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7025"/>
  <p:notesSz cx="13716000" cy="24387025"/>
  <p:embeddedFontLst>
    <p:embeddedFont>
      <p:font typeface="Inter"/>
      <p:bold r:id="rId17"/>
      <p:boldItalic r:id="rId18"/>
    </p:embeddedFont>
    <p:embeddedFont>
      <p:font typeface="Rubik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44DYXLQML7KxYxzRdznoJzb5I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.fntdata"/><Relationship Id="rId11" Type="http://schemas.openxmlformats.org/officeDocument/2006/relationships/slide" Target="slides/slide7.xml"/><Relationship Id="rId22" Type="http://schemas.openxmlformats.org/officeDocument/2006/relationships/font" Target="fonts/Rubik-boldItalic.fntdata"/><Relationship Id="rId10" Type="http://schemas.openxmlformats.org/officeDocument/2006/relationships/slide" Target="slides/slide6.xml"/><Relationship Id="rId21" Type="http://schemas.openxmlformats.org/officeDocument/2006/relationships/font" Target="fonts/Rubik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-bold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ubik-regular.fntdata"/><Relationship Id="rId6" Type="http://schemas.openxmlformats.org/officeDocument/2006/relationships/slide" Target="slides/slide2.xml"/><Relationship Id="rId18" Type="http://schemas.openxmlformats.org/officeDocument/2006/relationships/font" Target="fonts/Inter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4572572" y="2813050"/>
            <a:ext cx="15241905" cy="3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369346" y="2813050"/>
            <a:ext cx="15648356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Inter"/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Координатний промінь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4445556" y="4908550"/>
            <a:ext cx="1549593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5 клас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0" name="Google Shape;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3730" y="6858000"/>
            <a:ext cx="4712289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96" name="Google Shape;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/>
          <p:nvPr/>
        </p:nvSpPr>
        <p:spPr>
          <a:xfrm>
            <a:off x="2413302" y="1270000"/>
            <a:ext cx="599514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98" name="Google Shape;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318" y="3721100"/>
            <a:ext cx="19128591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3730" y="6858000"/>
            <a:ext cx="4712289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5" name="Google Shape;1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2413302" y="1625600"/>
            <a:ext cx="3810476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Підсумок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2540318" y="3230033"/>
            <a:ext cx="14611059" cy="2302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 № </a:t>
            </a:r>
            <a:r>
              <a:rPr b="1" i="0" lang="en-US" sz="4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139, 141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(Тарасенкова) 5 клас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08" name="Google Shape;1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6667" y="6134100"/>
            <a:ext cx="4712289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14" name="Google Shape;1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/>
          <p:nvPr/>
        </p:nvSpPr>
        <p:spPr>
          <a:xfrm>
            <a:off x="2870559" y="2349500"/>
            <a:ext cx="18633229" cy="90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2667333" y="1508175"/>
            <a:ext cx="190398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Inter"/>
              <a:buNone/>
            </a:pPr>
            <a:r>
              <a:rPr b="1" i="0" lang="en-US" sz="96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Презентація створена спеціалістами Mathema.me</a:t>
            </a:r>
            <a:endParaRPr b="0" i="0" sz="9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2764712" y="6032500"/>
            <a:ext cx="18844922" cy="5545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F1362"/>
              </a:buClr>
              <a:buSzPts val="5000"/>
              <a:buFont typeface="Rubik"/>
              <a:buNone/>
            </a:pPr>
            <a:r>
              <a:rPr b="1" i="0" lang="en-US" sz="5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Mathema</a:t>
            </a: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1" i="0" lang="en-US" sz="5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Mathema</a:t>
            </a: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6" name="Google Shape;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2540326" y="1270000"/>
            <a:ext cx="14974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Що таке координатний промінь?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2540318" y="5151967"/>
            <a:ext cx="19924557" cy="2878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F1362"/>
              </a:buClr>
              <a:buSzPts val="5000"/>
              <a:buFont typeface="Rubik"/>
              <a:buNone/>
            </a:pPr>
            <a:r>
              <a:rPr b="1" i="0" lang="en-US" sz="5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Координатний промінь</a:t>
            </a: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— це пряма, на якій розташовані числа в певному порядку. Він починається з нуля і йде в напрямку збільшення чисел.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4" name="Google Shape;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1304602" y="1270000"/>
            <a:ext cx="15700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Частини координатного променя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540318" y="4267200"/>
            <a:ext cx="18514681" cy="1735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AutoNum type="arabicPeriod"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Точка відліку — це завжди число </a:t>
            </a:r>
            <a:r>
              <a:rPr b="1" i="0" lang="en-US" sz="5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0</a:t>
            </a: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F1362"/>
              </a:buClr>
              <a:buSzPts val="5000"/>
              <a:buFont typeface="Calibri"/>
              <a:buAutoNum type="arabicPeriod"/>
            </a:pPr>
            <a:r>
              <a:rPr b="1" i="0" lang="en-US" sz="5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Одиничний відрізок</a:t>
            </a: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— відстань між сусідніми числами.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7" name="Google Shape;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318" y="6858000"/>
            <a:ext cx="18302988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3" name="Google Shape;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/>
          <p:nvPr/>
        </p:nvSpPr>
        <p:spPr>
          <a:xfrm>
            <a:off x="2540326" y="1270000"/>
            <a:ext cx="136995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Визначення координати точки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" name="Google Shape;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318" y="7543800"/>
            <a:ext cx="18671334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>
            <a:off x="2540318" y="3340100"/>
            <a:ext cx="20877176" cy="3259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Координата точки — це число, яке показує її розташування на промені."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Приклад: "Точка А має координату 5, тому вона знаходиться на позначці 5 на промені."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2" name="Google Shape;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2540318" y="1270000"/>
            <a:ext cx="469958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Запамʼятай!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4" name="Google Shape;5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318" y="3695700"/>
            <a:ext cx="18480810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3095" y="6858000"/>
            <a:ext cx="16258032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1" name="Google Shape;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2540318" y="1270000"/>
            <a:ext cx="83195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Шкали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3" name="Google Shape;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49768" y="4495800"/>
            <a:ext cx="4712289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40318" y="2908300"/>
            <a:ext cx="8687886" cy="88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0" name="Google Shape;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/>
          <p:nvPr/>
        </p:nvSpPr>
        <p:spPr>
          <a:xfrm>
            <a:off x="2540327" y="1270000"/>
            <a:ext cx="9136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2540318" y="3158067"/>
            <a:ext cx="18705205" cy="1989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 координатному промені є точка В з координатою 7 і точка С з координатою 10. Яка відстань між цими точками?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3" name="Google Shape;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3730" y="6210300"/>
            <a:ext cx="4712289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9" name="Google Shape;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/>
          <p:nvPr/>
        </p:nvSpPr>
        <p:spPr>
          <a:xfrm>
            <a:off x="2413302" y="1270000"/>
            <a:ext cx="599514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2540318" y="3759200"/>
            <a:ext cx="17790690" cy="2878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Rubik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Відстань між точками В і С = 10 - 7 = 3.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F1362"/>
              </a:buClr>
              <a:buSzPts val="5000"/>
              <a:buFont typeface="Rubik"/>
              <a:buNone/>
            </a:pPr>
            <a:r>
              <a:rPr b="1" i="0" lang="en-US" sz="5000" u="none" cap="none" strike="noStrike">
                <a:solidFill>
                  <a:srgbClr val="4F1362"/>
                </a:solidFill>
                <a:latin typeface="Rubik"/>
                <a:ea typeface="Rubik"/>
                <a:cs typeface="Rubik"/>
                <a:sym typeface="Rubik"/>
              </a:rPr>
              <a:t>Відповідь</a:t>
            </a:r>
            <a:r>
              <a:rPr b="0" i="0" lang="en-US" sz="5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: Відстань між точками В і С становить 3 одиничні відрізки.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2" name="Google Shape;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9521" y="6858000"/>
            <a:ext cx="4712289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8" name="Google Shape;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/>
          <p:nvPr/>
        </p:nvSpPr>
        <p:spPr>
          <a:xfrm>
            <a:off x="985624" y="1270000"/>
            <a:ext cx="106143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90" name="Google Shape;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318" y="3009900"/>
            <a:ext cx="14594124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2024-11-06T23:04:15Z</dcterms:created>
  <dc:creator>PptxGenJS</dc:creator>
</cp:coreProperties>
</file>