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ubik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ubik-bold.fntdata"/><Relationship Id="rId10" Type="http://schemas.openxmlformats.org/officeDocument/2006/relationships/slide" Target="slides/slide5.xml"/><Relationship Id="rId21" Type="http://schemas.openxmlformats.org/officeDocument/2006/relationships/font" Target="fonts/Rubik-regular.fntdata"/><Relationship Id="rId13" Type="http://schemas.openxmlformats.org/officeDocument/2006/relationships/slide" Target="slides/slide8.xml"/><Relationship Id="rId24" Type="http://schemas.openxmlformats.org/officeDocument/2006/relationships/font" Target="fonts/Rubik-boldItalic.fntdata"/><Relationship Id="rId12" Type="http://schemas.openxmlformats.org/officeDocument/2006/relationships/slide" Target="slides/slide7.xml"/><Relationship Id="rId23" Type="http://schemas.openxmlformats.org/officeDocument/2006/relationships/font" Target="fonts/Rubik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f48da1439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f48da1439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f48da1439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0f48da1439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f48da1439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f48da1439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f48da1439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0f48da1439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f48da1439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f48da1439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0f48da1439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0f48da1439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0f48da143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0f48da143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f48da1439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0f48da1439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f48da1439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f48da1439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f48da1439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0f48da1439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f48da1439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f48da143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f48da143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f48da143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0f48da1439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0f48da1439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0f48da1439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0f48da1439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58683" y="2278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40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Рівні трикутники. Висота, медіана, бісектриса трикутника</a:t>
            </a:r>
            <a:endParaRPr sz="40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58675" y="22804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</a:rPr>
              <a:t>7 клас</a:t>
            </a:r>
            <a:endParaRPr sz="2500"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0625" y="1672425"/>
            <a:ext cx="3546425" cy="354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5900" y="2650075"/>
            <a:ext cx="2409950" cy="240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104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Задача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252975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Доведіть рівність трикутників ABC і DEF, якщо: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AB = DE = 5 см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BC = EF = 4 см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AC = DF = 6 см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56925" y="2160725"/>
            <a:ext cx="3069650" cy="306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71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У трикутнику ABC проведена медіана BM до сторони AC. Доведіть, що якщо AM = MC, то BM - медіана.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1044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Задача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27" name="Google Shape;12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774553">
            <a:off x="5643569" y="2044917"/>
            <a:ext cx="3184913" cy="3184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2688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Творче завдання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Побудуйте трикутник за: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двома сторонами (5 см і 4 см)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кутом між ними (60°)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34" name="Google Shape;13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2375" y="1554800"/>
            <a:ext cx="3911624" cy="391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61825" y="2043300"/>
            <a:ext cx="2653952" cy="2653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311700" y="2336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Практична робота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Побудуйте трикутник зі сторонами 6 см, 5 см і 4 см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Проведіть у ньому: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висоту до найбільшої сторони (червоним)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медіану до найменшої сторони (синім)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бісектрису найбільшого кута (зеленим)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42" name="Google Shape;14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38438">
            <a:off x="6292550" y="2501300"/>
            <a:ext cx="3215468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title"/>
          </p:nvPr>
        </p:nvSpPr>
        <p:spPr>
          <a:xfrm>
            <a:off x="311700" y="2101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Закріплення матеріалу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48" name="Google Shape;14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AutoNum type="arabicPeriod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Скільки висот має трикутник?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AutoNum type="arabicPeriod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Що таке медіана трикутника?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AutoNum type="arabicPeriod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Як називається точка перетину бісектрис?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49" name="Google Shape;14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0150" y="2823049"/>
            <a:ext cx="2935977" cy="2097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/>
        </p:nvSpPr>
        <p:spPr>
          <a:xfrm>
            <a:off x="409050" y="93950"/>
            <a:ext cx="8325900" cy="7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uk" sz="4000" u="none" cap="none" strike="noStrike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Презентація створена спеціалістами Mathema.me</a:t>
            </a:r>
            <a:endParaRPr b="0" i="0" sz="40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55" name="Google Shape;155;p27"/>
          <p:cNvSpPr txBox="1"/>
          <p:nvPr/>
        </p:nvSpPr>
        <p:spPr>
          <a:xfrm>
            <a:off x="285750" y="1526550"/>
            <a:ext cx="8572500" cy="20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Mathema - це найбільша платформа для вивчення математики у Східній Європі, родом з України.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Mathema ти можеш: 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Char char="●"/>
            </a:pPr>
            <a:r>
              <a:rPr b="0" i="0" lang="uk" sz="25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rgbClr val="595959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1749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Висота трикутника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Висота трикутника</a:t>
            </a: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- це перпендикуляр, проведений з вершини трикутника до прямої, що містить протилежну сторону.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У трикутнику три висоти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Висоти перетинаються в одній точці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(ортоцентр)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2075" y="2247650"/>
            <a:ext cx="3264600" cy="326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257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Практичне завдання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9528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Побудуйте висоти в: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гострокутному трикутнику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прямокутному трикутнику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тупокутному трикутнику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1800" y="2172475"/>
            <a:ext cx="2635177" cy="2635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2336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Медіана трикутника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8215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Медіана трикутника</a:t>
            </a: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- це відрізок, який сполучає вершину трикутника з серединою протилежної сторони.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У трикутнику три медіани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Медіани перетинаються в одній точці, яка ділить кожну медіану у відношенні 2:1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10508">
            <a:off x="6096619" y="2597949"/>
            <a:ext cx="3356315" cy="3356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58675" y="1866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Бісектриса трикутника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Бісектриса трикутника</a:t>
            </a: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- це відрізок бісектриси кута трикутника від вершини до перетину з протилежною стороною.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У трикутнику три бісектриси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Бісектриси перетинаються в одній точці (інцентр)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●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Інцентр є центром вписаного кола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85325">
            <a:off x="6043825" y="2282875"/>
            <a:ext cx="3135427" cy="31354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221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Означення рівних трикутників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40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Рівні трикутники</a:t>
            </a: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- це трикутники, які при накладанні повністю збігаються.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У рівних трикутників рівні: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○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відповідні сторони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○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відповідні кути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873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ubik"/>
              <a:buChar char="○"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відповідні елементи (висоти, медіани, бісектриси)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6524" y="221899"/>
            <a:ext cx="1544050" cy="16910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245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Ознаки рівності трикутників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9176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Rubik"/>
              <a:buAutoNum type="arabicPeriod"/>
            </a:pPr>
            <a:r>
              <a:rPr lang="uk" sz="2500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За двома сторонами і кутом між ними (СКС) </a:t>
            </a:r>
            <a:endParaRPr sz="2500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43650" y="1458275"/>
            <a:ext cx="5239800" cy="292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245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Ознаки рівності трикутників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487850" y="9176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2. За стороною і двома прилеглими кутами (КСК)</a:t>
            </a:r>
            <a:endParaRPr sz="2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6513" y="1499225"/>
            <a:ext cx="5083274" cy="283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311700" y="575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solidFill>
                  <a:srgbClr val="1155CC"/>
                </a:solidFill>
                <a:latin typeface="Rubik"/>
                <a:ea typeface="Rubik"/>
                <a:cs typeface="Rubik"/>
                <a:sym typeface="Rubik"/>
              </a:rPr>
              <a:t>Ознаки рівності трикутників</a:t>
            </a:r>
            <a:endParaRPr sz="3500">
              <a:solidFill>
                <a:srgbClr val="1155CC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311700" y="7179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2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3. За трьома сторонами (ССС)</a:t>
            </a:r>
            <a:endParaRPr sz="2500">
              <a:solidFill>
                <a:srgbClr val="000000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113" name="Google Shape;1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1025" y="1234150"/>
            <a:ext cx="5821251" cy="325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