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media/image1.jpeg" ContentType="image/jpe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1800" u="none" kumimoji="0" normalizeH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1pPr>
    <a:lvl2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2pPr>
    <a:lvl3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3pPr>
    <a:lvl4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4pPr>
    <a:lvl5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5pPr>
    <a:lvl6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6pPr>
    <a:lvl7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7pPr>
    <a:lvl8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8pPr>
    <a:lvl9pPr marL="0" marR="0" indent="0" algn="ctr" defTabSz="2438337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b="0" baseline="0" cap="none" i="0" spc="0" strike="noStrike" sz="5000" u="none" kumimoji="0" normalizeH="0">
        <a:ln>
          <a:noFill/>
        </a:ln>
        <a:solidFill>
          <a:srgbClr val="000000"/>
        </a:solidFill>
        <a:effectLst/>
        <a:uFillTx/>
        <a:latin typeface="+mn-lt"/>
        <a:ea typeface="+mn-ea"/>
        <a:cs typeface="+mn-cs"/>
        <a:sym typeface="Rubik Light Regula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DFFF"/>
          </a:solidFill>
        </a:fill>
      </a:tcStyle>
    </a:wholeTbl>
    <a:band2H>
      <a:tcTxStyle b="def" i="def"/>
      <a:tcStyle>
        <a:tcBdr/>
        <a:fill>
          <a:solidFill>
            <a:srgbClr val="E6F0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1"/>
          </a:solidFill>
        </a:fill>
      </a:tcStyle>
    </a:firstRow>
  </a:tblStyle>
  <a:tblStyle styleId="{C7B018BB-80A7-4F77-B60F-C8B233D01FF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D1F0CC"/>
          </a:solidFill>
        </a:fill>
      </a:tcStyle>
    </a:wholeTbl>
    <a:band2H>
      <a:tcTxStyle b="def" i="def"/>
      <a:tcStyle>
        <a:tcBdr/>
        <a:fill>
          <a:solidFill>
            <a:srgbClr val="EAF8E7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3"/>
          </a:solidFill>
        </a:fill>
      </a:tcStyle>
    </a:firstRow>
  </a:tblStyle>
  <a:tblStyle styleId="{EEE7283C-3CF3-47DC-8721-378D4A62B228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FFCDDF"/>
          </a:solidFill>
        </a:fill>
      </a:tcStyle>
    </a:wholeTbl>
    <a:band2H>
      <a:tcTxStyle b="def" i="def"/>
      <a:tcStyle>
        <a:tcBdr/>
        <a:fill>
          <a:solidFill>
            <a:srgbClr val="FFE8F0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chemeClr val="accent6"/>
          </a:solidFill>
        </a:fill>
      </a:tcStyle>
    </a:firstRow>
  </a:tblStyle>
  <a:tblStyle styleId="{CF821DB8-F4EB-4A41-A1BA-3FCAFE7338EE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/>
          </a:solidFill>
        </a:fill>
      </a:tcStyle>
    </a:firstRow>
  </a:tblStyle>
  <a:tblStyle styleId="{33BA23B1-9221-436E-865A-0063620EA4FD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CACACA"/>
          </a:solidFill>
        </a:fill>
      </a:tcStyle>
    </a:wholeTbl>
    <a:band2H>
      <a:tcTxStyle b="def" i="def"/>
      <a:tcStyle>
        <a:tcBdr/>
        <a:fill>
          <a:solidFill>
            <a:srgbClr val="E6E6E6"/>
          </a:solidFill>
        </a:fill>
      </a:tcStyle>
    </a:band2H>
    <a:firstCol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Col>
    <a:la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38100" cap="flat">
              <a:solidFill>
                <a:srgbClr val="FFFFFF"/>
              </a:solidFill>
              <a:prstDash val="solid"/>
              <a:round/>
            </a:ln>
          </a:top>
          <a:bottom>
            <a:ln w="127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lastRow>
    <a:firstRow>
      <a:tcTxStyle b="on" i="off">
        <a:fontRef idx="maj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round/>
            </a:ln>
          </a:left>
          <a:right>
            <a:ln w="12700" cap="flat">
              <a:solidFill>
                <a:srgbClr val="FFFFFF"/>
              </a:solidFill>
              <a:prstDash val="solid"/>
              <a:round/>
            </a:ln>
          </a:right>
          <a:top>
            <a:ln w="12700" cap="flat">
              <a:solidFill>
                <a:srgbClr val="FFFFFF"/>
              </a:solidFill>
              <a:prstDash val="solid"/>
              <a:round/>
            </a:ln>
          </a:top>
          <a:bottom>
            <a:ln w="38100" cap="flat">
              <a:solidFill>
                <a:srgbClr val="FFFFFF"/>
              </a:solidFill>
              <a:prstDash val="solid"/>
              <a:round/>
            </a:ln>
          </a:bottom>
          <a:insideH>
            <a:ln w="12700" cap="flat">
              <a:solidFill>
                <a:srgbClr val="FFFFFF"/>
              </a:solidFill>
              <a:prstDash val="solid"/>
              <a:round/>
            </a:ln>
          </a:insideH>
          <a:insideV>
            <a:ln w="12700" cap="flat">
              <a:solidFill>
                <a:srgbClr val="FFFFFF"/>
              </a:solidFill>
              <a:prstDash val="solid"/>
              <a:round/>
            </a:ln>
          </a:insideV>
        </a:tcBdr>
        <a:fill>
          <a:solidFill>
            <a:srgbClr val="000000"/>
          </a:solidFill>
        </a:fill>
      </a:tcStyle>
    </a:firstRow>
  </a:tblStyle>
  <a:tblStyle styleId="{2708684C-4D16-4618-839F-0558EEFCDFE6}" styleName="">
    <a:tblBg/>
    <a:wholeTbl>
      <a:tcTxStyle b="off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 b="def" i="def"/>
      <a:tcStyle>
        <a:tcBdr/>
        <a:fill>
          <a:solidFill>
            <a:srgbClr val="FFFFFF"/>
          </a:solidFill>
        </a:fill>
      </a:tcStyle>
    </a:band2H>
    <a:firstCol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50800" cap="flat">
              <a:solidFill>
                <a:srgbClr val="000000"/>
              </a:solidFill>
              <a:prstDash val="solid"/>
              <a:round/>
            </a:ln>
          </a:top>
          <a:bottom>
            <a:ln w="127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lastRow>
    <a:firstRow>
      <a:tcTxStyle b="on" i="off">
        <a:fontRef idx="maj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round/>
            </a:ln>
          </a:left>
          <a:right>
            <a:ln w="12700" cap="flat">
              <a:solidFill>
                <a:srgbClr val="000000"/>
              </a:solidFill>
              <a:prstDash val="solid"/>
              <a:round/>
            </a:ln>
          </a:right>
          <a:top>
            <a:ln w="12700" cap="flat">
              <a:solidFill>
                <a:srgbClr val="000000"/>
              </a:solidFill>
              <a:prstDash val="solid"/>
              <a:round/>
            </a:ln>
          </a:top>
          <a:bottom>
            <a:ln w="25400" cap="flat">
              <a:solidFill>
                <a:srgbClr val="000000"/>
              </a:solidFill>
              <a:prstDash val="solid"/>
              <a:round/>
            </a:ln>
          </a:bottom>
          <a:insideH>
            <a:ln w="12700" cap="flat">
              <a:solidFill>
                <a:srgbClr val="000000"/>
              </a:solidFill>
              <a:prstDash val="solid"/>
              <a:round/>
            </a:ln>
          </a:insideH>
          <a:insideV>
            <a:ln w="12700" cap="flat">
              <a:solidFill>
                <a:srgbClr val="000000"/>
              </a:solidFill>
              <a:prstDash val="solid"/>
              <a:round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Comments="1"/>
</file>

<file path=ppt/_rels/presentation.xml.rels><?xml version="1.0" encoding="UTF-8"?>
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/Relationships>

</file>

<file path=ppt/notesMasters/_rels/notesMaster1.xml.rels><?xml version="1.0" encoding="UTF-8"?>
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  <p:sp>
        <p:nvSpPr>
          <p:cNvPr id="149" name="Shape 149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1pPr>
    <a:lvl2pPr indent="228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2pPr>
    <a:lvl3pPr indent="457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3pPr>
    <a:lvl4pPr indent="685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4pPr>
    <a:lvl5pPr indent="9144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5pPr>
    <a:lvl6pPr indent="11430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6pPr>
    <a:lvl7pPr indent="13716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7pPr>
    <a:lvl8pPr indent="16002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8pPr>
    <a:lvl9pPr indent="1828800" defTabSz="457200" latinLnBrk="0">
      <a:lnSpc>
        <a:spcPct val="117999"/>
      </a:lnSpc>
      <a:defRPr sz="2200">
        <a:latin typeface="+mj-lt"/>
        <a:ea typeface="+mj-ea"/>
        <a:cs typeface="+mj-cs"/>
        <a:sym typeface="Helvetica Neue"/>
      </a:defRPr>
    </a:lvl9pPr>
  </p:notesStyle>
</p:notesMaster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1 рівень тексту…"/>
          <p:cNvSpPr txBox="1"/>
          <p:nvPr>
            <p:ph type="body" sz="quarter" idx="1" hasCustomPrompt="1"/>
          </p:nvPr>
        </p:nvSpPr>
        <p:spPr>
          <a:xfrm>
            <a:off x="1201340" y="11859862"/>
            <a:ext cx="21971005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2" name="Заголовок презентації"/>
          <p:cNvSpPr txBox="1"/>
          <p:nvPr>
            <p:ph type="title" hasCustomPrompt="1"/>
          </p:nvPr>
        </p:nvSpPr>
        <p:spPr>
          <a:xfrm>
            <a:off x="1206496" y="2574991"/>
            <a:ext cx="21971005" cy="4648204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13" name="1 рівень тексту…"/>
          <p:cNvSpPr txBox="1"/>
          <p:nvPr>
            <p:ph type="body" sz="quarter" idx="21" hasCustomPrompt="1"/>
          </p:nvPr>
        </p:nvSpPr>
        <p:spPr>
          <a:xfrm>
            <a:off x="1201342" y="7223190"/>
            <a:ext cx="21971002" cy="1905003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1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яв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1 рівень тексту…"/>
          <p:cNvSpPr txBox="1"/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numCol="1" spcCol="38100"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pPr/>
            <a:r>
              <a:t>Заява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9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Відомий фа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1 рівень тексту…"/>
          <p:cNvSpPr txBox="1"/>
          <p:nvPr>
            <p:ph type="body" idx="1" hasCustomPrompt="1"/>
          </p:nvPr>
        </p:nvSpPr>
        <p:spPr>
          <a:xfrm>
            <a:off x="1206500" y="1075925"/>
            <a:ext cx="21971000" cy="7241587"/>
          </a:xfrm>
          <a:prstGeom prst="rect">
            <a:avLst/>
          </a:prstGeom>
        </p:spPr>
        <p:txBody>
          <a:bodyPr numCol="1" spcCol="38100"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1pPr>
            <a:lvl2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2pPr>
            <a:lvl3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3pPr>
            <a:lvl4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4pPr>
            <a:lvl5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b="1" spc="-250" sz="25000"/>
            </a:lvl5pPr>
          </a:lstStyle>
          <a:p>
            <a:pPr/>
            <a:r>
              <a:t>100%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07" name="Інформація про факт"/>
          <p:cNvSpPr txBox="1"/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Інформація про факт</a:t>
            </a:r>
          </a:p>
        </p:txBody>
      </p:sp>
      <p:sp>
        <p:nvSpPr>
          <p:cNvPr id="108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Цита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1 рівень тексту…"/>
          <p:cNvSpPr txBox="1"/>
          <p:nvPr>
            <p:ph type="body" sz="quarter" idx="1" hasCustomPrompt="1"/>
          </p:nvPr>
        </p:nvSpPr>
        <p:spPr>
          <a:xfrm>
            <a:off x="2430022" y="10675453"/>
            <a:ext cx="20200057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Атрибуція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116" name="1 рівень тексту…"/>
          <p:cNvSpPr txBox="1"/>
          <p:nvPr>
            <p:ph type="body" sz="half" idx="21" hasCustomPrompt="1"/>
          </p:nvPr>
        </p:nvSpPr>
        <p:spPr>
          <a:xfrm>
            <a:off x="1753923" y="4939860"/>
            <a:ext cx="20876154" cy="3836285"/>
          </a:xfrm>
          <a:prstGeom prst="rect">
            <a:avLst/>
          </a:prstGeom>
        </p:spPr>
        <p:txBody>
          <a:bodyPr numCol="1" spcCol="38100"/>
          <a:lstStyle>
            <a:lvl1pPr marL="0" indent="169021">
              <a:spcBef>
                <a:spcPts val="0"/>
              </a:spcBef>
              <a:buSzTx/>
              <a:buNone/>
              <a:defRPr spc="-200" sz="85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«Відома цитата»</a:t>
            </a:r>
          </a:p>
        </p:txBody>
      </p:sp>
      <p:sp>
        <p:nvSpPr>
          <p:cNvPr id="11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 (3 ш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Миска салату зі смаженим рисом, вареними яйцями та паличками"/>
          <p:cNvSpPr/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5" name="Миска з пиріжками з лососем, салатом і хумусом "/>
          <p:cNvSpPr/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6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27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миска салату зі смаженим рисом, вареними яйцями та паличками"/>
          <p:cNvSpPr/>
          <p:nvPr>
            <p:ph type="pic" idx="21"/>
          </p:nvPr>
        </p:nvSpPr>
        <p:spPr>
          <a:xfrm>
            <a:off x="-1333500" y="-5524500"/>
            <a:ext cx="27051000" cy="216408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13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ожні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Авокадо й лайми"/>
          <p:cNvSpPr/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22" name="Заголовок презентації"/>
          <p:cNvSpPr txBox="1"/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pc="-232" sz="11600"/>
            </a:lvl1pPr>
          </a:lstStyle>
          <a:p>
            <a:pPr/>
            <a:r>
              <a:t>Заголовок презентації</a:t>
            </a:r>
          </a:p>
        </p:txBody>
      </p:sp>
      <p:sp>
        <p:nvSpPr>
          <p:cNvPr id="23" name="1 рівень тексту…"/>
          <p:cNvSpPr txBox="1"/>
          <p:nvPr>
            <p:ph type="body" sz="quarter" idx="1" hasCustomPrompt="1"/>
          </p:nvPr>
        </p:nvSpPr>
        <p:spPr>
          <a:xfrm>
            <a:off x="1207690" y="1106137"/>
            <a:ext cx="21968621" cy="636988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1pPr>
            <a:lvl2pPr marL="10668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2pPr>
            <a:lvl3pPr marL="16764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3pPr>
            <a:lvl4pPr marL="22860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4pPr>
            <a:lvl5pPr marL="2895600" indent="-457200" defTabSz="825500">
              <a:lnSpc>
                <a:spcPct val="100000"/>
              </a:lnSpc>
              <a:spcBef>
                <a:spcPts val="0"/>
              </a:spcBef>
              <a:defRPr sz="3600">
                <a:latin typeface="Rubik Light Bold"/>
                <a:ea typeface="Rubik Light Bold"/>
                <a:cs typeface="Rubik Light Bold"/>
                <a:sym typeface="Rubik Light Bold"/>
              </a:defRPr>
            </a:lvl5pPr>
          </a:lstStyle>
          <a:p>
            <a:pPr/>
            <a:r>
              <a:t>Автор і дата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24" name="1 рівень тексту…"/>
          <p:cNvSpPr txBox="1"/>
          <p:nvPr>
            <p:ph type="body" sz="quarter" idx="22" hasCustomPrompt="1"/>
          </p:nvPr>
        </p:nvSpPr>
        <p:spPr>
          <a:xfrm>
            <a:off x="1206500" y="11609909"/>
            <a:ext cx="21971000" cy="1116961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</a:lstStyle>
          <a:p>
            <a:pPr/>
            <a:r>
              <a:t>Підзаголовок презентації</a:t>
            </a:r>
          </a:p>
        </p:txBody>
      </p:sp>
      <p:sp>
        <p:nvSpPr>
          <p:cNvPr id="2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фото (варіант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Миска з пиріжками з лососем, салатом і хумусом"/>
          <p:cNvSpPr/>
          <p:nvPr>
            <p:ph type="pic" idx="21"/>
          </p:nvPr>
        </p:nvSpPr>
        <p:spPr>
          <a:xfrm>
            <a:off x="10972800" y="-203200"/>
            <a:ext cx="12144837" cy="14135100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33" name="Заголовок слайда"/>
          <p:cNvSpPr txBox="1"/>
          <p:nvPr>
            <p:ph type="title" hasCustomPrompt="1"/>
          </p:nvPr>
        </p:nvSpPr>
        <p:spPr>
          <a:xfrm>
            <a:off x="1206500" y="1270000"/>
            <a:ext cx="9779000" cy="5882274"/>
          </a:xfrm>
          <a:prstGeom prst="rect">
            <a:avLst/>
          </a:prstGeom>
        </p:spPr>
        <p:txBody>
          <a:bodyPr anchor="b"/>
          <a:lstStyle/>
          <a:p>
            <a:pPr/>
            <a:r>
              <a:t>Заголовок слайда</a:t>
            </a:r>
          </a:p>
        </p:txBody>
      </p:sp>
      <p:sp>
        <p:nvSpPr>
          <p:cNvPr id="34" name="1 рівень тексту…"/>
          <p:cNvSpPr txBox="1"/>
          <p:nvPr>
            <p:ph type="body" sz="quarter" idx="1" hasCustomPrompt="1"/>
          </p:nvPr>
        </p:nvSpPr>
        <p:spPr>
          <a:xfrm>
            <a:off x="1206500" y="7060576"/>
            <a:ext cx="9779000" cy="5385424"/>
          </a:xfrm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2pPr>
            <a:lvl3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3pPr>
            <a:lvl4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4pPr>
            <a:lvl5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5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 і 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3164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43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44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45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Маркер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1 рівень тексту…"/>
          <p:cNvSpPr txBox="1"/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53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Заголовок, маркери і фото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9779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61" name="1 рівень тексту…"/>
          <p:cNvSpPr txBox="1"/>
          <p:nvPr>
            <p:ph type="body" sz="half" idx="21" hasCustomPrompt="1"/>
          </p:nvPr>
        </p:nvSpPr>
        <p:spPr>
          <a:xfrm>
            <a:off x="1206500" y="4248503"/>
            <a:ext cx="9779000" cy="8256631"/>
          </a:xfrm>
          <a:prstGeom prst="rect">
            <a:avLst/>
          </a:prstGeom>
        </p:spPr>
        <p:txBody>
          <a:bodyPr numCol="1" spcCol="38100"/>
          <a:lstStyle>
            <a:lvl1pPr>
              <a:defRPr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Текст маркера слайда</a:t>
            </a:r>
          </a:p>
        </p:txBody>
      </p:sp>
      <p:sp>
        <p:nvSpPr>
          <p:cNvPr id="62" name="Миска макаронів паппарделле з маслом із петрушкою, смаженим лісовим горіхом і тоненькими скибками пармезану"/>
          <p:cNvSpPr/>
          <p:nvPr>
            <p:ph type="pic" idx="22"/>
          </p:nvPr>
        </p:nvSpPr>
        <p:spPr>
          <a:xfrm>
            <a:off x="12192000" y="-407266"/>
            <a:ext cx="10916874" cy="14555833"/>
          </a:xfrm>
          <a:prstGeom prst="rect">
            <a:avLst/>
          </a:prstGeom>
        </p:spPr>
        <p:txBody>
          <a:bodyPr lIns="91439" tIns="45719" rIns="91439" bIns="45719" numCol="1" spcCol="38100">
            <a:noAutofit/>
          </a:bodyPr>
          <a:lstStyle/>
          <a:p>
            <a:pPr/>
          </a:p>
        </p:txBody>
      </p:sp>
      <p:sp>
        <p:nvSpPr>
          <p:cNvPr id="63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64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Розділ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" name="Заголовок частини"/>
          <p:cNvSpPr txBox="1"/>
          <p:nvPr>
            <p:ph type="title" hasCustomPrompt="1"/>
          </p:nvPr>
        </p:nvSpPr>
        <p:spPr>
          <a:xfrm>
            <a:off x="1206496" y="4533900"/>
            <a:ext cx="21971005" cy="4648200"/>
          </a:xfrm>
          <a:prstGeom prst="rect">
            <a:avLst/>
          </a:prstGeom>
        </p:spPr>
        <p:txBody>
          <a:bodyPr anchor="ctr"/>
          <a:lstStyle>
            <a:lvl1pPr>
              <a:defRPr b="0" spc="-232" sz="1160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Заголовок частини</a:t>
            </a:r>
          </a:p>
        </p:txBody>
      </p:sp>
      <p:sp>
        <p:nvSpPr>
          <p:cNvPr id="72" name="Номер слайда"/>
          <p:cNvSpPr txBox="1"/>
          <p:nvPr>
            <p:ph type="sldNum" sz="quarter" idx="2"/>
          </p:nvPr>
        </p:nvSpPr>
        <p:spPr>
          <a:xfrm>
            <a:off x="12001500" y="13085233"/>
            <a:ext cx="368504" cy="374600"/>
          </a:xfrm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Лише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Заголовок слайда"/>
          <p:cNvSpPr txBox="1"/>
          <p:nvPr>
            <p:ph type="title" hasCustomPrompt="1"/>
          </p:nvPr>
        </p:nvSpPr>
        <p:spPr>
          <a:xfrm>
            <a:off x="1206500" y="1079500"/>
            <a:ext cx="21971000" cy="1434951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слайда</a:t>
            </a:r>
          </a:p>
        </p:txBody>
      </p:sp>
      <p:sp>
        <p:nvSpPr>
          <p:cNvPr id="80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8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type="tx" showMasterSp="1" showMasterPhAnim="1">
  <p:cSld name="Порядок денни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Заголовок до порядку денного"/>
          <p:cNvSpPr txBox="1"/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pPr/>
            <a:r>
              <a:t>Заголовок до порядку денного</a:t>
            </a:r>
          </a:p>
        </p:txBody>
      </p:sp>
      <p:sp>
        <p:nvSpPr>
          <p:cNvPr id="89" name="1 рівень тексту…"/>
          <p:cNvSpPr txBox="1"/>
          <p:nvPr>
            <p:ph type="body" sz="quarter" idx="1" hasCustomPrompt="1"/>
          </p:nvPr>
        </p:nvSpPr>
        <p:spPr>
          <a:xfrm>
            <a:off x="1206500" y="2372960"/>
            <a:ext cx="21971000" cy="934782"/>
          </a:xfrm>
          <a:prstGeom prst="rect">
            <a:avLst/>
          </a:prstGeom>
        </p:spPr>
        <p:txBody>
          <a:bodyPr lIns="45718" tIns="45718" rIns="45718" bIns="45718" numCol="1" spcCol="38100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b="1" sz="5500"/>
            </a:lvl1pPr>
            <a:lvl2pPr marL="1308100" indent="-698500" defTabSz="825500">
              <a:lnSpc>
                <a:spcPct val="100000"/>
              </a:lnSpc>
              <a:spcBef>
                <a:spcPts val="0"/>
              </a:spcBef>
              <a:defRPr b="1" sz="5500"/>
            </a:lvl2pPr>
            <a:lvl3pPr marL="1917700" indent="-698500" defTabSz="825500">
              <a:lnSpc>
                <a:spcPct val="100000"/>
              </a:lnSpc>
              <a:spcBef>
                <a:spcPts val="0"/>
              </a:spcBef>
              <a:defRPr b="1" sz="5500"/>
            </a:lvl3pPr>
            <a:lvl4pPr marL="2527300" indent="-698500" defTabSz="825500">
              <a:lnSpc>
                <a:spcPct val="100000"/>
              </a:lnSpc>
              <a:spcBef>
                <a:spcPts val="0"/>
              </a:spcBef>
              <a:defRPr b="1" sz="5500"/>
            </a:lvl4pPr>
            <a:lvl5pPr marL="3136900" indent="-698500" defTabSz="825500">
              <a:lnSpc>
                <a:spcPct val="100000"/>
              </a:lnSpc>
              <a:spcBef>
                <a:spcPts val="0"/>
              </a:spcBef>
              <a:defRPr b="1" sz="5500"/>
            </a:lvl5pPr>
          </a:lstStyle>
          <a:p>
            <a:pPr/>
            <a:r>
              <a:t>Підзаголовок до порядку денного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90" name="1 рівень тексту…"/>
          <p:cNvSpPr txBox="1"/>
          <p:nvPr>
            <p:ph type="body" idx="21" hasCustomPrompt="1"/>
          </p:nvPr>
        </p:nvSpPr>
        <p:spPr>
          <a:prstGeom prst="rect">
            <a:avLst/>
          </a:prstGeom>
        </p:spPr>
        <p:txBody>
          <a:bodyPr numCol="1" spcCol="38100"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pc="-99" sz="5500">
                <a:latin typeface="+mn-lt"/>
                <a:ea typeface="+mn-ea"/>
                <a:cs typeface="+mn-cs"/>
                <a:sym typeface="Rubik Light Regular"/>
              </a:defRPr>
            </a:lvl1pPr>
          </a:lstStyle>
          <a:p>
            <a:pPr/>
            <a:r>
              <a:t>Теми порядку денного</a:t>
            </a:r>
          </a:p>
        </p:txBody>
      </p:sp>
      <p:sp>
        <p:nvSpPr>
          <p:cNvPr id="91" name="Номер слайда"/>
          <p:cNvSpPr txBox="1"/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pPr/>
            <a:fld id="{86CB4B4D-7CA3-9044-876B-883B54F8677D}" type="slidenum"/>
          </a:p>
        </p:txBody>
      </p:sp>
    </p:spTree>
  </p:cSld>
  <p:clrMapOvr>
    <a:masterClrMapping/>
  </p:clrMapOvr>
  <p:transition xmlns:p14="http://schemas.microsoft.com/office/powerpoint/2010/main" spd="med" advClick="1"/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<Relationship Id="rId14" Type="http://schemas.openxmlformats.org/officeDocument/2006/relationships/slideLayout" Target="../slideLayouts/slideLayout13.xml"/><Relationship Id="rId15" Type="http://schemas.openxmlformats.org/officeDocument/2006/relationships/slideLayout" Target="../slideLayouts/slideLayout14.xml"/><Relationship Id="rId16" Type="http://schemas.openxmlformats.org/officeDocument/2006/relationships/slideLayout" Target="../slideLayouts/slideLayout15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рівень тексту…"/>
          <p:cNvSpPr txBox="1"/>
          <p:nvPr>
            <p:ph type="body" idx="1" hasCustomPrompt="1"/>
          </p:nvPr>
        </p:nvSpPr>
        <p:spPr>
          <a:xfrm>
            <a:off x="1206500" y="4248503"/>
            <a:ext cx="21971000" cy="825601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numCol="2" spcCol="1098550">
            <a:normAutofit fontScale="100000" lnSpcReduction="0"/>
          </a:bodyPr>
          <a:lstStyle/>
          <a:p>
            <a:pPr/>
            <a:r>
              <a:t>Текст маркера слайда</a:t>
            </a:r>
          </a:p>
          <a:p>
            <a:pPr lvl="1"/>
            <a:r>
              <a:t/>
            </a:r>
          </a:p>
          <a:p>
            <a:pPr lvl="2"/>
            <a:r>
              <a:t/>
            </a:r>
          </a:p>
          <a:p>
            <a:pPr lvl="3"/>
            <a:r>
              <a:t/>
            </a:r>
          </a:p>
          <a:p>
            <a:pPr lvl="4"/>
            <a:r>
              <a:t/>
            </a:r>
          </a:p>
        </p:txBody>
      </p:sp>
      <p:sp>
        <p:nvSpPr>
          <p:cNvPr id="3" name="Текст назви"/>
          <p:cNvSpPr txBox="1"/>
          <p:nvPr>
            <p:ph type="title"/>
          </p:nvPr>
        </p:nvSpPr>
        <p:spPr>
          <a:xfrm>
            <a:off x="3653366" y="2743200"/>
            <a:ext cx="19507201" cy="150530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>
            <a:normAutofit fontScale="100000" lnSpcReduction="0"/>
          </a:bodyPr>
          <a:lstStyle/>
          <a:p>
            <a:pPr/>
            <a:r>
              <a:t>Текст назви</a:t>
            </a:r>
          </a:p>
        </p:txBody>
      </p:sp>
      <p:sp>
        <p:nvSpPr>
          <p:cNvPr id="4" name="Номер слайда"/>
          <p:cNvSpPr txBox="1"/>
          <p:nvPr>
            <p:ph type="sldNum" sz="quarter" idx="2"/>
          </p:nvPr>
        </p:nvSpPr>
        <p:spPr>
          <a:xfrm>
            <a:off x="12001500" y="13080999"/>
            <a:ext cx="368504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latin typeface="+mj-lt"/>
                <a:ea typeface="+mj-ea"/>
                <a:cs typeface="+mj-cs"/>
                <a:sym typeface="Helvetica Neue"/>
              </a:defRPr>
            </a:lvl1pPr>
          </a:lstStyle>
          <a:p>
            <a:pPr/>
            <a:fld id="{86CB4B4D-7CA3-9044-876B-883B54F8677D}" type="slidenum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  <p:sldLayoutId id="2147483661" r:id="rId14"/>
    <p:sldLayoutId id="2147483662" r:id="rId15"/>
    <p:sldLayoutId id="2147483663" r:id="rId16"/>
  </p:sldLayoutIdLst>
  <p:transition xmlns:p14="http://schemas.microsoft.com/office/powerpoint/2010/main" spd="med" advClick="1"/>
  <p:txStyles>
    <p:titleStyle>
      <a:lvl1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0" marR="0" indent="0" algn="l" defTabSz="2438337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1" baseline="0" cap="none" i="0" spc="-170" strike="noStrike" sz="85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titleStyle>
    <p:bodyStyle>
      <a:lvl1pPr marL="609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1pPr>
      <a:lvl2pPr marL="1219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2pPr>
      <a:lvl3pPr marL="1828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3pPr>
      <a:lvl4pPr marL="2438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4pPr>
      <a:lvl5pPr marL="30480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5pPr>
      <a:lvl6pPr marL="36576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6pPr>
      <a:lvl7pPr marL="42672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7pPr>
      <a:lvl8pPr marL="48768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8pPr>
      <a:lvl9pPr marL="5486400" marR="0" indent="-609600" algn="l" defTabSz="2438337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b="0" baseline="0" cap="none" i="0" spc="0" strike="noStrike" sz="4800" u="none">
          <a:solidFill>
            <a:srgbClr val="000000"/>
          </a:solidFill>
          <a:uFillTx/>
          <a:latin typeface="+mj-lt"/>
          <a:ea typeface="+mj-ea"/>
          <a:cs typeface="+mj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b="0" baseline="0" cap="none" i="0" spc="0" strike="noStrike" sz="1800" u="none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/Relationships>

</file>

<file path=ppt/slides/_rels/slide10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/Relationships>

</file>

<file path=ppt/slides/_rels/slide1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2.png"/><Relationship Id="rId4" Type="http://schemas.openxmlformats.org/officeDocument/2006/relationships/image" Target="../media/image13.png"/></Relationships>
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4.png"/></Relationships>

</file>

<file path=ppt/slides/_rels/slide1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15.png"/></Relationships>

</file>

<file path=ppt/slides/_rels/slide1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Relationship Id="rId4" Type="http://schemas.openxmlformats.org/officeDocument/2006/relationships/image" Target="../media/image16.png"/></Relationships>
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2.png"/></Relationships>
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3.png"/></Relationships>

</file>

<file path=ppt/slides/_rels/slide4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
</file>

<file path=ppt/slides/_rels/slide5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/Relationships>

</file>

<file path=ppt/slides/_rels/slide6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5.png"/><Relationship Id="rId4" Type="http://schemas.openxmlformats.org/officeDocument/2006/relationships/image" Target="../media/image6.png"/><Relationship Id="rId5" Type="http://schemas.openxmlformats.org/officeDocument/2006/relationships/image" Target="../media/image7.png"/></Relationships>

</file>

<file path=ppt/slides/_rels/slide7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8.png"/><Relationship Id="rId4" Type="http://schemas.openxmlformats.org/officeDocument/2006/relationships/image" Target="../media/image9.png"/></Relationships>

</file>

<file path=ppt/slides/_rels/slide8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8.png"/><Relationship Id="rId4" Type="http://schemas.openxmlformats.org/officeDocument/2006/relationships/image" Target="../media/image10.png"/></Relationships>

</file>

<file path=ppt/slides/_rels/slide9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jpeg"/><Relationship Id="rId3" Type="http://schemas.openxmlformats.org/officeDocument/2006/relationships/image" Target="../media/image4.png"/><Relationship Id="rId4" Type="http://schemas.openxmlformats.org/officeDocument/2006/relationships/image" Target="../media/image1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2" name="Математика 4 клас"/>
          <p:cNvSpPr txBox="1"/>
          <p:nvPr/>
        </p:nvSpPr>
        <p:spPr>
          <a:xfrm>
            <a:off x="1748117" y="6789905"/>
            <a:ext cx="6815710" cy="94493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825500">
              <a:defRPr sz="5500">
                <a:solidFill>
                  <a:srgbClr val="5E38CE"/>
                </a:solidFill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</a:lstStyle>
          <a:p>
            <a:pPr/>
            <a:r>
              <a:t>Математика 4 клас </a:t>
            </a:r>
          </a:p>
        </p:txBody>
      </p:sp>
      <p:sp>
        <p:nvSpPr>
          <p:cNvPr id="153" name="Ділення на двоцифрове число способом округлення. Кругові діаграми"/>
          <p:cNvSpPr txBox="1"/>
          <p:nvPr/>
        </p:nvSpPr>
        <p:spPr>
          <a:xfrm>
            <a:off x="1613526" y="4237206"/>
            <a:ext cx="22290443" cy="21590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 algn="l">
              <a:lnSpc>
                <a:spcPct val="80000"/>
              </a:lnSpc>
              <a:defRPr spc="-152" sz="7600">
                <a:latin typeface="Rubik Light SemiBold"/>
                <a:ea typeface="Rubik Light SemiBold"/>
                <a:cs typeface="Rubik Light SemiBold"/>
                <a:sym typeface="Rubik Light SemiBold"/>
              </a:defRPr>
            </a:lvl1pPr>
          </a:lstStyle>
          <a:p>
            <a:pPr/>
            <a:r>
              <a:t>Множення і ділення круглих багатоцифрових чисел на одноцифрове число</a:t>
            </a:r>
          </a:p>
        </p:txBody>
      </p:sp>
      <p:pic>
        <p:nvPicPr>
          <p:cNvPr id="154" name="14.png" descr="14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3624985" y="4993146"/>
            <a:ext cx="8077201" cy="807720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73" name="Google Shape;96;p14"/>
          <p:cNvSpPr txBox="1"/>
          <p:nvPr/>
        </p:nvSpPr>
        <p:spPr>
          <a:xfrm>
            <a:off x="2467532" y="1827452"/>
            <a:ext cx="1642925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</a:t>
            </a:r>
          </a:p>
        </p:txBody>
      </p:sp>
      <p:grpSp>
        <p:nvGrpSpPr>
          <p:cNvPr id="279" name="Групувати"/>
          <p:cNvGrpSpPr/>
          <p:nvPr/>
        </p:nvGrpSpPr>
        <p:grpSpPr>
          <a:xfrm>
            <a:off x="14833533" y="-2432850"/>
            <a:ext cx="5040609" cy="1014523"/>
            <a:chOff x="-1" y="-1"/>
            <a:chExt cx="5040608" cy="1014521"/>
          </a:xfrm>
        </p:grpSpPr>
        <p:grpSp>
          <p:nvGrpSpPr>
            <p:cNvPr id="277" name="Групувати"/>
            <p:cNvGrpSpPr/>
            <p:nvPr/>
          </p:nvGrpSpPr>
          <p:grpSpPr>
            <a:xfrm>
              <a:off x="-2" y="-2"/>
              <a:ext cx="3664600" cy="1014523"/>
              <a:chOff x="0" y="0"/>
              <a:chExt cx="3664599" cy="1014521"/>
            </a:xfrm>
          </p:grpSpPr>
          <p:sp>
            <p:nvSpPr>
              <p:cNvPr id="274" name="Коло"/>
              <p:cNvSpPr/>
              <p:nvPr/>
            </p:nvSpPr>
            <p:spPr>
              <a:xfrm>
                <a:off x="-1" y="-1"/>
                <a:ext cx="1014499" cy="1014523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75" name="Коло"/>
              <p:cNvSpPr/>
              <p:nvPr/>
            </p:nvSpPr>
            <p:spPr>
              <a:xfrm>
                <a:off x="1325047" y="-1"/>
                <a:ext cx="1014503" cy="1014523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76" name="Коло"/>
              <p:cNvSpPr/>
              <p:nvPr/>
            </p:nvSpPr>
            <p:spPr>
              <a:xfrm>
                <a:off x="2650096" y="-1"/>
                <a:ext cx="1014503" cy="1014523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78" name="Коло"/>
            <p:cNvSpPr/>
            <p:nvPr/>
          </p:nvSpPr>
          <p:spPr>
            <a:xfrm>
              <a:off x="4026104" y="3"/>
              <a:ext cx="1014503" cy="1014514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80" name="Групувати"/>
          <p:cNvSpPr/>
          <p:nvPr/>
        </p:nvSpPr>
        <p:spPr>
          <a:xfrm>
            <a:off x="3113627" y="4060034"/>
            <a:ext cx="15160998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1" name="2 × 3 = 6"/>
          <p:cNvSpPr txBox="1"/>
          <p:nvPr/>
        </p:nvSpPr>
        <p:spPr>
          <a:xfrm>
            <a:off x="3369002" y="4204193"/>
            <a:ext cx="1402797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5000 х 3 = 5 х 3 = 15, повертаємо нулі = 15000</a:t>
            </a:r>
          </a:p>
        </p:txBody>
      </p:sp>
      <p:sp>
        <p:nvSpPr>
          <p:cNvPr id="282" name="1"/>
          <p:cNvSpPr txBox="1"/>
          <p:nvPr/>
        </p:nvSpPr>
        <p:spPr>
          <a:xfrm>
            <a:off x="2248733" y="4204194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283" name="2"/>
          <p:cNvSpPr txBox="1"/>
          <p:nvPr/>
        </p:nvSpPr>
        <p:spPr>
          <a:xfrm>
            <a:off x="2200275" y="6665199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284" name="Групувати"/>
          <p:cNvSpPr/>
          <p:nvPr/>
        </p:nvSpPr>
        <p:spPr>
          <a:xfrm>
            <a:off x="3113627" y="6671547"/>
            <a:ext cx="14737965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5" name="2 × 3 = 6"/>
          <p:cNvSpPr txBox="1"/>
          <p:nvPr/>
        </p:nvSpPr>
        <p:spPr>
          <a:xfrm>
            <a:off x="3369002" y="6815706"/>
            <a:ext cx="1405001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60 000 : 6 = 6 : 6 = 1, повертаємо нулі = 10 000</a:t>
            </a:r>
          </a:p>
        </p:txBody>
      </p:sp>
      <p:sp>
        <p:nvSpPr>
          <p:cNvPr id="286" name="3"/>
          <p:cNvSpPr txBox="1"/>
          <p:nvPr/>
        </p:nvSpPr>
        <p:spPr>
          <a:xfrm>
            <a:off x="2222777" y="9126204"/>
            <a:ext cx="5328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287" name="Групувати"/>
          <p:cNvSpPr/>
          <p:nvPr/>
        </p:nvSpPr>
        <p:spPr>
          <a:xfrm>
            <a:off x="3139027" y="9132554"/>
            <a:ext cx="17698090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88" name="2 × 3 = 6"/>
          <p:cNvSpPr txBox="1"/>
          <p:nvPr/>
        </p:nvSpPr>
        <p:spPr>
          <a:xfrm>
            <a:off x="3394402" y="9276712"/>
            <a:ext cx="1419985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200 000 х 2 = 2 х 2, повертаємо нулі = 400000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91" name="Google Shape;96;p14"/>
          <p:cNvSpPr txBox="1"/>
          <p:nvPr/>
        </p:nvSpPr>
        <p:spPr>
          <a:xfrm>
            <a:off x="2467533" y="1827452"/>
            <a:ext cx="788961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 </a:t>
            </a:r>
          </a:p>
        </p:txBody>
      </p:sp>
      <p:grpSp>
        <p:nvGrpSpPr>
          <p:cNvPr id="297" name="Групувати"/>
          <p:cNvGrpSpPr/>
          <p:nvPr/>
        </p:nvGrpSpPr>
        <p:grpSpPr>
          <a:xfrm>
            <a:off x="14371069" y="-1955939"/>
            <a:ext cx="6310164" cy="1270039"/>
            <a:chOff x="-2" y="-1"/>
            <a:chExt cx="6310162" cy="1270037"/>
          </a:xfrm>
        </p:grpSpPr>
        <p:grpSp>
          <p:nvGrpSpPr>
            <p:cNvPr id="295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29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3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94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96" name="Коло"/>
            <p:cNvSpPr/>
            <p:nvPr/>
          </p:nvSpPr>
          <p:spPr>
            <a:xfrm>
              <a:off x="5040142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300" name="Знімок екрана 2024-07-11 о 14.50.59.png"/>
          <p:cNvGrpSpPr/>
          <p:nvPr/>
        </p:nvGrpSpPr>
        <p:grpSpPr>
          <a:xfrm>
            <a:off x="5154522" y="3243694"/>
            <a:ext cx="14074956" cy="7923004"/>
            <a:chOff x="0" y="0"/>
            <a:chExt cx="14074954" cy="7923003"/>
          </a:xfrm>
        </p:grpSpPr>
        <p:pic>
          <p:nvPicPr>
            <p:cNvPr id="299" name="Знімок екрана 2024-07-11 о 14.50.59.png" descr="Знімок екрана 2024-07-11 о 14.50.59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3643155" cy="7364204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98" name="Знімок екрана 2024-07-11 о 14.50.59.png" descr="Знімок екрана 2024-07-11 о 14.50.59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4074955" cy="7923004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03" name="Google Shape;96;p14"/>
          <p:cNvSpPr txBox="1"/>
          <p:nvPr/>
        </p:nvSpPr>
        <p:spPr>
          <a:xfrm>
            <a:off x="2442134" y="1827452"/>
            <a:ext cx="15940607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 </a:t>
            </a:r>
          </a:p>
        </p:txBody>
      </p:sp>
      <p:grpSp>
        <p:nvGrpSpPr>
          <p:cNvPr id="309" name="Групувати"/>
          <p:cNvGrpSpPr/>
          <p:nvPr/>
        </p:nvGrpSpPr>
        <p:grpSpPr>
          <a:xfrm>
            <a:off x="14516040" y="-2769613"/>
            <a:ext cx="6310162" cy="1270039"/>
            <a:chOff x="-1" y="-1"/>
            <a:chExt cx="6310160" cy="1270037"/>
          </a:xfrm>
        </p:grpSpPr>
        <p:grpSp>
          <p:nvGrpSpPr>
            <p:cNvPr id="307" name="Групувати"/>
            <p:cNvGrpSpPr/>
            <p:nvPr/>
          </p:nvGrpSpPr>
          <p:grpSpPr>
            <a:xfrm>
              <a:off x="-2" y="-2"/>
              <a:ext cx="4587583" cy="1270038"/>
              <a:chOff x="0" y="-1"/>
              <a:chExt cx="4587582" cy="1270037"/>
            </a:xfrm>
          </p:grpSpPr>
          <p:sp>
            <p:nvSpPr>
              <p:cNvPr id="304" name="Коло"/>
              <p:cNvSpPr/>
              <p:nvPr/>
            </p:nvSpPr>
            <p:spPr>
              <a:xfrm>
                <a:off x="-1" y="-2"/>
                <a:ext cx="1270013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5" name="Коло"/>
              <p:cNvSpPr/>
              <p:nvPr/>
            </p:nvSpPr>
            <p:spPr>
              <a:xfrm>
                <a:off x="1658778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06" name="Коло"/>
              <p:cNvSpPr/>
              <p:nvPr/>
            </p:nvSpPr>
            <p:spPr>
              <a:xfrm>
                <a:off x="3317563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08" name="Коло"/>
            <p:cNvSpPr/>
            <p:nvPr/>
          </p:nvSpPr>
          <p:spPr>
            <a:xfrm>
              <a:off x="5040140" y="7"/>
              <a:ext cx="1270019" cy="1270023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310" name="Групувати"/>
          <p:cNvSpPr/>
          <p:nvPr/>
        </p:nvSpPr>
        <p:spPr>
          <a:xfrm>
            <a:off x="26937608" y="-5395208"/>
            <a:ext cx="3770720" cy="952692"/>
          </a:xfrm>
          <a:prstGeom prst="roundRect">
            <a:avLst>
              <a:gd name="adj" fmla="val 25287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11" name="125 : 4 = ?"/>
          <p:cNvSpPr txBox="1"/>
          <p:nvPr/>
        </p:nvSpPr>
        <p:spPr>
          <a:xfrm>
            <a:off x="27634716" y="-5210965"/>
            <a:ext cx="2376504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258</a:t>
            </a:r>
          </a:p>
        </p:txBody>
      </p:sp>
      <p:sp>
        <p:nvSpPr>
          <p:cNvPr id="312" name="Лінія"/>
          <p:cNvSpPr/>
          <p:nvPr/>
        </p:nvSpPr>
        <p:spPr>
          <a:xfrm>
            <a:off x="28822966" y="-4106067"/>
            <a:ext cx="12593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13" name="Лінія"/>
          <p:cNvSpPr/>
          <p:nvPr/>
        </p:nvSpPr>
        <p:spPr>
          <a:xfrm>
            <a:off x="27001180" y="-4106067"/>
            <a:ext cx="12592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14" name="Лінія"/>
          <p:cNvSpPr/>
          <p:nvPr/>
        </p:nvSpPr>
        <p:spPr>
          <a:xfrm>
            <a:off x="30644752" y="-4106067"/>
            <a:ext cx="12594" cy="1558110"/>
          </a:xfrm>
          <a:prstGeom prst="line">
            <a:avLst/>
          </a:prstGeom>
          <a:ln w="88900">
            <a:solidFill>
              <a:schemeClr val="accent1"/>
            </a:solidFill>
            <a:tailEnd type="triangle"/>
          </a:ln>
        </p:spPr>
        <p:txBody>
          <a:bodyPr lIns="45718" tIns="45718" rIns="45718" bIns="45718"/>
          <a:lstStyle/>
          <a:p>
            <a:pPr>
              <a:defRPr sz="24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15" name="125 : 4 = ?"/>
          <p:cNvSpPr txBox="1"/>
          <p:nvPr/>
        </p:nvSpPr>
        <p:spPr>
          <a:xfrm>
            <a:off x="26324241" y="-2218214"/>
            <a:ext cx="137339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2 сот.</a:t>
            </a:r>
          </a:p>
        </p:txBody>
      </p:sp>
      <p:sp>
        <p:nvSpPr>
          <p:cNvPr id="316" name="125 : 4 = ?"/>
          <p:cNvSpPr txBox="1"/>
          <p:nvPr/>
        </p:nvSpPr>
        <p:spPr>
          <a:xfrm>
            <a:off x="27892288" y="-2218214"/>
            <a:ext cx="1880875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5 дес.</a:t>
            </a:r>
          </a:p>
        </p:txBody>
      </p:sp>
      <p:sp>
        <p:nvSpPr>
          <p:cNvPr id="317" name="125 : 4 = ?"/>
          <p:cNvSpPr txBox="1"/>
          <p:nvPr/>
        </p:nvSpPr>
        <p:spPr>
          <a:xfrm>
            <a:off x="29668086" y="-2218214"/>
            <a:ext cx="1972850" cy="5842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>
            <a:lvl1pPr>
              <a:defRPr sz="3200"/>
            </a:lvl1pPr>
          </a:lstStyle>
          <a:p>
            <a:pPr/>
            <a:r>
              <a:t>8 од.</a:t>
            </a:r>
          </a:p>
        </p:txBody>
      </p:sp>
      <p:sp>
        <p:nvSpPr>
          <p:cNvPr id="318" name="Текст"/>
          <p:cNvSpPr txBox="1"/>
          <p:nvPr/>
        </p:nvSpPr>
        <p:spPr>
          <a:xfrm>
            <a:off x="6704848" y="5525655"/>
            <a:ext cx="3359902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19" name="Текст"/>
          <p:cNvSpPr txBox="1"/>
          <p:nvPr/>
        </p:nvSpPr>
        <p:spPr>
          <a:xfrm>
            <a:off x="2787650" y="36587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20" name="Текст"/>
          <p:cNvSpPr txBox="1"/>
          <p:nvPr/>
        </p:nvSpPr>
        <p:spPr>
          <a:xfrm>
            <a:off x="10617200" y="50280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321" name="Групувати"/>
          <p:cNvSpPr/>
          <p:nvPr/>
        </p:nvSpPr>
        <p:spPr>
          <a:xfrm>
            <a:off x="3113627" y="4060034"/>
            <a:ext cx="4859162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22" name="2 × 3 = 6"/>
          <p:cNvSpPr txBox="1"/>
          <p:nvPr/>
        </p:nvSpPr>
        <p:spPr>
          <a:xfrm>
            <a:off x="3369002" y="4204193"/>
            <a:ext cx="434841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4200 : 7 = 600</a:t>
            </a:r>
          </a:p>
        </p:txBody>
      </p:sp>
      <p:sp>
        <p:nvSpPr>
          <p:cNvPr id="323" name="1"/>
          <p:cNvSpPr txBox="1"/>
          <p:nvPr/>
        </p:nvSpPr>
        <p:spPr>
          <a:xfrm>
            <a:off x="2248733" y="4204194"/>
            <a:ext cx="43013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1</a:t>
            </a:r>
          </a:p>
        </p:txBody>
      </p:sp>
      <p:sp>
        <p:nvSpPr>
          <p:cNvPr id="324" name="2"/>
          <p:cNvSpPr txBox="1"/>
          <p:nvPr/>
        </p:nvSpPr>
        <p:spPr>
          <a:xfrm>
            <a:off x="2200275" y="6147579"/>
            <a:ext cx="52705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2</a:t>
            </a:r>
          </a:p>
        </p:txBody>
      </p:sp>
      <p:sp>
        <p:nvSpPr>
          <p:cNvPr id="325" name="Групувати"/>
          <p:cNvSpPr/>
          <p:nvPr/>
        </p:nvSpPr>
        <p:spPr>
          <a:xfrm>
            <a:off x="3113627" y="6153928"/>
            <a:ext cx="5147574" cy="1151919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26" name="2 × 3 = 6"/>
          <p:cNvSpPr txBox="1"/>
          <p:nvPr/>
        </p:nvSpPr>
        <p:spPr>
          <a:xfrm>
            <a:off x="3369002" y="6298086"/>
            <a:ext cx="463682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600 х 8 = 4800</a:t>
            </a:r>
          </a:p>
        </p:txBody>
      </p:sp>
      <p:sp>
        <p:nvSpPr>
          <p:cNvPr id="327" name="3"/>
          <p:cNvSpPr txBox="1"/>
          <p:nvPr/>
        </p:nvSpPr>
        <p:spPr>
          <a:xfrm>
            <a:off x="2222777" y="8094244"/>
            <a:ext cx="53284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</a:t>
            </a:r>
          </a:p>
        </p:txBody>
      </p:sp>
      <p:sp>
        <p:nvSpPr>
          <p:cNvPr id="328" name="Групувати"/>
          <p:cNvSpPr/>
          <p:nvPr/>
        </p:nvSpPr>
        <p:spPr>
          <a:xfrm>
            <a:off x="3139027" y="8100594"/>
            <a:ext cx="5147574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29" name="2 × 3 = 6"/>
          <p:cNvSpPr txBox="1"/>
          <p:nvPr/>
        </p:nvSpPr>
        <p:spPr>
          <a:xfrm>
            <a:off x="3394402" y="8244753"/>
            <a:ext cx="4583284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600 х 9 = 5400</a:t>
            </a:r>
          </a:p>
        </p:txBody>
      </p:sp>
      <p:sp>
        <p:nvSpPr>
          <p:cNvPr id="330" name="4"/>
          <p:cNvSpPr txBox="1"/>
          <p:nvPr/>
        </p:nvSpPr>
        <p:spPr>
          <a:xfrm>
            <a:off x="2164556" y="10184855"/>
            <a:ext cx="54768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4</a:t>
            </a:r>
          </a:p>
        </p:txBody>
      </p:sp>
      <p:sp>
        <p:nvSpPr>
          <p:cNvPr id="331" name="Групувати"/>
          <p:cNvSpPr/>
          <p:nvPr/>
        </p:nvSpPr>
        <p:spPr>
          <a:xfrm>
            <a:off x="3088227" y="10191205"/>
            <a:ext cx="7039813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332" name="2 × 3 = 6"/>
          <p:cNvSpPr txBox="1"/>
          <p:nvPr/>
        </p:nvSpPr>
        <p:spPr>
          <a:xfrm>
            <a:off x="3343602" y="10335364"/>
            <a:ext cx="652906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4800 + 5400 = 10200</a:t>
            </a:r>
          </a:p>
        </p:txBody>
      </p:sp>
      <p:sp>
        <p:nvSpPr>
          <p:cNvPr id="333" name="Відповідь: в розсаднику виростили всього 10200 сосен і ялин."/>
          <p:cNvSpPr txBox="1"/>
          <p:nvPr/>
        </p:nvSpPr>
        <p:spPr>
          <a:xfrm>
            <a:off x="9651999" y="4047562"/>
            <a:ext cx="11919541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>
              <a:def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defRPr>
            </a:pPr>
            <a:r>
              <a:t>Відповідь: </a:t>
            </a:r>
            <a:r>
              <a:rPr>
                <a:solidFill>
                  <a:srgbClr val="000000"/>
                </a:solidFill>
                <a:latin typeface="+mn-lt"/>
                <a:ea typeface="+mn-ea"/>
                <a:cs typeface="+mn-cs"/>
                <a:sym typeface="Rubik Light Regular"/>
              </a:rPr>
              <a:t>в розсаднику виростили всього 10200 сосен і ялин. </a:t>
            </a:r>
          </a:p>
        </p:txBody>
      </p:sp>
      <p:pic>
        <p:nvPicPr>
          <p:cNvPr id="334" name="19.png" descr="19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983366" y="6578620"/>
            <a:ext cx="4871861" cy="4871862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37" name="Google Shape;96;p14"/>
          <p:cNvSpPr txBox="1"/>
          <p:nvPr/>
        </p:nvSpPr>
        <p:spPr>
          <a:xfrm>
            <a:off x="2442134" y="1827452"/>
            <a:ext cx="1814768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Молодці, ви успішно засвоїли даний матеріал!</a:t>
            </a:r>
          </a:p>
        </p:txBody>
      </p:sp>
      <p:sp>
        <p:nvSpPr>
          <p:cNvPr id="338" name="Домашнє завдання:"/>
          <p:cNvSpPr txBox="1"/>
          <p:nvPr/>
        </p:nvSpPr>
        <p:spPr>
          <a:xfrm>
            <a:off x="2482088" y="3675305"/>
            <a:ext cx="614995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Домашнє завдання:</a:t>
            </a:r>
          </a:p>
        </p:txBody>
      </p:sp>
      <p:sp>
        <p:nvSpPr>
          <p:cNvPr id="339" name="Підручник Математика 4 клас (Заїка):…"/>
          <p:cNvSpPr txBox="1"/>
          <p:nvPr/>
        </p:nvSpPr>
        <p:spPr>
          <a:xfrm>
            <a:off x="2517174" y="5586970"/>
            <a:ext cx="13373842" cy="3149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Підручник Математика 4 клас (Заїка):</a:t>
            </a:r>
            <a:endParaRPr sz="4000">
              <a:solidFill>
                <a:srgbClr val="F6CC79"/>
              </a:solidFill>
            </a:endParaRPr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</a:t>
            </a:r>
            <a:r>
              <a:rPr>
                <a:solidFill>
                  <a:srgbClr val="000000"/>
                </a:solidFill>
              </a:rPr>
              <a:t> </a:t>
            </a:r>
            <a:r>
              <a:t>694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695</a:t>
            </a:r>
            <a:endParaRPr sz="4000"/>
          </a:p>
          <a:p>
            <a:pPr algn="l" defTabSz="457200">
              <a:defRPr>
                <a:solidFill>
                  <a:srgbClr val="5E38CE"/>
                </a:solidFill>
              </a:defRPr>
            </a:pPr>
            <a:r>
              <a:t>Завдання 696</a:t>
            </a:r>
          </a:p>
        </p:txBody>
      </p:sp>
      <p:grpSp>
        <p:nvGrpSpPr>
          <p:cNvPr id="345" name="Групувати"/>
          <p:cNvGrpSpPr/>
          <p:nvPr/>
        </p:nvGrpSpPr>
        <p:grpSpPr>
          <a:xfrm>
            <a:off x="14645234" y="-3462488"/>
            <a:ext cx="6310164" cy="1270039"/>
            <a:chOff x="-2" y="-1"/>
            <a:chExt cx="6310162" cy="1270037"/>
          </a:xfrm>
        </p:grpSpPr>
        <p:grpSp>
          <p:nvGrpSpPr>
            <p:cNvPr id="343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4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41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42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44" name="Коло"/>
            <p:cNvSpPr/>
            <p:nvPr/>
          </p:nvSpPr>
          <p:spPr>
            <a:xfrm>
              <a:off x="5040142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pic>
        <p:nvPicPr>
          <p:cNvPr id="346" name="33.png" descr="33.png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4578967" y="5425211"/>
            <a:ext cx="7152883" cy="715288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349" name="Google Shape;96;p14"/>
          <p:cNvSpPr txBox="1"/>
          <p:nvPr/>
        </p:nvSpPr>
        <p:spPr>
          <a:xfrm>
            <a:off x="2514351" y="2573658"/>
            <a:ext cx="19996544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Презентація створена спеціалістами Mathema.me</a:t>
            </a:r>
          </a:p>
        </p:txBody>
      </p:sp>
      <p:sp>
        <p:nvSpPr>
          <p:cNvPr id="350" name="Mathema - це найбільша платформа для вивчення математики у Східній Європі, родом з України.…"/>
          <p:cNvSpPr txBox="1"/>
          <p:nvPr/>
        </p:nvSpPr>
        <p:spPr>
          <a:xfrm>
            <a:off x="2716692" y="4238471"/>
            <a:ext cx="13998191" cy="677717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457200">
              <a:def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pPr>
            <a:r>
              <a:t>Mathema</a:t>
            </a:r>
            <a:r>
              <a:rPr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- це найбільша платформа для вивчення математики у Східній Європі, родом з України.</a:t>
            </a:r>
            <a:endParaRPr b="1" sz="4000">
              <a:solidFill>
                <a:srgbClr val="F6CC79"/>
              </a:solidFill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  <a:defRPr sz="4000">
                <a:latin typeface="Times Roman"/>
                <a:ea typeface="Times Roman"/>
                <a:cs typeface="Times Roman"/>
                <a:sym typeface="Times Roman"/>
              </a:defRPr>
            </a:pPr>
          </a:p>
          <a:p>
            <a:pPr algn="l" defTabSz="457200"/>
            <a:r>
              <a:t>У </a:t>
            </a:r>
            <a:r>
              <a:rPr>
                <a:solidFill>
                  <a:srgbClr val="B29443"/>
                </a:solidFill>
                <a:latin typeface="Rubik Light Bold"/>
                <a:ea typeface="Rubik Light Bold"/>
                <a:cs typeface="Rubik Light Bold"/>
                <a:sym typeface="Rubik Light Bold"/>
              </a:rPr>
              <a:t>Mathema</a:t>
            </a:r>
            <a:r>
              <a:t> ти можеш: 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готуватися до контрольних та іспитів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проходити онлайн-тести</a:t>
            </a:r>
            <a:endParaRPr sz="4000">
              <a:latin typeface="Times Roman"/>
              <a:ea typeface="Times Roman"/>
              <a:cs typeface="Times Roman"/>
              <a:sym typeface="Times Roman"/>
            </a:endParaRPr>
          </a:p>
          <a:p>
            <a:pPr marL="501314" indent="-501314" algn="l" defTabSz="457200">
              <a:buSzPct val="60000"/>
              <a:buBlip>
                <a:blip r:embed="rId3"/>
              </a:buBlip>
            </a:pPr>
            <a:r>
              <a:t>дізнаватись останні новини про освіту в Україні</a:t>
            </a:r>
          </a:p>
        </p:txBody>
      </p:sp>
      <p:pic>
        <p:nvPicPr>
          <p:cNvPr id="351" name="34.png" descr="34.png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882441" y="4066085"/>
            <a:ext cx="6207249" cy="6207248"/>
          </a:xfrm>
          <a:prstGeom prst="rect">
            <a:avLst/>
          </a:prstGeom>
          <a:ln w="12700">
            <a:miter lim="400000"/>
          </a:ln>
        </p:spPr>
      </p:pic>
      <p:grpSp>
        <p:nvGrpSpPr>
          <p:cNvPr id="357" name="Групувати"/>
          <p:cNvGrpSpPr/>
          <p:nvPr/>
        </p:nvGrpSpPr>
        <p:grpSpPr>
          <a:xfrm>
            <a:off x="11368634" y="-2633891"/>
            <a:ext cx="6310164" cy="1270039"/>
            <a:chOff x="-2" y="-1"/>
            <a:chExt cx="6310163" cy="1270037"/>
          </a:xfrm>
        </p:grpSpPr>
        <p:grpSp>
          <p:nvGrpSpPr>
            <p:cNvPr id="355" name="Групувати"/>
            <p:cNvGrpSpPr/>
            <p:nvPr/>
          </p:nvGrpSpPr>
          <p:grpSpPr>
            <a:xfrm>
              <a:off x="-3" y="-2"/>
              <a:ext cx="4587586" cy="1270038"/>
              <a:chOff x="0" y="-1"/>
              <a:chExt cx="4587584" cy="1270037"/>
            </a:xfrm>
          </p:grpSpPr>
          <p:sp>
            <p:nvSpPr>
              <p:cNvPr id="35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53" name="Коло"/>
              <p:cNvSpPr/>
              <p:nvPr/>
            </p:nvSpPr>
            <p:spPr>
              <a:xfrm>
                <a:off x="1658781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354" name="Коло"/>
              <p:cNvSpPr/>
              <p:nvPr/>
            </p:nvSpPr>
            <p:spPr>
              <a:xfrm>
                <a:off x="3317565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356" name="Коло"/>
            <p:cNvSpPr/>
            <p:nvPr/>
          </p:nvSpPr>
          <p:spPr>
            <a:xfrm>
              <a:off x="5040143" y="7"/>
              <a:ext cx="1270019" cy="1270028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</p:spTree>
  </p:cSld>
  <p:clrMapOvr>
    <a:masterClrMapping/>
  </p:clrMapOvr>
  <p:transition xmlns:p14="http://schemas.microsoft.com/office/powerpoint/2010/main"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57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багатоцифрові числа?</a:t>
            </a:r>
          </a:p>
        </p:txBody>
      </p:sp>
      <p:grpSp>
        <p:nvGrpSpPr>
          <p:cNvPr id="163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6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5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5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6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6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64" name="Багатоцифрові числа – це числа, які складаються з кількох цифр.…"/>
          <p:cNvSpPr txBox="1"/>
          <p:nvPr/>
        </p:nvSpPr>
        <p:spPr>
          <a:xfrm>
            <a:off x="2420547" y="4495800"/>
            <a:ext cx="20831355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algn="l" defTabSz="355600"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Багатоцифрові числа</a:t>
            </a:r>
            <a:r>
              <a:t> – це числа, які складаються з кількох цифр.</a:t>
            </a:r>
          </a:p>
          <a:p>
            <a:pPr algn="l" defTabSz="355600"/>
            <a:r>
              <a:t>Вони можуть бути від тисяч до мільйонів і більше.</a:t>
            </a:r>
          </a:p>
        </p:txBody>
      </p:sp>
      <p:pic>
        <p:nvPicPr>
          <p:cNvPr id="165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5730734" y="7207643"/>
            <a:ext cx="5616676" cy="4602071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68" name="Google Shape;96;p14"/>
          <p:cNvSpPr txBox="1"/>
          <p:nvPr/>
        </p:nvSpPr>
        <p:spPr>
          <a:xfrm>
            <a:off x="2442134" y="1827452"/>
            <a:ext cx="16653108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Що таке круглі багатоцифрові числа?</a:t>
            </a:r>
          </a:p>
        </p:txBody>
      </p:sp>
      <p:grpSp>
        <p:nvGrpSpPr>
          <p:cNvPr id="174" name="Групувати"/>
          <p:cNvGrpSpPr/>
          <p:nvPr/>
        </p:nvGrpSpPr>
        <p:grpSpPr>
          <a:xfrm>
            <a:off x="14417671" y="-2160341"/>
            <a:ext cx="6310162" cy="1270039"/>
            <a:chOff x="-1" y="-1"/>
            <a:chExt cx="6310160" cy="1270037"/>
          </a:xfrm>
        </p:grpSpPr>
        <p:grpSp>
          <p:nvGrpSpPr>
            <p:cNvPr id="172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6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0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71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73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75" name="Круглі числа – це числа, які закінчуються нулями.…"/>
          <p:cNvSpPr txBox="1"/>
          <p:nvPr/>
        </p:nvSpPr>
        <p:spPr>
          <a:xfrm>
            <a:off x="2579960" y="4394200"/>
            <a:ext cx="15597801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/>
            <a:r>
              <a:rPr u="sng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rPr>
              <a:t>Круглі числа</a:t>
            </a:r>
            <a:r>
              <a:t> – це числа, які закінчуються нулями.</a:t>
            </a:r>
          </a:p>
          <a:p>
            <a:pPr algn="l" defTabSz="355600"/>
            <a:r>
              <a:t>Приклади: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1000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20000</a:t>
            </a:r>
            <a:r>
              <a:t>, </a:t>
            </a:r>
            <a:r>
              <a:rPr>
                <a:solidFill>
                  <a:srgbClr val="B29443"/>
                </a:solidFill>
                <a:latin typeface="Rubik Bold"/>
                <a:ea typeface="Rubik Bold"/>
                <a:cs typeface="Rubik Bold"/>
                <a:sym typeface="Rubik Bold"/>
              </a:rPr>
              <a:t>300000</a:t>
            </a:r>
            <a:r>
              <a:t>.</a:t>
            </a:r>
          </a:p>
        </p:txBody>
      </p:sp>
      <p:pic>
        <p:nvPicPr>
          <p:cNvPr id="176" name="Зображення" descr="Зображення"/>
          <p:cNvPicPr>
            <a:picLocks noChangeAspect="1"/>
          </p:cNvPicPr>
          <p:nvPr/>
        </p:nvPicPr>
        <p:blipFill>
          <a:blip r:embed="rId3">
            <a:extLst/>
          </a:blip>
          <a:stretch>
            <a:fillRect/>
          </a:stretch>
        </p:blipFill>
        <p:spPr>
          <a:xfrm>
            <a:off x="17180776" y="6814098"/>
            <a:ext cx="3603573" cy="4437706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8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79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Правила множення</a:t>
            </a:r>
          </a:p>
        </p:txBody>
      </p:sp>
      <p:grpSp>
        <p:nvGrpSpPr>
          <p:cNvPr id="185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183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80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1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182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184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186" name="Групувати"/>
          <p:cNvSpPr/>
          <p:nvPr/>
        </p:nvSpPr>
        <p:spPr>
          <a:xfrm>
            <a:off x="2707227" y="7601936"/>
            <a:ext cx="3263811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87" name="2 × 3 = 6"/>
          <p:cNvSpPr txBox="1"/>
          <p:nvPr/>
        </p:nvSpPr>
        <p:spPr>
          <a:xfrm>
            <a:off x="2962602" y="7746095"/>
            <a:ext cx="275306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3000 х 4</a:t>
            </a:r>
          </a:p>
        </p:txBody>
      </p:sp>
      <p:sp>
        <p:nvSpPr>
          <p:cNvPr id="188" name="Наприклад:"/>
          <p:cNvSpPr txBox="1"/>
          <p:nvPr/>
        </p:nvSpPr>
        <p:spPr>
          <a:xfrm>
            <a:off x="2690156" y="6349999"/>
            <a:ext cx="366208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</a:defRPr>
            </a:lvl1pPr>
          </a:lstStyle>
          <a:p>
            <a:pPr/>
            <a:r>
              <a:t>Наприклад:</a:t>
            </a:r>
          </a:p>
        </p:txBody>
      </p:sp>
      <p:sp>
        <p:nvSpPr>
          <p:cNvPr id="189" name="Множимо число без нулів на одноцифрове число.…"/>
          <p:cNvSpPr txBox="1"/>
          <p:nvPr/>
        </p:nvSpPr>
        <p:spPr>
          <a:xfrm>
            <a:off x="2536564" y="4128075"/>
            <a:ext cx="15850807" cy="1625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Множимо число без нулів на одноцифрове число.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Додаємо всі нулі назад до результату.</a:t>
            </a:r>
          </a:p>
        </p:txBody>
      </p:sp>
      <p:sp>
        <p:nvSpPr>
          <p:cNvPr id="190" name="Групувати"/>
          <p:cNvSpPr/>
          <p:nvPr/>
        </p:nvSpPr>
        <p:spPr>
          <a:xfrm>
            <a:off x="2727836" y="9631140"/>
            <a:ext cx="5456745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1" name="2 × 3 = 6"/>
          <p:cNvSpPr txBox="1"/>
          <p:nvPr/>
        </p:nvSpPr>
        <p:spPr>
          <a:xfrm>
            <a:off x="2983210" y="9775299"/>
            <a:ext cx="504913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3000 = 3 х 1000 </a:t>
            </a:r>
          </a:p>
        </p:txBody>
      </p:sp>
      <p:sp>
        <p:nvSpPr>
          <p:cNvPr id="192" name="Групувати"/>
          <p:cNvSpPr/>
          <p:nvPr/>
        </p:nvSpPr>
        <p:spPr>
          <a:xfrm>
            <a:off x="9662036" y="9631140"/>
            <a:ext cx="3263810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3" name="2 × 3 = 6"/>
          <p:cNvSpPr txBox="1"/>
          <p:nvPr/>
        </p:nvSpPr>
        <p:spPr>
          <a:xfrm>
            <a:off x="9917410" y="9775299"/>
            <a:ext cx="301496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3 х 4 = 12 </a:t>
            </a:r>
          </a:p>
        </p:txBody>
      </p:sp>
      <p:sp>
        <p:nvSpPr>
          <p:cNvPr id="194" name="Групувати"/>
          <p:cNvSpPr/>
          <p:nvPr/>
        </p:nvSpPr>
        <p:spPr>
          <a:xfrm>
            <a:off x="14403301" y="9631140"/>
            <a:ext cx="5930229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195" name="2 × 3 = 6"/>
          <p:cNvSpPr txBox="1"/>
          <p:nvPr/>
        </p:nvSpPr>
        <p:spPr>
          <a:xfrm>
            <a:off x="14658675" y="9775299"/>
            <a:ext cx="541948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12 х 1000 = 12000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7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198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Правила ділення</a:t>
            </a:r>
          </a:p>
        </p:txBody>
      </p:sp>
      <p:grpSp>
        <p:nvGrpSpPr>
          <p:cNvPr id="204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02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199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0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01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03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05" name="Групувати"/>
          <p:cNvSpPr/>
          <p:nvPr/>
        </p:nvSpPr>
        <p:spPr>
          <a:xfrm>
            <a:off x="2707227" y="7601936"/>
            <a:ext cx="3483201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06" name="2 × 3 = 6"/>
          <p:cNvSpPr txBox="1"/>
          <p:nvPr/>
        </p:nvSpPr>
        <p:spPr>
          <a:xfrm>
            <a:off x="2962602" y="7746095"/>
            <a:ext cx="2972452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40000 : 5</a:t>
            </a:r>
          </a:p>
        </p:txBody>
      </p:sp>
      <p:sp>
        <p:nvSpPr>
          <p:cNvPr id="207" name="Наприклад:"/>
          <p:cNvSpPr txBox="1"/>
          <p:nvPr/>
        </p:nvSpPr>
        <p:spPr>
          <a:xfrm>
            <a:off x="2690156" y="6349999"/>
            <a:ext cx="3662088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>
              <a:defRPr>
                <a:solidFill>
                  <a:srgbClr val="5E38CE"/>
                </a:solidFill>
              </a:defRPr>
            </a:lvl1pPr>
          </a:lstStyle>
          <a:p>
            <a:pPr/>
            <a:r>
              <a:t>Наприклад:</a:t>
            </a:r>
          </a:p>
        </p:txBody>
      </p:sp>
      <p:sp>
        <p:nvSpPr>
          <p:cNvPr id="208" name="Ділимо число без нулів або з одним нулем ( як найменше неповне ділене) на одноцифрове число.…"/>
          <p:cNvSpPr txBox="1"/>
          <p:nvPr/>
        </p:nvSpPr>
        <p:spPr>
          <a:xfrm>
            <a:off x="2307964" y="3620075"/>
            <a:ext cx="19979081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Ділимо число без нулів або з одним нулем ( як найменше неповне ділене) на одноцифрове число.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Додаємо всі або решту нулів назад до результату.</a:t>
            </a:r>
          </a:p>
        </p:txBody>
      </p:sp>
      <p:sp>
        <p:nvSpPr>
          <p:cNvPr id="209" name="Групувати"/>
          <p:cNvSpPr/>
          <p:nvPr/>
        </p:nvSpPr>
        <p:spPr>
          <a:xfrm>
            <a:off x="2727836" y="9631140"/>
            <a:ext cx="6297461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0" name="2 × 3 = 6"/>
          <p:cNvSpPr txBox="1"/>
          <p:nvPr/>
        </p:nvSpPr>
        <p:spPr>
          <a:xfrm>
            <a:off x="2983210" y="9775299"/>
            <a:ext cx="5881531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40000 = 4 х 10000 </a:t>
            </a:r>
          </a:p>
        </p:txBody>
      </p:sp>
      <p:sp>
        <p:nvSpPr>
          <p:cNvPr id="211" name="Групувати"/>
          <p:cNvSpPr/>
          <p:nvPr/>
        </p:nvSpPr>
        <p:spPr>
          <a:xfrm>
            <a:off x="10213256" y="9631140"/>
            <a:ext cx="3263811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2" name="2 × 3 = 6"/>
          <p:cNvSpPr txBox="1"/>
          <p:nvPr/>
        </p:nvSpPr>
        <p:spPr>
          <a:xfrm>
            <a:off x="10468630" y="9775299"/>
            <a:ext cx="2993583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 : 5 = 8 </a:t>
            </a:r>
          </a:p>
        </p:txBody>
      </p:sp>
      <p:sp>
        <p:nvSpPr>
          <p:cNvPr id="213" name="Групувати"/>
          <p:cNvSpPr/>
          <p:nvPr/>
        </p:nvSpPr>
        <p:spPr>
          <a:xfrm>
            <a:off x="14403300" y="9631140"/>
            <a:ext cx="5930230" cy="1151920"/>
          </a:xfrm>
          <a:prstGeom prst="roundRect">
            <a:avLst>
              <a:gd name="adj" fmla="val 20914"/>
            </a:avLst>
          </a:prstGeom>
          <a:solidFill>
            <a:srgbClr val="FFD966"/>
          </a:solidFill>
          <a:ln w="12700">
            <a:solidFill>
              <a:srgbClr val="FFD966"/>
            </a:solidFill>
            <a:miter/>
          </a:ln>
        </p:spPr>
        <p:txBody>
          <a:bodyPr lIns="50800" tIns="50800" rIns="50800" bIns="50800" anchor="ctr"/>
          <a:lstStyle/>
          <a:p>
            <a:pPr defTabSz="914400">
              <a:defRPr b="1" sz="1800">
                <a:solidFill>
                  <a:srgbClr val="FFFFFF"/>
                </a:solidFill>
                <a:latin typeface="Calibri"/>
                <a:ea typeface="Calibri"/>
                <a:cs typeface="Calibri"/>
                <a:sym typeface="Calibri"/>
              </a:defRPr>
            </a:pPr>
          </a:p>
        </p:txBody>
      </p:sp>
      <p:sp>
        <p:nvSpPr>
          <p:cNvPr id="214" name="2 × 3 = 6"/>
          <p:cNvSpPr txBox="1"/>
          <p:nvPr/>
        </p:nvSpPr>
        <p:spPr>
          <a:xfrm>
            <a:off x="14825582" y="9775299"/>
            <a:ext cx="525812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457200"/>
          </a:lstStyle>
          <a:p>
            <a:pPr/>
            <a:r>
              <a:t>40000 : 5 = 8000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6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17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Правила </a:t>
            </a:r>
          </a:p>
        </p:txBody>
      </p:sp>
      <p:grpSp>
        <p:nvGrpSpPr>
          <p:cNvPr id="223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21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18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19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20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22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26" name="Знімок екрана 2024-07-11 о 14.48.16.png"/>
          <p:cNvGrpSpPr/>
          <p:nvPr/>
        </p:nvGrpSpPr>
        <p:grpSpPr>
          <a:xfrm>
            <a:off x="2482849" y="4520044"/>
            <a:ext cx="13604551" cy="1974764"/>
            <a:chOff x="0" y="0"/>
            <a:chExt cx="13604549" cy="1974763"/>
          </a:xfrm>
        </p:grpSpPr>
        <p:pic>
          <p:nvPicPr>
            <p:cNvPr id="225" name="Знімок екрана 2024-07-11 о 14.48.16.png" descr="Знімок екрана 2024-07-11 о 14.48.16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3172750" cy="1415964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24" name="Знімок екрана 2024-07-11 о 14.48.16.png" descr="Знімок екрана 2024-07-11 о 14.48.16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3604550" cy="1974764"/>
            </a:xfrm>
            <a:prstGeom prst="rect">
              <a:avLst/>
            </a:prstGeom>
            <a:effectLst/>
          </p:spPr>
        </p:pic>
      </p:grpSp>
      <p:sp>
        <p:nvSpPr>
          <p:cNvPr id="227" name="Текст"/>
          <p:cNvSpPr txBox="1"/>
          <p:nvPr/>
        </p:nvSpPr>
        <p:spPr>
          <a:xfrm>
            <a:off x="10369550" y="6655955"/>
            <a:ext cx="127000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pic>
        <p:nvPicPr>
          <p:cNvPr id="228" name="Зображення" descr="Зображення"/>
          <p:cNvPicPr>
            <a:picLocks noChangeAspect="1"/>
          </p:cNvPicPr>
          <p:nvPr/>
        </p:nvPicPr>
        <p:blipFill>
          <a:blip r:embed="rId5">
            <a:extLst/>
          </a:blip>
          <a:stretch>
            <a:fillRect/>
          </a:stretch>
        </p:blipFill>
        <p:spPr>
          <a:xfrm>
            <a:off x="17919579" y="6096787"/>
            <a:ext cx="2616348" cy="4658103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0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31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37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35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32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3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34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36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40" name="Знімок екрана 2024-07-11 о 14.48.58.png"/>
          <p:cNvGrpSpPr/>
          <p:nvPr/>
        </p:nvGrpSpPr>
        <p:grpSpPr>
          <a:xfrm>
            <a:off x="4709054" y="4892715"/>
            <a:ext cx="12977915" cy="3930570"/>
            <a:chOff x="0" y="0"/>
            <a:chExt cx="12977914" cy="3930568"/>
          </a:xfrm>
        </p:grpSpPr>
        <p:pic>
          <p:nvPicPr>
            <p:cNvPr id="239" name="Знімок екрана 2024-07-11 о 14.48.58.png" descr="Знімок екрана 2024-07-11 о 14.48.58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2546115" cy="3371769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38" name="Знімок екрана 2024-07-11 о 14.48.58.png" descr="Знімок екрана 2024-07-11 о 14.48.58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2977915" cy="3930569"/>
            </a:xfrm>
            <a:prstGeom prst="rect">
              <a:avLst/>
            </a:prstGeom>
            <a:effectLst/>
          </p:spPr>
        </p:pic>
      </p:grpSp>
    </p:spTree>
  </p:cSld>
  <p:clrMapOvr>
    <a:masterClrMapping/>
  </p:clrMapOvr>
  <p:transition xmlns:p14="http://schemas.microsoft.com/office/powerpoint/2010/main"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2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Самоперевірка </a:t>
            </a:r>
          </a:p>
        </p:txBody>
      </p:sp>
      <p:grpSp>
        <p:nvGrpSpPr>
          <p:cNvPr id="249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47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44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5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46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48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grpSp>
        <p:nvGrpSpPr>
          <p:cNvPr id="252" name="Знімок екрана 2024-07-11 о 14.48.58.png"/>
          <p:cNvGrpSpPr/>
          <p:nvPr/>
        </p:nvGrpSpPr>
        <p:grpSpPr>
          <a:xfrm>
            <a:off x="3743854" y="4892715"/>
            <a:ext cx="15405789" cy="4583061"/>
            <a:chOff x="0" y="0"/>
            <a:chExt cx="15405788" cy="4583059"/>
          </a:xfrm>
        </p:grpSpPr>
        <p:pic>
          <p:nvPicPr>
            <p:cNvPr id="251" name="Знімок екрана 2024-07-11 о 14.48.58.png" descr="Знімок екрана 2024-07-11 о 14.48.58.png"/>
            <p:cNvPicPr>
              <a:picLocks noChangeAspect="1"/>
            </p:cNvPicPr>
            <p:nvPr/>
          </p:nvPicPr>
          <p:blipFill>
            <a:blip r:embed="rId3">
              <a:extLst/>
            </a:blip>
            <a:stretch>
              <a:fillRect/>
            </a:stretch>
          </p:blipFill>
          <p:spPr>
            <a:xfrm>
              <a:off x="215900" y="139700"/>
              <a:ext cx="14973989" cy="4024260"/>
            </a:xfrm>
            <a:prstGeom prst="rect">
              <a:avLst/>
            </a:prstGeom>
            <a:ln>
              <a:noFill/>
            </a:ln>
            <a:effectLst/>
          </p:spPr>
        </p:pic>
        <p:pic>
          <p:nvPicPr>
            <p:cNvPr id="250" name="Знімок екрана 2024-07-11 о 14.48.58.png" descr="Знімок екрана 2024-07-11 о 14.48.58.png"/>
            <p:cNvPicPr>
              <a:picLocks noChangeAspect="0"/>
            </p:cNvPicPr>
            <p:nvPr/>
          </p:nvPicPr>
          <p:blipFill>
            <a:blip r:embed="rId4">
              <a:extLst/>
            </a:blip>
            <a:stretch>
              <a:fillRect/>
            </a:stretch>
          </p:blipFill>
          <p:spPr>
            <a:xfrm>
              <a:off x="0" y="0"/>
              <a:ext cx="15405789" cy="4583060"/>
            </a:xfrm>
            <a:prstGeom prst="rect">
              <a:avLst/>
            </a:prstGeom>
            <a:effectLst/>
          </p:spPr>
        </p:pic>
      </p:grpSp>
      <p:sp>
        <p:nvSpPr>
          <p:cNvPr id="253" name="Текст"/>
          <p:cNvSpPr txBox="1"/>
          <p:nvPr/>
        </p:nvSpPr>
        <p:spPr>
          <a:xfrm>
            <a:off x="12223572" y="1239405"/>
            <a:ext cx="127001" cy="47797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algn="l" defTabSz="355600">
              <a:defRPr sz="1300">
                <a:latin typeface="+mj-lt"/>
                <a:ea typeface="+mj-ea"/>
                <a:cs typeface="+mj-cs"/>
                <a:sym typeface="Helvetica Neue"/>
              </a:defRPr>
            </a:pPr>
          </a:p>
        </p:txBody>
      </p:sp>
      <p:sp>
        <p:nvSpPr>
          <p:cNvPr id="254" name="72"/>
          <p:cNvSpPr txBox="1"/>
          <p:nvPr/>
        </p:nvSpPr>
        <p:spPr>
          <a:xfrm>
            <a:off x="7137399" y="7879958"/>
            <a:ext cx="89106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72</a:t>
            </a:r>
          </a:p>
        </p:txBody>
      </p:sp>
      <p:sp>
        <p:nvSpPr>
          <p:cNvPr id="255" name="9"/>
          <p:cNvSpPr txBox="1"/>
          <p:nvPr/>
        </p:nvSpPr>
        <p:spPr>
          <a:xfrm>
            <a:off x="9172572" y="7879958"/>
            <a:ext cx="521575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9</a:t>
            </a:r>
          </a:p>
        </p:txBody>
      </p:sp>
      <p:sp>
        <p:nvSpPr>
          <p:cNvPr id="256" name="90"/>
          <p:cNvSpPr txBox="1"/>
          <p:nvPr/>
        </p:nvSpPr>
        <p:spPr>
          <a:xfrm>
            <a:off x="10643586" y="7879958"/>
            <a:ext cx="95321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90</a:t>
            </a:r>
          </a:p>
        </p:txBody>
      </p:sp>
      <p:sp>
        <p:nvSpPr>
          <p:cNvPr id="257" name="900"/>
          <p:cNvSpPr txBox="1"/>
          <p:nvPr/>
        </p:nvSpPr>
        <p:spPr>
          <a:xfrm>
            <a:off x="12273355" y="7879958"/>
            <a:ext cx="1384856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900</a:t>
            </a:r>
          </a:p>
        </p:txBody>
      </p:sp>
      <p:sp>
        <p:nvSpPr>
          <p:cNvPr id="258" name="800"/>
          <p:cNvSpPr txBox="1"/>
          <p:nvPr/>
        </p:nvSpPr>
        <p:spPr>
          <a:xfrm>
            <a:off x="14211924" y="7879958"/>
            <a:ext cx="1407320" cy="863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>
              <a:defRPr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800</a:t>
            </a:r>
          </a:p>
        </p:txBody>
      </p:sp>
      <p:sp>
        <p:nvSpPr>
          <p:cNvPr id="259" name="360000"/>
          <p:cNvSpPr txBox="1"/>
          <p:nvPr/>
        </p:nvSpPr>
        <p:spPr>
          <a:xfrm>
            <a:off x="15944356" y="7905358"/>
            <a:ext cx="2519137" cy="8128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>
            <a:lvl1pPr algn="l" defTabSz="355600">
              <a:defRPr sz="4700">
                <a:solidFill>
                  <a:srgbClr val="5E38CE"/>
                </a:solidFill>
                <a:latin typeface="Rubik Bold"/>
                <a:ea typeface="Rubik Bold"/>
                <a:cs typeface="Rubik Bold"/>
                <a:sym typeface="Rubik Bold"/>
              </a:defRPr>
            </a:lvl1pPr>
          </a:lstStyle>
          <a:p>
            <a:pPr/>
            <a:r>
              <a:t>360000</a:t>
            </a:r>
          </a:p>
        </p:txBody>
      </p:sp>
    </p:spTree>
  </p:cSld>
  <p:clrMapOvr>
    <a:masterClrMapping/>
  </p:clrMapOvr>
  <p:transition xmlns:p14="http://schemas.microsoft.com/office/powerpoint/2010/main"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xmlns:m="http://schemas.openxmlformats.org/officeDocument/2006/math" xmlns:a14="http://schemas.microsoft.com/office/drawing/2010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1" name="bg-1_1.jpg" descr="bg-1_1.jpg"/>
          <p:cNvPicPr>
            <a:picLocks noChangeAspect="1"/>
          </p:cNvPicPr>
          <p:nvPr/>
        </p:nvPicPr>
        <p:blipFill>
          <a:blip r:embed="rId2">
            <a:extLst/>
          </a:blip>
          <a:stretch>
            <a:fillRect/>
          </a:stretch>
        </p:blipFill>
        <p:spPr>
          <a:xfrm>
            <a:off x="0" y="0"/>
            <a:ext cx="24384000" cy="13716000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Google Shape;96;p14"/>
          <p:cNvSpPr txBox="1"/>
          <p:nvPr/>
        </p:nvSpPr>
        <p:spPr>
          <a:xfrm>
            <a:off x="2442133" y="1827452"/>
            <a:ext cx="18177100" cy="993099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45699" tIns="45699" rIns="45699" bIns="45699">
            <a:spAutoFit/>
          </a:bodyPr>
          <a:lstStyle>
            <a:lvl1pPr algn="l" defTabSz="914400">
              <a:defRPr sz="6000">
                <a:solidFill>
                  <a:srgbClr val="2E75B5"/>
                </a:solidFill>
                <a:latin typeface="Rubik Light Bold"/>
                <a:ea typeface="Rubik Light Bold"/>
                <a:cs typeface="Rubik Light Bold"/>
                <a:sym typeface="Rubik Light Bold"/>
              </a:defRPr>
            </a:lvl1pPr>
          </a:lstStyle>
          <a:p>
            <a:pPr/>
            <a:r>
              <a:t>Самостійна робота</a:t>
            </a:r>
          </a:p>
        </p:txBody>
      </p:sp>
      <p:grpSp>
        <p:nvGrpSpPr>
          <p:cNvPr id="268" name="Групувати"/>
          <p:cNvGrpSpPr/>
          <p:nvPr/>
        </p:nvGrpSpPr>
        <p:grpSpPr>
          <a:xfrm>
            <a:off x="13529902" y="-2020273"/>
            <a:ext cx="6310162" cy="1270039"/>
            <a:chOff x="-1" y="-1"/>
            <a:chExt cx="6310160" cy="1270037"/>
          </a:xfrm>
        </p:grpSpPr>
        <p:grpSp>
          <p:nvGrpSpPr>
            <p:cNvPr id="266" name="Групувати"/>
            <p:cNvGrpSpPr/>
            <p:nvPr/>
          </p:nvGrpSpPr>
          <p:grpSpPr>
            <a:xfrm>
              <a:off x="-2" y="-2"/>
              <a:ext cx="4587585" cy="1270038"/>
              <a:chOff x="0" y="-1"/>
              <a:chExt cx="4587583" cy="1270037"/>
            </a:xfrm>
          </p:grpSpPr>
          <p:sp>
            <p:nvSpPr>
              <p:cNvPr id="263" name="Коло"/>
              <p:cNvSpPr/>
              <p:nvPr/>
            </p:nvSpPr>
            <p:spPr>
              <a:xfrm>
                <a:off x="-1" y="-2"/>
                <a:ext cx="1270016" cy="1270039"/>
              </a:xfrm>
              <a:prstGeom prst="ellipse">
                <a:avLst/>
              </a:prstGeom>
              <a:solidFill>
                <a:srgbClr val="6536D6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4" name="Коло"/>
              <p:cNvSpPr/>
              <p:nvPr/>
            </p:nvSpPr>
            <p:spPr>
              <a:xfrm>
                <a:off x="1658780" y="-2"/>
                <a:ext cx="1270019" cy="1270039"/>
              </a:xfrm>
              <a:prstGeom prst="ellipse">
                <a:avLst/>
              </a:prstGeom>
              <a:solidFill>
                <a:srgbClr val="FFCA6A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  <p:sp>
            <p:nvSpPr>
              <p:cNvPr id="265" name="Коло"/>
              <p:cNvSpPr/>
              <p:nvPr/>
            </p:nvSpPr>
            <p:spPr>
              <a:xfrm>
                <a:off x="3317564" y="-2"/>
                <a:ext cx="1270019" cy="1270039"/>
              </a:xfrm>
              <a:prstGeom prst="ellipse">
                <a:avLst/>
              </a:prstGeom>
              <a:solidFill>
                <a:srgbClr val="0070F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50800" tIns="50800" rIns="50800" bIns="50800" numCol="1" anchor="ctr">
                <a:noAutofit/>
              </a:bodyPr>
              <a:lstStyle/>
              <a:p>
                <a:pPr defTabSz="825500">
                  <a:defRPr sz="3200">
                    <a:solidFill>
                      <a:srgbClr val="FFFFFF"/>
                    </a:solidFill>
                    <a:latin typeface="Helvetica Neue Medium"/>
                    <a:ea typeface="Helvetica Neue Medium"/>
                    <a:cs typeface="Helvetica Neue Medium"/>
                    <a:sym typeface="Helvetica Neue Medium"/>
                  </a:defRPr>
                </a:pPr>
              </a:p>
            </p:txBody>
          </p:sp>
        </p:grpSp>
        <p:sp>
          <p:nvSpPr>
            <p:cNvPr id="267" name="Коло"/>
            <p:cNvSpPr/>
            <p:nvPr/>
          </p:nvSpPr>
          <p:spPr>
            <a:xfrm>
              <a:off x="5040140" y="3"/>
              <a:ext cx="1270019" cy="1270032"/>
            </a:xfrm>
            <a:prstGeom prst="ellipse">
              <a:avLst/>
            </a:prstGeom>
            <a:solidFill>
              <a:srgbClr val="B89230"/>
            </a:solidFill>
            <a:ln w="12700" cap="flat">
              <a:noFill/>
              <a:miter lim="400000"/>
            </a:ln>
            <a:effectLst/>
          </p:spPr>
          <p:txBody>
            <a:bodyPr wrap="square" lIns="50800" tIns="50800" rIns="50800" bIns="50800" numCol="1" anchor="t">
              <a:noAutofit/>
            </a:bodyPr>
            <a:lstStyle/>
            <a:p>
              <a:pPr algn="l" defTabSz="914400">
                <a:defRPr sz="1400">
                  <a:latin typeface="Helvetica"/>
                  <a:ea typeface="Helvetica"/>
                  <a:cs typeface="Helvetica"/>
                  <a:sym typeface="Helvetica"/>
                </a:defRPr>
              </a:pPr>
            </a:p>
          </p:txBody>
        </p:sp>
      </p:grpSp>
      <p:sp>
        <p:nvSpPr>
          <p:cNvPr id="269" name="Помножте 5000 на 3…"/>
          <p:cNvSpPr txBox="1"/>
          <p:nvPr/>
        </p:nvSpPr>
        <p:spPr>
          <a:xfrm>
            <a:off x="2655404" y="5307377"/>
            <a:ext cx="7769903" cy="238760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wrap="none" lIns="50800" tIns="50800" rIns="50800" bIns="50800" anchor="ctr">
            <a:spAutoFit/>
          </a:bodyPr>
          <a:lstStyle/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Помножте 5000 на 3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Поділіть 60000 на 6</a:t>
            </a:r>
          </a:p>
          <a:p>
            <a:pPr marL="501315" indent="-501315" algn="l" defTabSz="355600">
              <a:buSzPct val="60000"/>
              <a:buBlip>
                <a:blip r:embed="rId3"/>
              </a:buBlip>
            </a:pPr>
            <a:r>
              <a:t>Помножте 200000 на 2</a:t>
            </a:r>
          </a:p>
        </p:txBody>
      </p:sp>
      <p:pic>
        <p:nvPicPr>
          <p:cNvPr id="270" name="Зображення" descr="Зображення"/>
          <p:cNvPicPr>
            <a:picLocks noChangeAspect="1"/>
          </p:cNvPicPr>
          <p:nvPr/>
        </p:nvPicPr>
        <p:blipFill>
          <a:blip r:embed="rId4">
            <a:extLst/>
          </a:blip>
          <a:stretch>
            <a:fillRect/>
          </a:stretch>
        </p:blipFill>
        <p:spPr>
          <a:xfrm>
            <a:off x="15221470" y="4179360"/>
            <a:ext cx="5512401" cy="4643635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p:transition xmlns:p14="http://schemas.microsoft.com/office/powerpoint/2010/main" spd="med" advClick="1"/>
</p:sld>
</file>

<file path=ppt/theme/theme1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21_BasicWhite">
  <a:themeElements>
    <a:clrScheme name="21_BasicWhite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Rubik Light Regular"/>
        <a:ea typeface="Rubik Light Regular"/>
        <a:cs typeface="Rubik Light Regular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24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j-lt"/>
            <a:ea typeface="+mj-ea"/>
            <a:cs typeface="+mj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 w="25400" cap="flat">
          <a:solidFill>
            <a:schemeClr val="accent1"/>
          </a:solidFill>
          <a:prstDash val="solid"/>
          <a:round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2438337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5000" u="none" kumimoji="0" normalizeH="0">
            <a:ln>
              <a:noFill/>
            </a:ln>
            <a:solidFill>
              <a:srgbClr val="000000"/>
            </a:solidFill>
            <a:effectLst/>
            <a:uFillTx/>
            <a:latin typeface="+mn-lt"/>
            <a:ea typeface="+mn-ea"/>
            <a:cs typeface="+mn-cs"/>
            <a:sym typeface="Rubik Light Regula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