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7025"/>
  <p:notesSz cx="13716000" cy="24387025"/>
  <p:embeddedFontLst>
    <p:embeddedFont>
      <p:font typeface="Rubik Medium"/>
      <p:regular r:id="rId13"/>
      <p:bold r:id="rId14"/>
      <p:italic r:id="rId15"/>
      <p:boldItalic r:id="rId16"/>
    </p:embeddedFont>
    <p:embeddedFont>
      <p:font typeface="Fredoka"/>
      <p:regular r:id="rId17"/>
      <p:bold r:id="rId18"/>
    </p:embeddedFont>
    <p:embeddedFont>
      <p:font typeface="Rubik"/>
      <p:bold r:id="rId19"/>
      <p:boldItalic r:id="rId20"/>
    </p:embeddedFont>
    <p:embeddedFont>
      <p:font typeface="Rubik SemiBold"/>
      <p:regular r:id="rId21"/>
      <p:bold r:id="rId22"/>
      <p:italic r:id="rId23"/>
      <p:boldItalic r:id="rId24"/>
    </p:embeddedFont>
    <p:embeddedFont>
      <p:font typeface="Luckiest Guy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1K3wXDobuAYIHM4r0l0/AWO0/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Italic.fntdata"/><Relationship Id="rId22" Type="http://schemas.openxmlformats.org/officeDocument/2006/relationships/font" Target="fonts/RubikSemiBold-bold.fntdata"/><Relationship Id="rId21" Type="http://schemas.openxmlformats.org/officeDocument/2006/relationships/font" Target="fonts/RubikSemiBold-regular.fntdata"/><Relationship Id="rId24" Type="http://schemas.openxmlformats.org/officeDocument/2006/relationships/font" Target="fonts/RubikSemiBold-boldItalic.fntdata"/><Relationship Id="rId23" Type="http://schemas.openxmlformats.org/officeDocument/2006/relationships/font" Target="fonts/RubikSemiBold-italic.fntdata"/><Relationship Id="rId26" Type="http://customschemas.google.com/relationships/presentationmetadata" Target="metadata"/><Relationship Id="rId25" Type="http://schemas.openxmlformats.org/officeDocument/2006/relationships/font" Target="fonts/LuckiestGuy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ubikMedium-regular.fntdata"/><Relationship Id="rId12" Type="http://schemas.openxmlformats.org/officeDocument/2006/relationships/slide" Target="slides/slide8.xml"/><Relationship Id="rId15" Type="http://schemas.openxmlformats.org/officeDocument/2006/relationships/font" Target="fonts/RubikMedium-italic.fntdata"/><Relationship Id="rId14" Type="http://schemas.openxmlformats.org/officeDocument/2006/relationships/font" Target="fonts/RubikMedium-bold.fntdata"/><Relationship Id="rId17" Type="http://schemas.openxmlformats.org/officeDocument/2006/relationships/font" Target="fonts/Fredoka-regular.fntdata"/><Relationship Id="rId16" Type="http://schemas.openxmlformats.org/officeDocument/2006/relationships/font" Target="fonts/RubikMedium-boldItalic.fntdata"/><Relationship Id="rId19" Type="http://schemas.openxmlformats.org/officeDocument/2006/relationships/font" Target="fonts/Rubik-bold.fntdata"/><Relationship Id="rId18" Type="http://schemas.openxmlformats.org/officeDocument/2006/relationships/font" Target="fonts/Fredok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7.png"/><Relationship Id="rId42" Type="http://schemas.openxmlformats.org/officeDocument/2006/relationships/image" Target="../media/image44.png"/><Relationship Id="rId41" Type="http://schemas.openxmlformats.org/officeDocument/2006/relationships/image" Target="../media/image30.png"/><Relationship Id="rId44" Type="http://schemas.openxmlformats.org/officeDocument/2006/relationships/image" Target="../media/image35.png"/><Relationship Id="rId43" Type="http://schemas.openxmlformats.org/officeDocument/2006/relationships/image" Target="../media/image31.png"/><Relationship Id="rId46" Type="http://schemas.openxmlformats.org/officeDocument/2006/relationships/image" Target="../media/image36.png"/><Relationship Id="rId45" Type="http://schemas.openxmlformats.org/officeDocument/2006/relationships/image" Target="../media/image49.png"/><Relationship Id="rId107" Type="http://schemas.openxmlformats.org/officeDocument/2006/relationships/image" Target="../media/image106.png"/><Relationship Id="rId106" Type="http://schemas.openxmlformats.org/officeDocument/2006/relationships/image" Target="../media/image96.png"/><Relationship Id="rId105" Type="http://schemas.openxmlformats.org/officeDocument/2006/relationships/image" Target="../media/image103.png"/><Relationship Id="rId104" Type="http://schemas.openxmlformats.org/officeDocument/2006/relationships/image" Target="../media/image120.png"/><Relationship Id="rId109" Type="http://schemas.openxmlformats.org/officeDocument/2006/relationships/image" Target="../media/image101.png"/><Relationship Id="rId108" Type="http://schemas.openxmlformats.org/officeDocument/2006/relationships/image" Target="../media/image156.png"/><Relationship Id="rId48" Type="http://schemas.openxmlformats.org/officeDocument/2006/relationships/image" Target="../media/image46.png"/><Relationship Id="rId47" Type="http://schemas.openxmlformats.org/officeDocument/2006/relationships/image" Target="../media/image38.png"/><Relationship Id="rId49" Type="http://schemas.openxmlformats.org/officeDocument/2006/relationships/image" Target="../media/image45.png"/><Relationship Id="rId103" Type="http://schemas.openxmlformats.org/officeDocument/2006/relationships/image" Target="../media/image98.png"/><Relationship Id="rId102" Type="http://schemas.openxmlformats.org/officeDocument/2006/relationships/image" Target="../media/image95.png"/><Relationship Id="rId101" Type="http://schemas.openxmlformats.org/officeDocument/2006/relationships/image" Target="../media/image94.png"/><Relationship Id="rId100" Type="http://schemas.openxmlformats.org/officeDocument/2006/relationships/image" Target="../media/image99.png"/><Relationship Id="rId31" Type="http://schemas.openxmlformats.org/officeDocument/2006/relationships/image" Target="../media/image18.png"/><Relationship Id="rId30" Type="http://schemas.openxmlformats.org/officeDocument/2006/relationships/image" Target="../media/image16.png"/><Relationship Id="rId33" Type="http://schemas.openxmlformats.org/officeDocument/2006/relationships/image" Target="../media/image19.png"/><Relationship Id="rId32" Type="http://schemas.openxmlformats.org/officeDocument/2006/relationships/image" Target="../media/image32.png"/><Relationship Id="rId35" Type="http://schemas.openxmlformats.org/officeDocument/2006/relationships/image" Target="../media/image39.png"/><Relationship Id="rId34" Type="http://schemas.openxmlformats.org/officeDocument/2006/relationships/image" Target="../media/image20.png"/><Relationship Id="rId37" Type="http://schemas.openxmlformats.org/officeDocument/2006/relationships/image" Target="../media/image58.png"/><Relationship Id="rId36" Type="http://schemas.openxmlformats.org/officeDocument/2006/relationships/image" Target="../media/image28.png"/><Relationship Id="rId39" Type="http://schemas.openxmlformats.org/officeDocument/2006/relationships/image" Target="../media/image50.png"/><Relationship Id="rId38" Type="http://schemas.openxmlformats.org/officeDocument/2006/relationships/image" Target="../media/image40.png"/><Relationship Id="rId20" Type="http://schemas.openxmlformats.org/officeDocument/2006/relationships/image" Target="../media/image7.png"/><Relationship Id="rId22" Type="http://schemas.openxmlformats.org/officeDocument/2006/relationships/image" Target="../media/image1.png"/><Relationship Id="rId21" Type="http://schemas.openxmlformats.org/officeDocument/2006/relationships/image" Target="../media/image27.png"/><Relationship Id="rId24" Type="http://schemas.openxmlformats.org/officeDocument/2006/relationships/image" Target="../media/image22.png"/><Relationship Id="rId23" Type="http://schemas.openxmlformats.org/officeDocument/2006/relationships/image" Target="../media/image17.png"/><Relationship Id="rId26" Type="http://schemas.openxmlformats.org/officeDocument/2006/relationships/image" Target="../media/image25.png"/><Relationship Id="rId25" Type="http://schemas.openxmlformats.org/officeDocument/2006/relationships/image" Target="../media/image23.png"/><Relationship Id="rId28" Type="http://schemas.openxmlformats.org/officeDocument/2006/relationships/image" Target="../media/image41.png"/><Relationship Id="rId27" Type="http://schemas.openxmlformats.org/officeDocument/2006/relationships/image" Target="../media/image15.png"/><Relationship Id="rId29" Type="http://schemas.openxmlformats.org/officeDocument/2006/relationships/image" Target="../media/image21.png"/><Relationship Id="rId95" Type="http://schemas.openxmlformats.org/officeDocument/2006/relationships/image" Target="../media/image93.png"/><Relationship Id="rId94" Type="http://schemas.openxmlformats.org/officeDocument/2006/relationships/image" Target="../media/image84.png"/><Relationship Id="rId97" Type="http://schemas.openxmlformats.org/officeDocument/2006/relationships/image" Target="../media/image100.png"/><Relationship Id="rId96" Type="http://schemas.openxmlformats.org/officeDocument/2006/relationships/image" Target="../media/image90.png"/><Relationship Id="rId11" Type="http://schemas.openxmlformats.org/officeDocument/2006/relationships/image" Target="../media/image10.png"/><Relationship Id="rId99" Type="http://schemas.openxmlformats.org/officeDocument/2006/relationships/image" Target="../media/image97.png"/><Relationship Id="rId10" Type="http://schemas.openxmlformats.org/officeDocument/2006/relationships/image" Target="../media/image34.png"/><Relationship Id="rId98" Type="http://schemas.openxmlformats.org/officeDocument/2006/relationships/image" Target="../media/image151.png"/><Relationship Id="rId13" Type="http://schemas.openxmlformats.org/officeDocument/2006/relationships/image" Target="../media/image33.png"/><Relationship Id="rId12" Type="http://schemas.openxmlformats.org/officeDocument/2006/relationships/image" Target="../media/image13.png"/><Relationship Id="rId91" Type="http://schemas.openxmlformats.org/officeDocument/2006/relationships/image" Target="../media/image85.png"/><Relationship Id="rId90" Type="http://schemas.openxmlformats.org/officeDocument/2006/relationships/image" Target="../media/image80.png"/><Relationship Id="rId93" Type="http://schemas.openxmlformats.org/officeDocument/2006/relationships/image" Target="../media/image125.png"/><Relationship Id="rId92" Type="http://schemas.openxmlformats.org/officeDocument/2006/relationships/image" Target="../media/image81.png"/><Relationship Id="rId118" Type="http://schemas.openxmlformats.org/officeDocument/2006/relationships/image" Target="../media/image116.png"/><Relationship Id="rId117" Type="http://schemas.openxmlformats.org/officeDocument/2006/relationships/image" Target="../media/image117.png"/><Relationship Id="rId116" Type="http://schemas.openxmlformats.org/officeDocument/2006/relationships/image" Target="../media/image113.png"/><Relationship Id="rId115" Type="http://schemas.openxmlformats.org/officeDocument/2006/relationships/image" Target="../media/image105.png"/><Relationship Id="rId119" Type="http://schemas.openxmlformats.org/officeDocument/2006/relationships/image" Target="../media/image107.png"/><Relationship Id="rId15" Type="http://schemas.openxmlformats.org/officeDocument/2006/relationships/image" Target="../media/image3.png"/><Relationship Id="rId110" Type="http://schemas.openxmlformats.org/officeDocument/2006/relationships/image" Target="../media/image132.png"/><Relationship Id="rId14" Type="http://schemas.openxmlformats.org/officeDocument/2006/relationships/image" Target="../media/image12.png"/><Relationship Id="rId17" Type="http://schemas.openxmlformats.org/officeDocument/2006/relationships/image" Target="../media/image8.png"/><Relationship Id="rId16" Type="http://schemas.openxmlformats.org/officeDocument/2006/relationships/image" Target="../media/image5.png"/><Relationship Id="rId19" Type="http://schemas.openxmlformats.org/officeDocument/2006/relationships/image" Target="../media/image24.png"/><Relationship Id="rId114" Type="http://schemas.openxmlformats.org/officeDocument/2006/relationships/image" Target="../media/image110.png"/><Relationship Id="rId18" Type="http://schemas.openxmlformats.org/officeDocument/2006/relationships/image" Target="../media/image2.png"/><Relationship Id="rId113" Type="http://schemas.openxmlformats.org/officeDocument/2006/relationships/image" Target="../media/image111.png"/><Relationship Id="rId112" Type="http://schemas.openxmlformats.org/officeDocument/2006/relationships/image" Target="../media/image104.png"/><Relationship Id="rId111" Type="http://schemas.openxmlformats.org/officeDocument/2006/relationships/image" Target="../media/image102.png"/><Relationship Id="rId84" Type="http://schemas.openxmlformats.org/officeDocument/2006/relationships/image" Target="../media/image86.png"/><Relationship Id="rId83" Type="http://schemas.openxmlformats.org/officeDocument/2006/relationships/image" Target="../media/image82.png"/><Relationship Id="rId86" Type="http://schemas.openxmlformats.org/officeDocument/2006/relationships/image" Target="../media/image88.png"/><Relationship Id="rId85" Type="http://schemas.openxmlformats.org/officeDocument/2006/relationships/image" Target="../media/image78.png"/><Relationship Id="rId88" Type="http://schemas.openxmlformats.org/officeDocument/2006/relationships/image" Target="../media/image76.png"/><Relationship Id="rId87" Type="http://schemas.openxmlformats.org/officeDocument/2006/relationships/image" Target="../media/image83.png"/><Relationship Id="rId89" Type="http://schemas.openxmlformats.org/officeDocument/2006/relationships/image" Target="../media/image75.png"/><Relationship Id="rId80" Type="http://schemas.openxmlformats.org/officeDocument/2006/relationships/image" Target="../media/image72.png"/><Relationship Id="rId82" Type="http://schemas.openxmlformats.org/officeDocument/2006/relationships/image" Target="../media/image92.png"/><Relationship Id="rId81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14.png"/><Relationship Id="rId5" Type="http://schemas.openxmlformats.org/officeDocument/2006/relationships/image" Target="../media/image26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4.png"/><Relationship Id="rId73" Type="http://schemas.openxmlformats.org/officeDocument/2006/relationships/image" Target="../media/image73.png"/><Relationship Id="rId72" Type="http://schemas.openxmlformats.org/officeDocument/2006/relationships/image" Target="../media/image65.png"/><Relationship Id="rId75" Type="http://schemas.openxmlformats.org/officeDocument/2006/relationships/image" Target="../media/image69.png"/><Relationship Id="rId74" Type="http://schemas.openxmlformats.org/officeDocument/2006/relationships/image" Target="../media/image87.png"/><Relationship Id="rId77" Type="http://schemas.openxmlformats.org/officeDocument/2006/relationships/image" Target="../media/image77.png"/><Relationship Id="rId76" Type="http://schemas.openxmlformats.org/officeDocument/2006/relationships/image" Target="../media/image79.png"/><Relationship Id="rId79" Type="http://schemas.openxmlformats.org/officeDocument/2006/relationships/image" Target="../media/image70.png"/><Relationship Id="rId78" Type="http://schemas.openxmlformats.org/officeDocument/2006/relationships/image" Target="../media/image89.png"/><Relationship Id="rId71" Type="http://schemas.openxmlformats.org/officeDocument/2006/relationships/image" Target="../media/image67.png"/><Relationship Id="rId70" Type="http://schemas.openxmlformats.org/officeDocument/2006/relationships/image" Target="../media/image74.png"/><Relationship Id="rId62" Type="http://schemas.openxmlformats.org/officeDocument/2006/relationships/image" Target="../media/image55.png"/><Relationship Id="rId61" Type="http://schemas.openxmlformats.org/officeDocument/2006/relationships/image" Target="../media/image119.png"/><Relationship Id="rId64" Type="http://schemas.openxmlformats.org/officeDocument/2006/relationships/image" Target="../media/image71.png"/><Relationship Id="rId63" Type="http://schemas.openxmlformats.org/officeDocument/2006/relationships/image" Target="../media/image60.png"/><Relationship Id="rId66" Type="http://schemas.openxmlformats.org/officeDocument/2006/relationships/image" Target="../media/image54.png"/><Relationship Id="rId65" Type="http://schemas.openxmlformats.org/officeDocument/2006/relationships/image" Target="../media/image63.png"/><Relationship Id="rId68" Type="http://schemas.openxmlformats.org/officeDocument/2006/relationships/image" Target="../media/image56.png"/><Relationship Id="rId67" Type="http://schemas.openxmlformats.org/officeDocument/2006/relationships/image" Target="../media/image68.png"/><Relationship Id="rId60" Type="http://schemas.openxmlformats.org/officeDocument/2006/relationships/image" Target="../media/image64.png"/><Relationship Id="rId69" Type="http://schemas.openxmlformats.org/officeDocument/2006/relationships/image" Target="../media/image57.png"/><Relationship Id="rId51" Type="http://schemas.openxmlformats.org/officeDocument/2006/relationships/image" Target="../media/image59.png"/><Relationship Id="rId50" Type="http://schemas.openxmlformats.org/officeDocument/2006/relationships/image" Target="../media/image47.png"/><Relationship Id="rId53" Type="http://schemas.openxmlformats.org/officeDocument/2006/relationships/image" Target="../media/image48.png"/><Relationship Id="rId52" Type="http://schemas.openxmlformats.org/officeDocument/2006/relationships/image" Target="../media/image62.png"/><Relationship Id="rId55" Type="http://schemas.openxmlformats.org/officeDocument/2006/relationships/image" Target="../media/image53.png"/><Relationship Id="rId54" Type="http://schemas.openxmlformats.org/officeDocument/2006/relationships/image" Target="../media/image61.png"/><Relationship Id="rId57" Type="http://schemas.openxmlformats.org/officeDocument/2006/relationships/image" Target="../media/image43.png"/><Relationship Id="rId56" Type="http://schemas.openxmlformats.org/officeDocument/2006/relationships/image" Target="../media/image51.png"/><Relationship Id="rId59" Type="http://schemas.openxmlformats.org/officeDocument/2006/relationships/image" Target="../media/image66.png"/><Relationship Id="rId58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146.png"/><Relationship Id="rId42" Type="http://schemas.openxmlformats.org/officeDocument/2006/relationships/image" Target="../media/image164.png"/><Relationship Id="rId41" Type="http://schemas.openxmlformats.org/officeDocument/2006/relationships/image" Target="../media/image150.png"/><Relationship Id="rId44" Type="http://schemas.openxmlformats.org/officeDocument/2006/relationships/image" Target="../media/image157.png"/><Relationship Id="rId43" Type="http://schemas.openxmlformats.org/officeDocument/2006/relationships/image" Target="../media/image147.png"/><Relationship Id="rId46" Type="http://schemas.openxmlformats.org/officeDocument/2006/relationships/image" Target="../media/image158.png"/><Relationship Id="rId45" Type="http://schemas.openxmlformats.org/officeDocument/2006/relationships/image" Target="../media/image161.png"/><Relationship Id="rId48" Type="http://schemas.openxmlformats.org/officeDocument/2006/relationships/image" Target="../media/image163.png"/><Relationship Id="rId47" Type="http://schemas.openxmlformats.org/officeDocument/2006/relationships/image" Target="../media/image154.png"/><Relationship Id="rId49" Type="http://schemas.openxmlformats.org/officeDocument/2006/relationships/image" Target="../media/image174.png"/><Relationship Id="rId31" Type="http://schemas.openxmlformats.org/officeDocument/2006/relationships/image" Target="../media/image165.png"/><Relationship Id="rId30" Type="http://schemas.openxmlformats.org/officeDocument/2006/relationships/image" Target="../media/image144.png"/><Relationship Id="rId33" Type="http://schemas.openxmlformats.org/officeDocument/2006/relationships/image" Target="../media/image141.png"/><Relationship Id="rId32" Type="http://schemas.openxmlformats.org/officeDocument/2006/relationships/image" Target="../media/image145.png"/><Relationship Id="rId35" Type="http://schemas.openxmlformats.org/officeDocument/2006/relationships/image" Target="../media/image188.png"/><Relationship Id="rId34" Type="http://schemas.openxmlformats.org/officeDocument/2006/relationships/image" Target="../media/image143.png"/><Relationship Id="rId37" Type="http://schemas.openxmlformats.org/officeDocument/2006/relationships/image" Target="../media/image148.png"/><Relationship Id="rId36" Type="http://schemas.openxmlformats.org/officeDocument/2006/relationships/image" Target="../media/image160.png"/><Relationship Id="rId39" Type="http://schemas.openxmlformats.org/officeDocument/2006/relationships/image" Target="../media/image149.png"/><Relationship Id="rId38" Type="http://schemas.openxmlformats.org/officeDocument/2006/relationships/image" Target="../media/image152.png"/><Relationship Id="rId20" Type="http://schemas.openxmlformats.org/officeDocument/2006/relationships/image" Target="../media/image134.png"/><Relationship Id="rId22" Type="http://schemas.openxmlformats.org/officeDocument/2006/relationships/image" Target="../media/image129.png"/><Relationship Id="rId21" Type="http://schemas.openxmlformats.org/officeDocument/2006/relationships/image" Target="../media/image137.png"/><Relationship Id="rId24" Type="http://schemas.openxmlformats.org/officeDocument/2006/relationships/image" Target="../media/image131.png"/><Relationship Id="rId23" Type="http://schemas.openxmlformats.org/officeDocument/2006/relationships/image" Target="../media/image159.png"/><Relationship Id="rId26" Type="http://schemas.openxmlformats.org/officeDocument/2006/relationships/image" Target="../media/image139.png"/><Relationship Id="rId25" Type="http://schemas.openxmlformats.org/officeDocument/2006/relationships/image" Target="../media/image136.png"/><Relationship Id="rId28" Type="http://schemas.openxmlformats.org/officeDocument/2006/relationships/image" Target="../media/image138.png"/><Relationship Id="rId27" Type="http://schemas.openxmlformats.org/officeDocument/2006/relationships/image" Target="../media/image142.png"/><Relationship Id="rId29" Type="http://schemas.openxmlformats.org/officeDocument/2006/relationships/image" Target="../media/image187.png"/><Relationship Id="rId11" Type="http://schemas.openxmlformats.org/officeDocument/2006/relationships/image" Target="../media/image124.png"/><Relationship Id="rId10" Type="http://schemas.openxmlformats.org/officeDocument/2006/relationships/image" Target="../media/image115.png"/><Relationship Id="rId13" Type="http://schemas.openxmlformats.org/officeDocument/2006/relationships/image" Target="../media/image122.png"/><Relationship Id="rId12" Type="http://schemas.openxmlformats.org/officeDocument/2006/relationships/image" Target="../media/image128.png"/><Relationship Id="rId91" Type="http://schemas.openxmlformats.org/officeDocument/2006/relationships/image" Target="../media/image210.png"/><Relationship Id="rId90" Type="http://schemas.openxmlformats.org/officeDocument/2006/relationships/image" Target="../media/image216.png"/><Relationship Id="rId92" Type="http://schemas.openxmlformats.org/officeDocument/2006/relationships/image" Target="../media/image203.png"/><Relationship Id="rId15" Type="http://schemas.openxmlformats.org/officeDocument/2006/relationships/image" Target="../media/image140.png"/><Relationship Id="rId14" Type="http://schemas.openxmlformats.org/officeDocument/2006/relationships/image" Target="../media/image121.png"/><Relationship Id="rId17" Type="http://schemas.openxmlformats.org/officeDocument/2006/relationships/image" Target="../media/image127.png"/><Relationship Id="rId16" Type="http://schemas.openxmlformats.org/officeDocument/2006/relationships/image" Target="../media/image135.png"/><Relationship Id="rId19" Type="http://schemas.openxmlformats.org/officeDocument/2006/relationships/image" Target="../media/image126.png"/><Relationship Id="rId18" Type="http://schemas.openxmlformats.org/officeDocument/2006/relationships/image" Target="../media/image133.png"/><Relationship Id="rId84" Type="http://schemas.openxmlformats.org/officeDocument/2006/relationships/image" Target="../media/image192.png"/><Relationship Id="rId83" Type="http://schemas.openxmlformats.org/officeDocument/2006/relationships/image" Target="../media/image202.png"/><Relationship Id="rId86" Type="http://schemas.openxmlformats.org/officeDocument/2006/relationships/image" Target="../media/image201.png"/><Relationship Id="rId85" Type="http://schemas.openxmlformats.org/officeDocument/2006/relationships/image" Target="../media/image191.png"/><Relationship Id="rId88" Type="http://schemas.openxmlformats.org/officeDocument/2006/relationships/image" Target="../media/image209.png"/><Relationship Id="rId87" Type="http://schemas.openxmlformats.org/officeDocument/2006/relationships/image" Target="../media/image197.png"/><Relationship Id="rId89" Type="http://schemas.openxmlformats.org/officeDocument/2006/relationships/image" Target="../media/image212.png"/><Relationship Id="rId80" Type="http://schemas.openxmlformats.org/officeDocument/2006/relationships/image" Target="../media/image204.png"/><Relationship Id="rId82" Type="http://schemas.openxmlformats.org/officeDocument/2006/relationships/image" Target="../media/image198.png"/><Relationship Id="rId81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3.png"/><Relationship Id="rId9" Type="http://schemas.openxmlformats.org/officeDocument/2006/relationships/image" Target="../media/image130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2.png"/><Relationship Id="rId8" Type="http://schemas.openxmlformats.org/officeDocument/2006/relationships/image" Target="../media/image114.png"/><Relationship Id="rId73" Type="http://schemas.openxmlformats.org/officeDocument/2006/relationships/image" Target="../media/image199.png"/><Relationship Id="rId72" Type="http://schemas.openxmlformats.org/officeDocument/2006/relationships/image" Target="../media/image190.png"/><Relationship Id="rId75" Type="http://schemas.openxmlformats.org/officeDocument/2006/relationships/image" Target="../media/image205.png"/><Relationship Id="rId74" Type="http://schemas.openxmlformats.org/officeDocument/2006/relationships/image" Target="../media/image207.png"/><Relationship Id="rId77" Type="http://schemas.openxmlformats.org/officeDocument/2006/relationships/image" Target="../media/image236.png"/><Relationship Id="rId76" Type="http://schemas.openxmlformats.org/officeDocument/2006/relationships/image" Target="../media/image211.png"/><Relationship Id="rId79" Type="http://schemas.openxmlformats.org/officeDocument/2006/relationships/image" Target="../media/image206.png"/><Relationship Id="rId78" Type="http://schemas.openxmlformats.org/officeDocument/2006/relationships/image" Target="../media/image193.png"/><Relationship Id="rId71" Type="http://schemas.openxmlformats.org/officeDocument/2006/relationships/image" Target="../media/image189.png"/><Relationship Id="rId70" Type="http://schemas.openxmlformats.org/officeDocument/2006/relationships/image" Target="../media/image182.png"/><Relationship Id="rId62" Type="http://schemas.openxmlformats.org/officeDocument/2006/relationships/image" Target="../media/image195.png"/><Relationship Id="rId61" Type="http://schemas.openxmlformats.org/officeDocument/2006/relationships/image" Target="../media/image177.png"/><Relationship Id="rId64" Type="http://schemas.openxmlformats.org/officeDocument/2006/relationships/image" Target="../media/image172.png"/><Relationship Id="rId63" Type="http://schemas.openxmlformats.org/officeDocument/2006/relationships/image" Target="../media/image185.png"/><Relationship Id="rId66" Type="http://schemas.openxmlformats.org/officeDocument/2006/relationships/image" Target="../media/image180.png"/><Relationship Id="rId65" Type="http://schemas.openxmlformats.org/officeDocument/2006/relationships/image" Target="../media/image184.png"/><Relationship Id="rId68" Type="http://schemas.openxmlformats.org/officeDocument/2006/relationships/image" Target="../media/image196.png"/><Relationship Id="rId67" Type="http://schemas.openxmlformats.org/officeDocument/2006/relationships/image" Target="../media/image186.png"/><Relationship Id="rId60" Type="http://schemas.openxmlformats.org/officeDocument/2006/relationships/image" Target="../media/image178.png"/><Relationship Id="rId69" Type="http://schemas.openxmlformats.org/officeDocument/2006/relationships/image" Target="../media/image183.png"/><Relationship Id="rId51" Type="http://schemas.openxmlformats.org/officeDocument/2006/relationships/image" Target="../media/image168.png"/><Relationship Id="rId50" Type="http://schemas.openxmlformats.org/officeDocument/2006/relationships/image" Target="../media/image153.png"/><Relationship Id="rId53" Type="http://schemas.openxmlformats.org/officeDocument/2006/relationships/image" Target="../media/image167.png"/><Relationship Id="rId52" Type="http://schemas.openxmlformats.org/officeDocument/2006/relationships/image" Target="../media/image155.png"/><Relationship Id="rId55" Type="http://schemas.openxmlformats.org/officeDocument/2006/relationships/image" Target="../media/image166.png"/><Relationship Id="rId54" Type="http://schemas.openxmlformats.org/officeDocument/2006/relationships/image" Target="../media/image162.png"/><Relationship Id="rId57" Type="http://schemas.openxmlformats.org/officeDocument/2006/relationships/image" Target="../media/image173.png"/><Relationship Id="rId56" Type="http://schemas.openxmlformats.org/officeDocument/2006/relationships/image" Target="../media/image181.png"/><Relationship Id="rId59" Type="http://schemas.openxmlformats.org/officeDocument/2006/relationships/image" Target="../media/image194.png"/><Relationship Id="rId58" Type="http://schemas.openxmlformats.org/officeDocument/2006/relationships/image" Target="../media/image175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256.png"/><Relationship Id="rId42" Type="http://schemas.openxmlformats.org/officeDocument/2006/relationships/image" Target="../media/image243.png"/><Relationship Id="rId41" Type="http://schemas.openxmlformats.org/officeDocument/2006/relationships/image" Target="../media/image255.png"/><Relationship Id="rId44" Type="http://schemas.openxmlformats.org/officeDocument/2006/relationships/image" Target="../media/image245.png"/><Relationship Id="rId43" Type="http://schemas.openxmlformats.org/officeDocument/2006/relationships/image" Target="../media/image250.png"/><Relationship Id="rId31" Type="http://schemas.openxmlformats.org/officeDocument/2006/relationships/image" Target="../media/image237.png"/><Relationship Id="rId30" Type="http://schemas.openxmlformats.org/officeDocument/2006/relationships/image" Target="../media/image242.png"/><Relationship Id="rId33" Type="http://schemas.openxmlformats.org/officeDocument/2006/relationships/image" Target="../media/image241.png"/><Relationship Id="rId32" Type="http://schemas.openxmlformats.org/officeDocument/2006/relationships/image" Target="../media/image235.png"/><Relationship Id="rId35" Type="http://schemas.openxmlformats.org/officeDocument/2006/relationships/image" Target="../media/image252.png"/><Relationship Id="rId34" Type="http://schemas.openxmlformats.org/officeDocument/2006/relationships/image" Target="../media/image246.png"/><Relationship Id="rId37" Type="http://schemas.openxmlformats.org/officeDocument/2006/relationships/image" Target="../media/image240.png"/><Relationship Id="rId36" Type="http://schemas.openxmlformats.org/officeDocument/2006/relationships/image" Target="../media/image249.png"/><Relationship Id="rId39" Type="http://schemas.openxmlformats.org/officeDocument/2006/relationships/image" Target="../media/image239.png"/><Relationship Id="rId38" Type="http://schemas.openxmlformats.org/officeDocument/2006/relationships/image" Target="../media/image238.png"/><Relationship Id="rId20" Type="http://schemas.openxmlformats.org/officeDocument/2006/relationships/image" Target="../media/image223.png"/><Relationship Id="rId22" Type="http://schemas.openxmlformats.org/officeDocument/2006/relationships/image" Target="../media/image283.png"/><Relationship Id="rId21" Type="http://schemas.openxmlformats.org/officeDocument/2006/relationships/image" Target="../media/image244.png"/><Relationship Id="rId24" Type="http://schemas.openxmlformats.org/officeDocument/2006/relationships/image" Target="../media/image226.png"/><Relationship Id="rId23" Type="http://schemas.openxmlformats.org/officeDocument/2006/relationships/image" Target="../media/image247.png"/><Relationship Id="rId26" Type="http://schemas.openxmlformats.org/officeDocument/2006/relationships/image" Target="../media/image227.png"/><Relationship Id="rId25" Type="http://schemas.openxmlformats.org/officeDocument/2006/relationships/image" Target="../media/image229.png"/><Relationship Id="rId28" Type="http://schemas.openxmlformats.org/officeDocument/2006/relationships/image" Target="../media/image233.png"/><Relationship Id="rId27" Type="http://schemas.openxmlformats.org/officeDocument/2006/relationships/image" Target="../media/image232.png"/><Relationship Id="rId29" Type="http://schemas.openxmlformats.org/officeDocument/2006/relationships/image" Target="../media/image234.png"/><Relationship Id="rId11" Type="http://schemas.openxmlformats.org/officeDocument/2006/relationships/image" Target="../media/image213.png"/><Relationship Id="rId10" Type="http://schemas.openxmlformats.org/officeDocument/2006/relationships/image" Target="../media/image265.png"/><Relationship Id="rId13" Type="http://schemas.openxmlformats.org/officeDocument/2006/relationships/image" Target="../media/image222.png"/><Relationship Id="rId12" Type="http://schemas.openxmlformats.org/officeDocument/2006/relationships/image" Target="../media/image218.png"/><Relationship Id="rId15" Type="http://schemas.openxmlformats.org/officeDocument/2006/relationships/image" Target="../media/image224.png"/><Relationship Id="rId14" Type="http://schemas.openxmlformats.org/officeDocument/2006/relationships/image" Target="../media/image219.png"/><Relationship Id="rId17" Type="http://schemas.openxmlformats.org/officeDocument/2006/relationships/image" Target="../media/image225.png"/><Relationship Id="rId16" Type="http://schemas.openxmlformats.org/officeDocument/2006/relationships/image" Target="../media/image228.png"/><Relationship Id="rId19" Type="http://schemas.openxmlformats.org/officeDocument/2006/relationships/image" Target="../media/image220.png"/><Relationship Id="rId18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08.png"/><Relationship Id="rId9" Type="http://schemas.openxmlformats.org/officeDocument/2006/relationships/image" Target="../media/image214.png"/><Relationship Id="rId5" Type="http://schemas.openxmlformats.org/officeDocument/2006/relationships/image" Target="../media/image217.png"/><Relationship Id="rId6" Type="http://schemas.openxmlformats.org/officeDocument/2006/relationships/image" Target="../media/image257.png"/><Relationship Id="rId7" Type="http://schemas.openxmlformats.org/officeDocument/2006/relationships/image" Target="../media/image231.png"/><Relationship Id="rId8" Type="http://schemas.openxmlformats.org/officeDocument/2006/relationships/image" Target="../media/image230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290.png"/><Relationship Id="rId42" Type="http://schemas.openxmlformats.org/officeDocument/2006/relationships/image" Target="../media/image304.png"/><Relationship Id="rId41" Type="http://schemas.openxmlformats.org/officeDocument/2006/relationships/image" Target="../media/image303.png"/><Relationship Id="rId44" Type="http://schemas.openxmlformats.org/officeDocument/2006/relationships/image" Target="../media/image302.png"/><Relationship Id="rId43" Type="http://schemas.openxmlformats.org/officeDocument/2006/relationships/image" Target="../media/image306.png"/><Relationship Id="rId46" Type="http://schemas.openxmlformats.org/officeDocument/2006/relationships/image" Target="../media/image326.png"/><Relationship Id="rId45" Type="http://schemas.openxmlformats.org/officeDocument/2006/relationships/image" Target="../media/image300.png"/><Relationship Id="rId31" Type="http://schemas.openxmlformats.org/officeDocument/2006/relationships/image" Target="../media/image280.png"/><Relationship Id="rId30" Type="http://schemas.openxmlformats.org/officeDocument/2006/relationships/image" Target="../media/image298.png"/><Relationship Id="rId33" Type="http://schemas.openxmlformats.org/officeDocument/2006/relationships/image" Target="../media/image295.png"/><Relationship Id="rId32" Type="http://schemas.openxmlformats.org/officeDocument/2006/relationships/image" Target="../media/image286.png"/><Relationship Id="rId35" Type="http://schemas.openxmlformats.org/officeDocument/2006/relationships/image" Target="../media/image291.png"/><Relationship Id="rId34" Type="http://schemas.openxmlformats.org/officeDocument/2006/relationships/image" Target="../media/image287.png"/><Relationship Id="rId37" Type="http://schemas.openxmlformats.org/officeDocument/2006/relationships/image" Target="../media/image285.png"/><Relationship Id="rId36" Type="http://schemas.openxmlformats.org/officeDocument/2006/relationships/image" Target="../media/image296.png"/><Relationship Id="rId39" Type="http://schemas.openxmlformats.org/officeDocument/2006/relationships/image" Target="../media/image293.png"/><Relationship Id="rId38" Type="http://schemas.openxmlformats.org/officeDocument/2006/relationships/image" Target="../media/image292.png"/><Relationship Id="rId20" Type="http://schemas.openxmlformats.org/officeDocument/2006/relationships/image" Target="../media/image269.png"/><Relationship Id="rId22" Type="http://schemas.openxmlformats.org/officeDocument/2006/relationships/image" Target="../media/image278.png"/><Relationship Id="rId21" Type="http://schemas.openxmlformats.org/officeDocument/2006/relationships/image" Target="../media/image267.png"/><Relationship Id="rId24" Type="http://schemas.openxmlformats.org/officeDocument/2006/relationships/image" Target="../media/image268.png"/><Relationship Id="rId23" Type="http://schemas.openxmlformats.org/officeDocument/2006/relationships/image" Target="../media/image277.png"/><Relationship Id="rId26" Type="http://schemas.openxmlformats.org/officeDocument/2006/relationships/image" Target="../media/image272.png"/><Relationship Id="rId25" Type="http://schemas.openxmlformats.org/officeDocument/2006/relationships/image" Target="../media/image273.png"/><Relationship Id="rId28" Type="http://schemas.openxmlformats.org/officeDocument/2006/relationships/image" Target="../media/image270.png"/><Relationship Id="rId27" Type="http://schemas.openxmlformats.org/officeDocument/2006/relationships/image" Target="../media/image289.png"/><Relationship Id="rId29" Type="http://schemas.openxmlformats.org/officeDocument/2006/relationships/image" Target="../media/image284.png"/><Relationship Id="rId11" Type="http://schemas.openxmlformats.org/officeDocument/2006/relationships/image" Target="../media/image253.png"/><Relationship Id="rId10" Type="http://schemas.openxmlformats.org/officeDocument/2006/relationships/image" Target="../media/image262.png"/><Relationship Id="rId13" Type="http://schemas.openxmlformats.org/officeDocument/2006/relationships/image" Target="../media/image266.png"/><Relationship Id="rId12" Type="http://schemas.openxmlformats.org/officeDocument/2006/relationships/image" Target="../media/image254.png"/><Relationship Id="rId15" Type="http://schemas.openxmlformats.org/officeDocument/2006/relationships/image" Target="../media/image271.png"/><Relationship Id="rId14" Type="http://schemas.openxmlformats.org/officeDocument/2006/relationships/image" Target="../media/image258.png"/><Relationship Id="rId17" Type="http://schemas.openxmlformats.org/officeDocument/2006/relationships/image" Target="../media/image274.png"/><Relationship Id="rId16" Type="http://schemas.openxmlformats.org/officeDocument/2006/relationships/image" Target="../media/image279.png"/><Relationship Id="rId19" Type="http://schemas.openxmlformats.org/officeDocument/2006/relationships/image" Target="../media/image263.png"/><Relationship Id="rId18" Type="http://schemas.openxmlformats.org/officeDocument/2006/relationships/image" Target="../media/image2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81.png"/><Relationship Id="rId9" Type="http://schemas.openxmlformats.org/officeDocument/2006/relationships/image" Target="../media/image260.png"/><Relationship Id="rId5" Type="http://schemas.openxmlformats.org/officeDocument/2006/relationships/image" Target="../media/image248.png"/><Relationship Id="rId6" Type="http://schemas.openxmlformats.org/officeDocument/2006/relationships/image" Target="../media/image259.png"/><Relationship Id="rId7" Type="http://schemas.openxmlformats.org/officeDocument/2006/relationships/image" Target="../media/image288.png"/><Relationship Id="rId8" Type="http://schemas.openxmlformats.org/officeDocument/2006/relationships/image" Target="../media/image26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01.pn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331.png"/><Relationship Id="rId42" Type="http://schemas.openxmlformats.org/officeDocument/2006/relationships/image" Target="../media/image334.png"/><Relationship Id="rId41" Type="http://schemas.openxmlformats.org/officeDocument/2006/relationships/image" Target="../media/image332.png"/><Relationship Id="rId44" Type="http://schemas.openxmlformats.org/officeDocument/2006/relationships/image" Target="../media/image350.png"/><Relationship Id="rId43" Type="http://schemas.openxmlformats.org/officeDocument/2006/relationships/image" Target="../media/image333.png"/><Relationship Id="rId46" Type="http://schemas.openxmlformats.org/officeDocument/2006/relationships/image" Target="../media/image349.png"/><Relationship Id="rId45" Type="http://schemas.openxmlformats.org/officeDocument/2006/relationships/image" Target="../media/image343.png"/><Relationship Id="rId48" Type="http://schemas.openxmlformats.org/officeDocument/2006/relationships/image" Target="../media/image352.png"/><Relationship Id="rId47" Type="http://schemas.openxmlformats.org/officeDocument/2006/relationships/image" Target="../media/image338.png"/><Relationship Id="rId49" Type="http://schemas.openxmlformats.org/officeDocument/2006/relationships/image" Target="../media/image341.png"/><Relationship Id="rId31" Type="http://schemas.openxmlformats.org/officeDocument/2006/relationships/image" Target="../media/image337.png"/><Relationship Id="rId30" Type="http://schemas.openxmlformats.org/officeDocument/2006/relationships/image" Target="../media/image322.png"/><Relationship Id="rId33" Type="http://schemas.openxmlformats.org/officeDocument/2006/relationships/image" Target="../media/image329.png"/><Relationship Id="rId32" Type="http://schemas.openxmlformats.org/officeDocument/2006/relationships/image" Target="../media/image325.png"/><Relationship Id="rId35" Type="http://schemas.openxmlformats.org/officeDocument/2006/relationships/image" Target="../media/image340.png"/><Relationship Id="rId34" Type="http://schemas.openxmlformats.org/officeDocument/2006/relationships/image" Target="../media/image358.png"/><Relationship Id="rId37" Type="http://schemas.openxmlformats.org/officeDocument/2006/relationships/image" Target="../media/image335.png"/><Relationship Id="rId36" Type="http://schemas.openxmlformats.org/officeDocument/2006/relationships/image" Target="../media/image370.png"/><Relationship Id="rId39" Type="http://schemas.openxmlformats.org/officeDocument/2006/relationships/image" Target="../media/image330.png"/><Relationship Id="rId38" Type="http://schemas.openxmlformats.org/officeDocument/2006/relationships/image" Target="../media/image327.png"/><Relationship Id="rId20" Type="http://schemas.openxmlformats.org/officeDocument/2006/relationships/image" Target="../media/image342.png"/><Relationship Id="rId22" Type="http://schemas.openxmlformats.org/officeDocument/2006/relationships/image" Target="../media/image323.png"/><Relationship Id="rId21" Type="http://schemas.openxmlformats.org/officeDocument/2006/relationships/image" Target="../media/image360.png"/><Relationship Id="rId24" Type="http://schemas.openxmlformats.org/officeDocument/2006/relationships/image" Target="../media/image344.png"/><Relationship Id="rId23" Type="http://schemas.openxmlformats.org/officeDocument/2006/relationships/image" Target="../media/image314.png"/><Relationship Id="rId26" Type="http://schemas.openxmlformats.org/officeDocument/2006/relationships/image" Target="../media/image316.png"/><Relationship Id="rId25" Type="http://schemas.openxmlformats.org/officeDocument/2006/relationships/image" Target="../media/image336.png"/><Relationship Id="rId28" Type="http://schemas.openxmlformats.org/officeDocument/2006/relationships/image" Target="../media/image318.png"/><Relationship Id="rId27" Type="http://schemas.openxmlformats.org/officeDocument/2006/relationships/image" Target="../media/image319.png"/><Relationship Id="rId29" Type="http://schemas.openxmlformats.org/officeDocument/2006/relationships/image" Target="../media/image324.png"/><Relationship Id="rId11" Type="http://schemas.openxmlformats.org/officeDocument/2006/relationships/image" Target="../media/image311.png"/><Relationship Id="rId10" Type="http://schemas.openxmlformats.org/officeDocument/2006/relationships/image" Target="../media/image307.png"/><Relationship Id="rId13" Type="http://schemas.openxmlformats.org/officeDocument/2006/relationships/image" Target="../media/image317.png"/><Relationship Id="rId12" Type="http://schemas.openxmlformats.org/officeDocument/2006/relationships/image" Target="../media/image321.png"/><Relationship Id="rId15" Type="http://schemas.openxmlformats.org/officeDocument/2006/relationships/image" Target="../media/image339.png"/><Relationship Id="rId14" Type="http://schemas.openxmlformats.org/officeDocument/2006/relationships/image" Target="../media/image305.png"/><Relationship Id="rId17" Type="http://schemas.openxmlformats.org/officeDocument/2006/relationships/image" Target="../media/image308.png"/><Relationship Id="rId16" Type="http://schemas.openxmlformats.org/officeDocument/2006/relationships/image" Target="../media/image313.png"/><Relationship Id="rId19" Type="http://schemas.openxmlformats.org/officeDocument/2006/relationships/image" Target="../media/image347.png"/><Relationship Id="rId18" Type="http://schemas.openxmlformats.org/officeDocument/2006/relationships/image" Target="../media/image3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09.png"/><Relationship Id="rId9" Type="http://schemas.openxmlformats.org/officeDocument/2006/relationships/image" Target="../media/image320.png"/><Relationship Id="rId5" Type="http://schemas.openxmlformats.org/officeDocument/2006/relationships/image" Target="../media/image299.png"/><Relationship Id="rId6" Type="http://schemas.openxmlformats.org/officeDocument/2006/relationships/image" Target="../media/image310.png"/><Relationship Id="rId7" Type="http://schemas.openxmlformats.org/officeDocument/2006/relationships/image" Target="../media/image328.png"/><Relationship Id="rId8" Type="http://schemas.openxmlformats.org/officeDocument/2006/relationships/image" Target="../media/image312.png"/><Relationship Id="rId62" Type="http://schemas.openxmlformats.org/officeDocument/2006/relationships/image" Target="../media/image355.png"/><Relationship Id="rId61" Type="http://schemas.openxmlformats.org/officeDocument/2006/relationships/image" Target="../media/image356.png"/><Relationship Id="rId64" Type="http://schemas.openxmlformats.org/officeDocument/2006/relationships/image" Target="../media/image364.png"/><Relationship Id="rId63" Type="http://schemas.openxmlformats.org/officeDocument/2006/relationships/image" Target="../media/image374.png"/><Relationship Id="rId66" Type="http://schemas.openxmlformats.org/officeDocument/2006/relationships/image" Target="../media/image363.png"/><Relationship Id="rId65" Type="http://schemas.openxmlformats.org/officeDocument/2006/relationships/image" Target="../media/image361.png"/><Relationship Id="rId68" Type="http://schemas.openxmlformats.org/officeDocument/2006/relationships/image" Target="../media/image359.png"/><Relationship Id="rId67" Type="http://schemas.openxmlformats.org/officeDocument/2006/relationships/image" Target="../media/image371.png"/><Relationship Id="rId60" Type="http://schemas.openxmlformats.org/officeDocument/2006/relationships/image" Target="../media/image368.png"/><Relationship Id="rId51" Type="http://schemas.openxmlformats.org/officeDocument/2006/relationships/image" Target="../media/image354.png"/><Relationship Id="rId50" Type="http://schemas.openxmlformats.org/officeDocument/2006/relationships/image" Target="../media/image351.png"/><Relationship Id="rId53" Type="http://schemas.openxmlformats.org/officeDocument/2006/relationships/image" Target="../media/image345.png"/><Relationship Id="rId52" Type="http://schemas.openxmlformats.org/officeDocument/2006/relationships/image" Target="../media/image357.png"/><Relationship Id="rId55" Type="http://schemas.openxmlformats.org/officeDocument/2006/relationships/image" Target="../media/image348.png"/><Relationship Id="rId54" Type="http://schemas.openxmlformats.org/officeDocument/2006/relationships/image" Target="../media/image346.png"/><Relationship Id="rId57" Type="http://schemas.openxmlformats.org/officeDocument/2006/relationships/image" Target="../media/image366.png"/><Relationship Id="rId56" Type="http://schemas.openxmlformats.org/officeDocument/2006/relationships/image" Target="../media/image353.png"/><Relationship Id="rId59" Type="http://schemas.openxmlformats.org/officeDocument/2006/relationships/image" Target="../media/image367.png"/><Relationship Id="rId58" Type="http://schemas.openxmlformats.org/officeDocument/2006/relationships/image" Target="../media/image36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pidruchnyk.com.ua/3klas/matematyka3/" TargetMode="External"/><Relationship Id="rId5" Type="http://schemas.openxmlformats.org/officeDocument/2006/relationships/hyperlink" Target="https://pidruchnyk.com.ua/tags/%D0%B7%D0%B0%D1%97%D0%BA%D0%B0/" TargetMode="External"/><Relationship Id="rId6" Type="http://schemas.openxmlformats.org/officeDocument/2006/relationships/hyperlink" Target="https://pidruchnyk.com.ua/tags/%D1%82%D0%B0%D1%80%D0%BD%D0%B0%D0%B2%D1%81%D1%8C%D0%BA%D0%B0/" TargetMode="External"/><Relationship Id="rId7" Type="http://schemas.openxmlformats.org/officeDocument/2006/relationships/image" Target="../media/image37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7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3247373" y="5651500"/>
            <a:ext cx="17892303" cy="2751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Додавання чисел виду 540 + 200, 540 + 20, 360 + 40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085060" y="8699500"/>
            <a:ext cx="4356645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Математика 3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5789" y="12386920"/>
            <a:ext cx="5554715" cy="45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8310" y="8388929"/>
            <a:ext cx="2283041" cy="1639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" name="Google Shape;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66096" y="8500017"/>
            <a:ext cx="237093" cy="468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" name="Google Shape;2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805740" y="8327345"/>
            <a:ext cx="2283239" cy="1639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" name="Google Shape;2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978434" y="8481007"/>
            <a:ext cx="1947160" cy="1331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" name="Google Shape;2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805542" y="8513681"/>
            <a:ext cx="2283239" cy="1453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" name="Google Shape;2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978632" y="8652293"/>
            <a:ext cx="1946764" cy="116019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/>
          <p:nvPr/>
        </p:nvSpPr>
        <p:spPr>
          <a:xfrm rot="-441913">
            <a:off x="17122772" y="8511644"/>
            <a:ext cx="1334717" cy="839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59"/>
              <a:buFont typeface="Luckiest Guy"/>
              <a:buNone/>
            </a:pPr>
            <a:r>
              <a:rPr b="0" i="0" lang="en-US" sz="3459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ABC</a:t>
            </a:r>
            <a:endParaRPr b="0" i="0" sz="34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7" name="Google Shape;2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651114" y="8317869"/>
            <a:ext cx="639746" cy="1068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414658" y="8584061"/>
            <a:ext cx="1118268" cy="54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436901" y="8523493"/>
            <a:ext cx="1055475" cy="663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684737" y="8299284"/>
            <a:ext cx="561793" cy="1108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856978" y="8759200"/>
            <a:ext cx="210422" cy="210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326554" y="7377292"/>
            <a:ext cx="919429" cy="590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" name="Google Shape;33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2252746" y="7904361"/>
            <a:ext cx="410315" cy="279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" name="Google Shape;34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1326667" y="7400619"/>
            <a:ext cx="911989" cy="567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" name="Google Shape;35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2293712" y="7976973"/>
            <a:ext cx="225175" cy="143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2292326" y="8012298"/>
            <a:ext cx="233691" cy="129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2392805" y="7978239"/>
            <a:ext cx="270256" cy="20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2252909" y="7968536"/>
            <a:ext cx="410153" cy="215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793022" y="9088834"/>
            <a:ext cx="691369" cy="25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426294" y="9263201"/>
            <a:ext cx="1242356" cy="3136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057970" y="9297091"/>
            <a:ext cx="469277" cy="609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507164" y="9263201"/>
            <a:ext cx="1242355" cy="3136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648569" y="9297091"/>
            <a:ext cx="469277" cy="609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136546" y="11481184"/>
            <a:ext cx="423819" cy="919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715199" y="11461779"/>
            <a:ext cx="422894" cy="938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157539" y="11157622"/>
            <a:ext cx="398403" cy="459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715329" y="11157622"/>
            <a:ext cx="401573" cy="459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911251" y="9477436"/>
            <a:ext cx="2428094" cy="3292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9206011" y="11380987"/>
            <a:ext cx="1838497" cy="1224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9688851" y="9089544"/>
            <a:ext cx="516694" cy="497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066716" y="9089544"/>
            <a:ext cx="516695" cy="497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9205940" y="11380987"/>
            <a:ext cx="1812771" cy="1224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9123204" y="11149209"/>
            <a:ext cx="1984093" cy="562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9475531" y="11400365"/>
            <a:ext cx="74717" cy="28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9618320" y="11380160"/>
            <a:ext cx="1101174" cy="44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740829" y="11403731"/>
            <a:ext cx="74718" cy="30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437718" y="11426908"/>
            <a:ext cx="81243" cy="190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8911251" y="9540208"/>
            <a:ext cx="2086070" cy="3229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898348" y="9440109"/>
            <a:ext cx="2425473" cy="1428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898152" y="9439913"/>
            <a:ext cx="2425670" cy="1428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7530375" y="11147184"/>
            <a:ext cx="1532403" cy="15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7530375" y="11147184"/>
            <a:ext cx="1532403" cy="15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530375" y="11147184"/>
            <a:ext cx="1532402" cy="15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035191" y="11674251"/>
            <a:ext cx="533132" cy="492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530375" y="11147184"/>
            <a:ext cx="1532402" cy="15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530375" y="11147184"/>
            <a:ext cx="1532403" cy="15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530375" y="11147184"/>
            <a:ext cx="1532402" cy="15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530375" y="11147184"/>
            <a:ext cx="1532402" cy="15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530375" y="11147184"/>
            <a:ext cx="1532402" cy="15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7530375" y="11147184"/>
            <a:ext cx="1532402" cy="154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177232" y="11965291"/>
            <a:ext cx="904279" cy="74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1177232" y="11965291"/>
            <a:ext cx="397980" cy="740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1310825" y="11747925"/>
            <a:ext cx="396483" cy="224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1310825" y="11756627"/>
            <a:ext cx="396483" cy="215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1885152" y="12041636"/>
            <a:ext cx="142985" cy="187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767910" y="9653297"/>
            <a:ext cx="1522243" cy="1546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0865224" y="9774958"/>
            <a:ext cx="1279573" cy="1299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865376" y="10085748"/>
            <a:ext cx="1257625" cy="988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2167732" y="10624017"/>
            <a:ext cx="998787" cy="558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066840" y="10723007"/>
            <a:ext cx="752816" cy="280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0943972" y="10483639"/>
            <a:ext cx="94764" cy="181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2167848" y="10747327"/>
            <a:ext cx="978640" cy="434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2149488" y="10591784"/>
            <a:ext cx="231916" cy="3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2149291" y="10716041"/>
            <a:ext cx="215323" cy="192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9209593" y="7496064"/>
            <a:ext cx="1130623" cy="151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9227309" y="7361412"/>
            <a:ext cx="1773348" cy="18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9266183" y="7505569"/>
            <a:ext cx="1658939" cy="1616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9219490" y="7235803"/>
            <a:ext cx="1700552" cy="1781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9289172" y="7666528"/>
            <a:ext cx="1617479" cy="1401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9289963" y="7737814"/>
            <a:ext cx="1617874" cy="1368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9271576" y="7235620"/>
            <a:ext cx="1606921" cy="172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9222064" y="8756253"/>
            <a:ext cx="279835" cy="365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9299102" y="7262749"/>
            <a:ext cx="1539191" cy="1426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9731578" y="7529420"/>
            <a:ext cx="876668" cy="505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9222064" y="8756253"/>
            <a:ext cx="136254" cy="319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1502729" y="8130911"/>
            <a:ext cx="61789" cy="31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0162175" y="8650115"/>
            <a:ext cx="55254" cy="33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" name="Google Shape;98;p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0169502" y="7926754"/>
            <a:ext cx="1395016" cy="89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0162175" y="7958041"/>
            <a:ext cx="1395016" cy="89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p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1391963" y="7974614"/>
            <a:ext cx="53394" cy="89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" name="Google Shape;101;p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1338361" y="8006365"/>
            <a:ext cx="54248" cy="86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" name="Google Shape;102;p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1287022" y="8033447"/>
            <a:ext cx="55529" cy="87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1238240" y="8065660"/>
            <a:ext cx="51696" cy="84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1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1180514" y="8096061"/>
            <a:ext cx="67134" cy="110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1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0836712" y="8289287"/>
            <a:ext cx="54854" cy="87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1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0781265" y="8317539"/>
            <a:ext cx="53655" cy="87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1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0724223" y="8351069"/>
            <a:ext cx="54260" cy="8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1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0670711" y="8380574"/>
            <a:ext cx="54935" cy="85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1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20619199" y="8411443"/>
            <a:ext cx="64485" cy="11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1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20548654" y="8448825"/>
            <a:ext cx="52092" cy="85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1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0496610" y="8478571"/>
            <a:ext cx="51414" cy="85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1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0444541" y="8508685"/>
            <a:ext cx="53562" cy="82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1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0392065" y="8536414"/>
            <a:ext cx="53351" cy="83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1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20281954" y="8601166"/>
            <a:ext cx="51172" cy="7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1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20228877" y="8629483"/>
            <a:ext cx="51568" cy="80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1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20336856" y="8566757"/>
            <a:ext cx="66528" cy="109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1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20895271" y="8256988"/>
            <a:ext cx="64485" cy="11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1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21126257" y="8127244"/>
            <a:ext cx="52466" cy="8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1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21067392" y="8157605"/>
            <a:ext cx="55727" cy="87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1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21014164" y="8187750"/>
            <a:ext cx="55041" cy="89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1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20960442" y="8219974"/>
            <a:ext cx="56532" cy="86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1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9827829" y="9792632"/>
            <a:ext cx="636015" cy="635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1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20031208" y="9988323"/>
            <a:ext cx="73650" cy="241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" name="Google Shape;124;p1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20202714" y="9988323"/>
            <a:ext cx="73650" cy="241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" name="Google Shape;125;p1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8894715" y="8074423"/>
            <a:ext cx="134050" cy="193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p1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20787070" y="9029229"/>
            <a:ext cx="174293" cy="153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" name="Google Shape;127;p1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8454053" y="7304648"/>
            <a:ext cx="428903" cy="408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" name="Google Shape;128;p1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8423950" y="7513886"/>
            <a:ext cx="571999" cy="203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" name="Google Shape;129;p1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7861686" y="7478889"/>
            <a:ext cx="617320" cy="314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" name="Google Shape;130;p1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8082643" y="7681211"/>
            <a:ext cx="466272" cy="525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1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8490097" y="7513886"/>
            <a:ext cx="503426" cy="92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1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8545522" y="7616433"/>
            <a:ext cx="35700" cy="35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1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8080899" y="7739870"/>
            <a:ext cx="78070" cy="41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1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8157360" y="7888601"/>
            <a:ext cx="65365" cy="63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1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22235284" y="11291747"/>
            <a:ext cx="526455" cy="659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1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2570922" y="9609108"/>
            <a:ext cx="362306" cy="460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 rot="-1701538">
            <a:off x="21242163" y="11609242"/>
            <a:ext cx="579846" cy="123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D4A5A"/>
              </a:buClr>
              <a:buSzPts val="4340"/>
              <a:buFont typeface="Fredoka"/>
              <a:buNone/>
            </a:pPr>
            <a:r>
              <a:rPr b="0" i="0" lang="en-US" sz="4340" u="none" cap="none" strike="noStrike">
                <a:solidFill>
                  <a:srgbClr val="ED4A5A"/>
                </a:solidFill>
                <a:latin typeface="Fredoka"/>
                <a:ea typeface="Fredoka"/>
                <a:cs typeface="Fredoka"/>
                <a:sym typeface="Fredoka"/>
              </a:rPr>
              <a:t>f</a:t>
            </a:r>
            <a:endParaRPr b="0" i="0" sz="43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43" name="Google Shape;1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"/>
          <p:cNvSpPr/>
          <p:nvPr/>
        </p:nvSpPr>
        <p:spPr>
          <a:xfrm>
            <a:off x="3988298" y="3517900"/>
            <a:ext cx="16613676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Давайте пригадаємо способи додавання числа до суми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6833454" y="6502400"/>
            <a:ext cx="439474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1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(а + b) + c =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14060657" y="5600700"/>
            <a:ext cx="379777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1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(a + </a:t>
            </a:r>
            <a:r>
              <a:rPr b="0" i="1" lang="en-US" sz="6000" u="none" cap="none" strike="noStrike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с</a:t>
            </a:r>
            <a:r>
              <a:rPr b="0" i="1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) + b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14060657" y="7518400"/>
            <a:ext cx="379777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1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a + (b + </a:t>
            </a:r>
            <a:r>
              <a:rPr b="0" i="1" lang="en-US" sz="6000" u="none" cap="none" strike="noStrike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с</a:t>
            </a:r>
            <a:r>
              <a:rPr b="0" i="1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48" name="Google Shape;1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64172" y="6162608"/>
            <a:ext cx="2266247" cy="65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59688" y="7012386"/>
            <a:ext cx="2270735" cy="107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/>
          <p:nvPr/>
        </p:nvSpPr>
        <p:spPr>
          <a:xfrm>
            <a:off x="14060657" y="6807200"/>
            <a:ext cx="104576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або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51" name="Google Shape;15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6012" y="11618139"/>
            <a:ext cx="3980076" cy="10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6012" y="10883562"/>
            <a:ext cx="3980076" cy="73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45911" y="11720652"/>
            <a:ext cx="3860557" cy="551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86290" y="12272209"/>
            <a:ext cx="3980077" cy="102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62331" y="11594461"/>
            <a:ext cx="4027438" cy="149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62295" y="10859886"/>
            <a:ext cx="4027510" cy="781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" name="Google Shape;157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22077" y="11696974"/>
            <a:ext cx="3907944" cy="598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62610" y="12248531"/>
            <a:ext cx="4027438" cy="149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" name="Google Shape;159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09449" y="11842384"/>
            <a:ext cx="3459652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809449" y="12011471"/>
            <a:ext cx="1683022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" name="Google Shape;161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15088" y="12011471"/>
            <a:ext cx="795681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" name="Google Shape;162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09449" y="12168304"/>
            <a:ext cx="2833081" cy="47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" name="Google Shape;163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51219" y="11014766"/>
            <a:ext cx="660421" cy="510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" name="Google Shape;164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951498" y="11015044"/>
            <a:ext cx="613477" cy="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46503" y="10328939"/>
            <a:ext cx="3718193" cy="68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687386" y="11015323"/>
            <a:ext cx="285843" cy="50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687386" y="11015044"/>
            <a:ext cx="264112" cy="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499751" y="11015323"/>
            <a:ext cx="2204143" cy="50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20436" y="11015044"/>
            <a:ext cx="2166949" cy="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" name="Google Shape;170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56045" y="11015044"/>
            <a:ext cx="264391" cy="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230345" y="11015323"/>
            <a:ext cx="290092" cy="50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" name="Google Shape;172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46224" y="11015044"/>
            <a:ext cx="409820" cy="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" name="Google Shape;173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799280" y="11015044"/>
            <a:ext cx="456764" cy="510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" name="Google Shape;174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927813" y="10991368"/>
            <a:ext cx="707788" cy="557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" name="Google Shape;175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927816" y="10991089"/>
            <a:ext cx="660813" cy="4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" name="Google Shape;176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22787" y="10305262"/>
            <a:ext cx="3765626" cy="733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" name="Google Shape;177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663531" y="10991645"/>
            <a:ext cx="333309" cy="557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663704" y="10991089"/>
            <a:ext cx="311475" cy="4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476347" y="10991645"/>
            <a:ext cx="2250947" cy="557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496756" y="10991089"/>
            <a:ext cx="2214311" cy="4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232364" y="10991089"/>
            <a:ext cx="311753" cy="4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206523" y="10991924"/>
            <a:ext cx="337598" cy="556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22569" y="10991368"/>
            <a:ext cx="457156" cy="47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775321" y="10991089"/>
            <a:ext cx="504434" cy="557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467222" y="9907470"/>
            <a:ext cx="476344" cy="1120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443469" y="9884139"/>
            <a:ext cx="524377" cy="1167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824667" y="10440364"/>
            <a:ext cx="3572206" cy="91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491461" y="9781005"/>
            <a:ext cx="3905412" cy="659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878436" y="10532571"/>
            <a:ext cx="3464946" cy="495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824667" y="11027583"/>
            <a:ext cx="3572206" cy="91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800986" y="10416688"/>
            <a:ext cx="3619568" cy="139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" name="Google Shape;192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467765" y="9757601"/>
            <a:ext cx="3952775" cy="70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" name="Google Shape;193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854603" y="10508890"/>
            <a:ext cx="3512612" cy="542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800986" y="11003623"/>
            <a:ext cx="3619574" cy="139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5436260" y="10663217"/>
            <a:ext cx="796796" cy="728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5412616" y="10638982"/>
            <a:ext cx="844411" cy="776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" name="Google Shape;197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022751" y="10639261"/>
            <a:ext cx="3110009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" name="Google Shape;198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022472" y="10791081"/>
            <a:ext cx="1515583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4822783" y="10791081"/>
            <a:ext cx="719066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022751" y="10931754"/>
            <a:ext cx="2547795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440755" y="10276015"/>
            <a:ext cx="383911" cy="84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417075" y="10251872"/>
            <a:ext cx="431273" cy="891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491461" y="9781005"/>
            <a:ext cx="333206" cy="751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467780" y="9757521"/>
            <a:ext cx="380568" cy="79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463631" y="10264065"/>
            <a:ext cx="384687" cy="681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494867" y="10181642"/>
            <a:ext cx="407189" cy="656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5531971" y="9338360"/>
            <a:ext cx="385708" cy="991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5485264" y="9224707"/>
            <a:ext cx="461114" cy="1191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826164" y="9910535"/>
            <a:ext cx="613476" cy="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826443" y="9224428"/>
            <a:ext cx="4119098" cy="68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439641" y="9910535"/>
            <a:ext cx="264112" cy="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703754" y="9910535"/>
            <a:ext cx="2166949" cy="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870703" y="9910535"/>
            <a:ext cx="264391" cy="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135094" y="9910535"/>
            <a:ext cx="409821" cy="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779220" y="9910535"/>
            <a:ext cx="3769595" cy="510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243994" y="9973490"/>
            <a:ext cx="2840116" cy="384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802336" y="9887136"/>
            <a:ext cx="660987" cy="47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802805" y="9200473"/>
            <a:ext cx="4166486" cy="733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415961" y="9886857"/>
            <a:ext cx="311474" cy="4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680073" y="9886857"/>
            <a:ext cx="2214311" cy="4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4847022" y="9886857"/>
            <a:ext cx="311753" cy="4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5111414" y="9886857"/>
            <a:ext cx="456898" cy="4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55261" y="9886578"/>
            <a:ext cx="3817265" cy="557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2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5522626" y="10382038"/>
            <a:ext cx="53661" cy="59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2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5461794" y="9200655"/>
            <a:ext cx="508541" cy="123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5521779" y="10393418"/>
            <a:ext cx="47869" cy="47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5858044" y="9330764"/>
            <a:ext cx="82978" cy="40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5522336" y="9706059"/>
            <a:ext cx="365266" cy="55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5525042" y="9591208"/>
            <a:ext cx="345926" cy="517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541901" y="10023238"/>
            <a:ext cx="2238434" cy="324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932205" y="9164261"/>
            <a:ext cx="3164615" cy="81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2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932205" y="8710757"/>
            <a:ext cx="3164615" cy="453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2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979846" y="9245882"/>
            <a:ext cx="3069334" cy="438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2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932205" y="9684342"/>
            <a:ext cx="3164615" cy="8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2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908526" y="9140583"/>
            <a:ext cx="3211977" cy="12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2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908624" y="8686800"/>
            <a:ext cx="3211621" cy="501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2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956013" y="9222201"/>
            <a:ext cx="3117000" cy="485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2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908526" y="9660661"/>
            <a:ext cx="3211977" cy="128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2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3163723" y="9337807"/>
            <a:ext cx="2760367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2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4576223" y="9472073"/>
            <a:ext cx="1347866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2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3686933" y="9472073"/>
            <a:ext cx="642451" cy="4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2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3661858" y="9596873"/>
            <a:ext cx="2262230" cy="47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48" name="Google Shape;2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"/>
          <p:cNvSpPr/>
          <p:nvPr/>
        </p:nvSpPr>
        <p:spPr>
          <a:xfrm>
            <a:off x="3086486" y="3810000"/>
            <a:ext cx="886570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Обчисли за </a:t>
            </a:r>
            <a:r>
              <a:rPr lang="en-US" sz="6000">
                <a:latin typeface="Rubik"/>
                <a:ea typeface="Rubik"/>
                <a:cs typeface="Rubik"/>
                <a:sym typeface="Rubik"/>
              </a:rPr>
              <a:t>зразком</a:t>
            </a: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"/>
          <p:cNvSpPr/>
          <p:nvPr/>
        </p:nvSpPr>
        <p:spPr>
          <a:xfrm>
            <a:off x="3086486" y="5283200"/>
            <a:ext cx="1826488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240 + 60 = (200 + 40) + 60 = 200 + (60 + 40) = 300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"/>
          <p:cNvSpPr/>
          <p:nvPr/>
        </p:nvSpPr>
        <p:spPr>
          <a:xfrm>
            <a:off x="3086486" y="7594600"/>
            <a:ext cx="3454832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420 + 30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8192524" y="7594600"/>
            <a:ext cx="332781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140 + 50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"/>
          <p:cNvSpPr/>
          <p:nvPr/>
        </p:nvSpPr>
        <p:spPr>
          <a:xfrm>
            <a:off x="13171546" y="7594600"/>
            <a:ext cx="344213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350 + 30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"/>
          <p:cNvSpPr/>
          <p:nvPr/>
        </p:nvSpPr>
        <p:spPr>
          <a:xfrm>
            <a:off x="18264883" y="7594600"/>
            <a:ext cx="328971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510 + 90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55" name="Google Shape;25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74668" y="1643473"/>
            <a:ext cx="1446658" cy="1865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75763" y="1514446"/>
            <a:ext cx="644468" cy="129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778432" y="2517812"/>
            <a:ext cx="1261768" cy="88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831823" y="2449336"/>
            <a:ext cx="1157251" cy="145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387055" y="2217311"/>
            <a:ext cx="170927" cy="170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185375" y="2278241"/>
            <a:ext cx="84521" cy="84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674857" y="2270130"/>
            <a:ext cx="1446469" cy="1238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658632" y="1627250"/>
            <a:ext cx="1478541" cy="189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059727" y="1498600"/>
            <a:ext cx="676352" cy="160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762207" y="2501790"/>
            <a:ext cx="1293841" cy="918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815975" y="2433303"/>
            <a:ext cx="1189134" cy="177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8965585" y="2697959"/>
            <a:ext cx="266390" cy="266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291403" y="3034492"/>
            <a:ext cx="222621" cy="222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302912" y="2763605"/>
            <a:ext cx="200735" cy="20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371019" y="2201466"/>
            <a:ext cx="203000" cy="20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169527" y="2262395"/>
            <a:ext cx="116404" cy="116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169360" y="2107733"/>
            <a:ext cx="441972" cy="57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830157" y="2602478"/>
            <a:ext cx="102888" cy="426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9344483" y="2434808"/>
            <a:ext cx="1427915" cy="1819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474459" y="3203130"/>
            <a:ext cx="1197193" cy="950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9980447" y="3199808"/>
            <a:ext cx="583369" cy="243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344483" y="3426289"/>
            <a:ext cx="1427915" cy="82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349339" y="2301402"/>
            <a:ext cx="547763" cy="289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212605" y="3085387"/>
            <a:ext cx="152858" cy="152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418050" y="3155741"/>
            <a:ext cx="102335" cy="102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0383854" y="2938005"/>
            <a:ext cx="80712" cy="80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9328390" y="2418553"/>
            <a:ext cx="1459922" cy="1852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333214" y="2285141"/>
            <a:ext cx="580001" cy="321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9458341" y="3187174"/>
            <a:ext cx="1229602" cy="982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9964123" y="3184474"/>
            <a:ext cx="615918" cy="275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196433" y="3069475"/>
            <a:ext cx="184961" cy="184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401955" y="3139461"/>
            <a:ext cx="134596" cy="134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" name="Google Shape;287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367837" y="2921991"/>
            <a:ext cx="112894" cy="112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9791064" y="3504174"/>
            <a:ext cx="221213" cy="220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" name="Google Shape;289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0039317" y="3399639"/>
            <a:ext cx="138737" cy="138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" name="Google Shape;290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0102409" y="3713807"/>
            <a:ext cx="150276" cy="150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388181" y="3854729"/>
            <a:ext cx="128490" cy="128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186199" y="2975984"/>
            <a:ext cx="375394" cy="169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" name="Google Shape;293;p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640476" y="3275991"/>
            <a:ext cx="351380" cy="281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766198" y="8496301"/>
            <a:ext cx="3541523" cy="3526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" name="Google Shape;295;p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876410" y="9702063"/>
            <a:ext cx="2902371" cy="257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01" name="Google Shape;3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"/>
          <p:cNvSpPr/>
          <p:nvPr/>
        </p:nvSpPr>
        <p:spPr>
          <a:xfrm>
            <a:off x="2946768" y="4000500"/>
            <a:ext cx="1013586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Обчисли з коментуванням.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2946768" y="5791200"/>
            <a:ext cx="391208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250 + 300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2946768" y="7454900"/>
            <a:ext cx="450906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565 - 60 - 5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8256032" y="7454900"/>
            <a:ext cx="327701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565 - 65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13590699" y="7454900"/>
            <a:ext cx="378507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565 - 500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18315689" y="7454900"/>
            <a:ext cx="331511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565 - 60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"/>
          <p:cNvSpPr/>
          <p:nvPr/>
        </p:nvSpPr>
        <p:spPr>
          <a:xfrm>
            <a:off x="8256032" y="5791200"/>
            <a:ext cx="3937492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540 + 200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"/>
          <p:cNvSpPr/>
          <p:nvPr/>
        </p:nvSpPr>
        <p:spPr>
          <a:xfrm>
            <a:off x="13590699" y="5791200"/>
            <a:ext cx="332781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180 + 20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"/>
          <p:cNvSpPr/>
          <p:nvPr/>
        </p:nvSpPr>
        <p:spPr>
          <a:xfrm>
            <a:off x="18315689" y="5791200"/>
            <a:ext cx="339132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730 + 40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11" name="Google Shape;3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09948" y="9482358"/>
            <a:ext cx="933619" cy="1355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92762" y="9465475"/>
            <a:ext cx="968221" cy="1389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59965" y="10085462"/>
            <a:ext cx="119684" cy="601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949429" y="9781772"/>
            <a:ext cx="550753" cy="726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367999" y="10303340"/>
            <a:ext cx="881173" cy="1394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312554" y="9310719"/>
            <a:ext cx="393583" cy="570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546153" y="9135275"/>
            <a:ext cx="450334" cy="663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368214" y="10101883"/>
            <a:ext cx="1049948" cy="1595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601505" y="9135352"/>
            <a:ext cx="395183" cy="663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352088" y="9764833"/>
            <a:ext cx="1165106" cy="1949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932420" y="10286727"/>
            <a:ext cx="333397" cy="23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483382" y="9780265"/>
            <a:ext cx="217709" cy="117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295467" y="9293842"/>
            <a:ext cx="274490" cy="504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1529766" y="9118600"/>
            <a:ext cx="483801" cy="697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1356565" y="9578671"/>
            <a:ext cx="89002" cy="243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450809" y="9693625"/>
            <a:ext cx="152221" cy="179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399428" y="9676476"/>
            <a:ext cx="107798" cy="170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726600" y="9404381"/>
            <a:ext cx="219794" cy="344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9221196" y="10076607"/>
            <a:ext cx="2696509" cy="2688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221394" y="10499647"/>
            <a:ext cx="2696470" cy="2265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447209" y="10109216"/>
            <a:ext cx="266392" cy="736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946184" y="10804305"/>
            <a:ext cx="792" cy="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792425" y="10733320"/>
            <a:ext cx="289838" cy="283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9417847" y="11039233"/>
            <a:ext cx="893886" cy="837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9708582" y="11895764"/>
            <a:ext cx="782912" cy="638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0541049" y="11430803"/>
            <a:ext cx="805595" cy="909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9509594" y="11145307"/>
            <a:ext cx="106364" cy="232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588394" y="11233364"/>
            <a:ext cx="595" cy="1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587799" y="11324087"/>
            <a:ext cx="991" cy="2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580469" y="11262252"/>
            <a:ext cx="1047" cy="3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9769738" y="11975347"/>
            <a:ext cx="455162" cy="248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0614811" y="11622174"/>
            <a:ext cx="281080" cy="473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1161241" y="11944071"/>
            <a:ext cx="136076" cy="2923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201782" y="12003196"/>
            <a:ext cx="832" cy="1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287502" y="12110656"/>
            <a:ext cx="161838" cy="352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139126" y="11188973"/>
            <a:ext cx="122062" cy="293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9856671" y="10782226"/>
            <a:ext cx="107748" cy="190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9204800" y="10059845"/>
            <a:ext cx="2729676" cy="272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9775826" y="10716769"/>
            <a:ext cx="323416" cy="316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9400913" y="11022341"/>
            <a:ext cx="927469" cy="871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691929" y="11879045"/>
            <a:ext cx="816249" cy="671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0524181" y="11414029"/>
            <a:ext cx="839136" cy="943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9474609" y="11144098"/>
            <a:ext cx="79635" cy="24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9837712" y="10802711"/>
            <a:ext cx="77616" cy="16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0587705" y="11614922"/>
            <a:ext cx="265191" cy="480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9761782" y="11955016"/>
            <a:ext cx="437151" cy="230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62" name="Google Shape;3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"/>
          <p:cNvSpPr/>
          <p:nvPr/>
        </p:nvSpPr>
        <p:spPr>
          <a:xfrm>
            <a:off x="3742734" y="5651500"/>
            <a:ext cx="16888878" cy="2751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ubik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Обчисли вираз 330 + а + 60, якщо а = 200; а = 300.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64" name="Google Shape;36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0401" y="6986163"/>
            <a:ext cx="4400430" cy="534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70" name="Google Shape;3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"/>
          <p:cNvSpPr/>
          <p:nvPr/>
        </p:nvSpPr>
        <p:spPr>
          <a:xfrm>
            <a:off x="4991724" y="5511800"/>
            <a:ext cx="14403600" cy="2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Давайте пригадаємо що потрібно зробити щоб знайти невідоме ділене? А щоб знайти невідомий дільник?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72" name="Google Shape;3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27646" y="11363846"/>
            <a:ext cx="1338226" cy="477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04169" y="11341373"/>
            <a:ext cx="1383825" cy="523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39189" y="11390530"/>
            <a:ext cx="635072" cy="291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17639" y="10569184"/>
            <a:ext cx="2773204" cy="920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063940" y="11546681"/>
            <a:ext cx="2578594" cy="255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117908" y="11033962"/>
            <a:ext cx="2732639" cy="619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040517" y="11524035"/>
            <a:ext cx="2624149" cy="301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" name="Google Shape;379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095020" y="11011328"/>
            <a:ext cx="2778419" cy="665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" name="Google Shape;380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095053" y="10545589"/>
            <a:ext cx="2818624" cy="875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" name="Google Shape;381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516334" y="11475467"/>
            <a:ext cx="370502" cy="205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" name="Google Shape;382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6129904" y="11185699"/>
            <a:ext cx="2573322" cy="387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6528135" y="11361465"/>
            <a:ext cx="2054627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" name="Google Shape;384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868545" y="10637348"/>
            <a:ext cx="2739892" cy="998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" name="Google Shape;385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065855" y="11676515"/>
            <a:ext cx="2578594" cy="255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" name="Google Shape;386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886813" y="11122968"/>
            <a:ext cx="2721624" cy="661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" name="Google Shape;387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042336" y="11654036"/>
            <a:ext cx="2624150" cy="301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" name="Google Shape;388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864327" y="11099899"/>
            <a:ext cx="2767198" cy="707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" name="Google Shape;389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845958" y="10613423"/>
            <a:ext cx="2785311" cy="1045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" name="Google Shape;390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841123" y="11476199"/>
            <a:ext cx="355995" cy="228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" name="Google Shape;391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029901" y="11280397"/>
            <a:ext cx="2553643" cy="527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" name="Google Shape;392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9137601" y="11455239"/>
            <a:ext cx="2047692" cy="335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" name="Google Shape;393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057086" y="9522352"/>
            <a:ext cx="1229023" cy="11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" name="Google Shape;394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973001" y="9451715"/>
            <a:ext cx="443799" cy="496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" name="Google Shape;395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6858021" y="9354734"/>
            <a:ext cx="474156" cy="522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" name="Google Shape;396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949360" y="9857581"/>
            <a:ext cx="7522" cy="6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" name="Google Shape;397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6933511" y="9844422"/>
            <a:ext cx="15851" cy="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" name="Google Shape;398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6915242" y="9829645"/>
            <a:ext cx="26865" cy="22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" name="Google Shape;399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6901810" y="9818086"/>
            <a:ext cx="15850" cy="13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" name="Google Shape;400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6895094" y="9812182"/>
            <a:ext cx="7522" cy="6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" name="Google Shape;401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885961" y="9804394"/>
            <a:ext cx="9134" cy="7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" name="Google Shape;402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875483" y="9795805"/>
            <a:ext cx="13432" cy="11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" name="Google Shape;403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6778235" y="9287582"/>
            <a:ext cx="439770" cy="493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" name="Google Shape;404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778235" y="9713609"/>
            <a:ext cx="57759" cy="48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" name="Google Shape;405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610482" y="9163918"/>
            <a:ext cx="527466" cy="549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" name="Google Shape;406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7034111" y="9499767"/>
            <a:ext cx="1274113" cy="1183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" name="Google Shape;407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755413" y="9264700"/>
            <a:ext cx="683701" cy="706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" name="Google Shape;408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6910766" y="9821943"/>
            <a:ext cx="61288" cy="58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" name="Google Shape;409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892644" y="9806521"/>
            <a:ext cx="71972" cy="6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" name="Google Shape;410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6879314" y="9795489"/>
            <a:ext cx="60008" cy="58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" name="Google Shape;411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872512" y="9789170"/>
            <a:ext cx="52532" cy="52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" name="Google Shape;412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6865616" y="9782032"/>
            <a:ext cx="52636" cy="52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" name="Google Shape;413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852861" y="9772954"/>
            <a:ext cx="58543" cy="56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" name="Google Shape;414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6755538" y="9690919"/>
            <a:ext cx="61079" cy="5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" name="Google Shape;415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588089" y="9141160"/>
            <a:ext cx="572488" cy="5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" name="Google Shape;416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284351" y="9589492"/>
            <a:ext cx="1006352" cy="861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" name="Google Shape;417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118551" y="9809708"/>
            <a:ext cx="1008330" cy="835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8481472" y="10663405"/>
            <a:ext cx="303226" cy="352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914327" y="10234433"/>
            <a:ext cx="687458" cy="69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8458579" y="10640758"/>
            <a:ext cx="349134" cy="398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7891416" y="10211767"/>
            <a:ext cx="733310" cy="737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7267236" y="9677065"/>
            <a:ext cx="837218" cy="743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" name="Google Shape;423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760248" y="10087000"/>
            <a:ext cx="691619" cy="770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" name="Google Shape;424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737384" y="10064086"/>
            <a:ext cx="737017" cy="815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" name="Google Shape;425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174146" y="9244707"/>
            <a:ext cx="712102" cy="869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9152099" y="9222370"/>
            <a:ext cx="758140" cy="914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" name="Google Shape;427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9993189" y="9774541"/>
            <a:ext cx="653463" cy="865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" name="Google Shape;428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969978" y="9751287"/>
            <a:ext cx="698817" cy="911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5280010" y="9997287"/>
            <a:ext cx="415591" cy="623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5709737" y="10564819"/>
            <a:ext cx="103461" cy="106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" name="Google Shape;431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5923847" y="10184464"/>
            <a:ext cx="103360" cy="106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6007127" y="10493635"/>
            <a:ext cx="103360" cy="106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0593774" y="8807611"/>
            <a:ext cx="415591" cy="623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0349745" y="8843566"/>
            <a:ext cx="103260" cy="106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0599314" y="8534400"/>
            <a:ext cx="103361" cy="106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1015711" y="9580904"/>
            <a:ext cx="103260" cy="106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42" name="Google Shape;4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"/>
          <p:cNvSpPr/>
          <p:nvPr/>
        </p:nvSpPr>
        <p:spPr>
          <a:xfrm>
            <a:off x="1930641" y="27940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"/>
          <p:cNvSpPr/>
          <p:nvPr/>
        </p:nvSpPr>
        <p:spPr>
          <a:xfrm>
            <a:off x="2540318" y="5194300"/>
            <a:ext cx="64016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4800"/>
              <a:buFont typeface="Rubik"/>
              <a:buNone/>
            </a:pPr>
            <a:r>
              <a:rPr b="1" i="0" lang="en-US" sz="48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7"/>
          <p:cNvSpPr/>
          <p:nvPr/>
        </p:nvSpPr>
        <p:spPr>
          <a:xfrm>
            <a:off x="2540318" y="6451600"/>
            <a:ext cx="852699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Підручник за 3 клас / Математика</a:t>
            </a:r>
            <a:r>
              <a:rPr b="0" i="0" lang="en-US" sz="4000" u="sng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Автор: Заїка</a:t>
            </a:r>
            <a:r>
              <a:rPr b="0" i="0" lang="en-US" sz="4000" cap="none" strike="noStrike">
                <a:solidFill>
                  <a:srgbClr val="2C2C2C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 </a:t>
            </a:r>
            <a:r>
              <a:rPr b="0" i="0" lang="en-US" sz="4000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Та</a:t>
            </a:r>
            <a:r>
              <a:rPr b="0" i="0" lang="en-US" sz="4000" cap="none" strike="noStrike">
                <a:solidFill>
                  <a:srgbClr val="2C2C2C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рнавська</a:t>
            </a:r>
            <a:endParaRPr b="0" i="0" sz="40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7"/>
          <p:cNvSpPr/>
          <p:nvPr/>
        </p:nvSpPr>
        <p:spPr>
          <a:xfrm>
            <a:off x="2540318" y="8013700"/>
            <a:ext cx="3916323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Вправа 458.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Задача 459.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47" name="Google Shape;44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031829" y="4000500"/>
            <a:ext cx="807821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53" name="Google Shape;4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8"/>
          <p:cNvSpPr/>
          <p:nvPr/>
        </p:nvSpPr>
        <p:spPr>
          <a:xfrm>
            <a:off x="8649781" y="8216900"/>
            <a:ext cx="127016" cy="127000"/>
          </a:xfrm>
          <a:prstGeom prst="ellipse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8"/>
          <p:cNvSpPr/>
          <p:nvPr/>
        </p:nvSpPr>
        <p:spPr>
          <a:xfrm>
            <a:off x="8649781" y="8788400"/>
            <a:ext cx="127016" cy="127000"/>
          </a:xfrm>
          <a:prstGeom prst="ellipse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8"/>
          <p:cNvSpPr/>
          <p:nvPr/>
        </p:nvSpPr>
        <p:spPr>
          <a:xfrm>
            <a:off x="8649781" y="9398000"/>
            <a:ext cx="127016" cy="127000"/>
          </a:xfrm>
          <a:prstGeom prst="ellipse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8"/>
          <p:cNvSpPr/>
          <p:nvPr/>
        </p:nvSpPr>
        <p:spPr>
          <a:xfrm>
            <a:off x="4483660" y="35560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8"/>
          <p:cNvSpPr/>
          <p:nvPr/>
        </p:nvSpPr>
        <p:spPr>
          <a:xfrm>
            <a:off x="5504021" y="50165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8"/>
          <p:cNvSpPr/>
          <p:nvPr/>
        </p:nvSpPr>
        <p:spPr>
          <a:xfrm>
            <a:off x="8903813" y="7353300"/>
            <a:ext cx="12058040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онлайн-тести;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60" name="Google Shape;4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238" y="5041900"/>
            <a:ext cx="6744543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2024-06-27T14:46:14Z</dcterms:created>
  <dc:creator>PptxGenJS</dc:creator>
</cp:coreProperties>
</file>