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20e1a3372fd_0_4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20e1a3372fd_0_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20e1a3372fd_0_4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20e1a3372fd_0_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20e1a3372fd_0_5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20e1a3372fd_0_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20e1a3372fd_0_5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20e1a3372fd_0_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20e1a3372fd_0_6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g20e1a3372fd_0_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20e1a3372fd_0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20e1a3372fd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20e1a3372fd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20e1a3372fd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20e1a3372fd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20e1a3372fd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20e1a3372fd_0_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20e1a3372fd_0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20e1a3372fd_0_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20e1a3372fd_0_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20e1a3372fd_0_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20e1a3372fd_0_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20e1a3372fd_0_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20e1a3372fd_0_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20e1a3372fd_0_3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20e1a3372fd_0_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3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9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0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0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7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5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8602133" cy="4838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17" name="Google Shape;117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24" name="Google Shape;124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2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31" name="Google Shape;131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2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38" name="Google Shape;138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p2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45" name="Google Shape;145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68" name="Google Shape;68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75" name="Google Shape;75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" name="Google Shape;81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82" name="Google Shape;82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89" name="Google Shape;89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96" name="Google Shape;96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03" name="Google Shape;103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10" name="Google Shape;110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