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y="13716000" cx="24384000"/>
  <p:notesSz cx="6858000" cy="9144000"/>
  <p:embeddedFontLst>
    <p:embeddedFont>
      <p:font typeface="Helvetica Neue"/>
      <p:regular r:id="rId17"/>
      <p:bold r:id="rId18"/>
      <p:italic r:id="rId19"/>
      <p:boldItalic r:id="rId20"/>
    </p:embeddedFont>
    <p:embeddedFont>
      <p:font typeface="Rubik"/>
      <p:bold r:id="rId21"/>
      <p:boldItalic r:id="rId22"/>
    </p:embeddedFont>
    <p:embeddedFont>
      <p:font typeface="Rubik SemiBold"/>
      <p:regular r:id="rId23"/>
      <p:bold r:id="rId24"/>
      <p:italic r:id="rId25"/>
      <p:boldItalic r:id="rId2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7" roundtripDataSignature="AMtx7mhtT+CC2YmGPzQwSjfDBM7bRfqND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HelveticaNeue-boldItalic.fntdata"/><Relationship Id="rId22" Type="http://schemas.openxmlformats.org/officeDocument/2006/relationships/font" Target="fonts/Rubik-boldItalic.fntdata"/><Relationship Id="rId21" Type="http://schemas.openxmlformats.org/officeDocument/2006/relationships/font" Target="fonts/Rubik-bold.fntdata"/><Relationship Id="rId24" Type="http://schemas.openxmlformats.org/officeDocument/2006/relationships/font" Target="fonts/RubikSemiBold-bold.fntdata"/><Relationship Id="rId23" Type="http://schemas.openxmlformats.org/officeDocument/2006/relationships/font" Target="fonts/RubikSemiBold-regular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font" Target="fonts/RubikSemiBold-boldItalic.fntdata"/><Relationship Id="rId25" Type="http://schemas.openxmlformats.org/officeDocument/2006/relationships/font" Target="fonts/RubikSemiBold-italic.fntdata"/><Relationship Id="rId27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font" Target="fonts/HelveticaNeue-regular.fntdata"/><Relationship Id="rId16" Type="http://schemas.openxmlformats.org/officeDocument/2006/relationships/slide" Target="slides/slide12.xml"/><Relationship Id="rId19" Type="http://schemas.openxmlformats.org/officeDocument/2006/relationships/font" Target="fonts/HelveticaNeue-italic.fntdata"/><Relationship Id="rId18" Type="http://schemas.openxmlformats.org/officeDocument/2006/relationships/font" Target="fonts/HelveticaNeue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228600" lvl="1" marL="9144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228600" lvl="2" marL="13716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228600" lvl="3" marL="18288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228600" lvl="4" marL="22860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228600" lvl="5" marL="27432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-228600" lvl="6" marL="32004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-228600" lvl="7" marL="36576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-228600" lvl="8" marL="41148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1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0" name="Google Shape;260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1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7" name="Google Shape;277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1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2" name="Google Shape;292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5" name="Google Shape;245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" type="tx">
  <p:cSld name="TITLE_AND_BODY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4"/>
          <p:cNvSpPr txBox="1"/>
          <p:nvPr>
            <p:ph idx="1" type="body"/>
          </p:nvPr>
        </p:nvSpPr>
        <p:spPr>
          <a:xfrm>
            <a:off x="1201340" y="11859862"/>
            <a:ext cx="21971005" cy="6369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Rubik"/>
              <a:buNone/>
              <a:defRPr b="1" sz="3600">
                <a:latin typeface="Rubik"/>
                <a:ea typeface="Rubik"/>
                <a:cs typeface="Rubik"/>
                <a:sym typeface="Rubik"/>
              </a:defRPr>
            </a:lvl1pPr>
            <a:lvl2pPr indent="-509778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28"/>
              <a:buFont typeface="Rubik"/>
              <a:buChar char="•"/>
              <a:defRPr b="1" sz="3600">
                <a:latin typeface="Rubik"/>
                <a:ea typeface="Rubik"/>
                <a:cs typeface="Rubik"/>
                <a:sym typeface="Rubik"/>
              </a:defRPr>
            </a:lvl2pPr>
            <a:lvl3pPr indent="-509778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28"/>
              <a:buFont typeface="Rubik"/>
              <a:buChar char="•"/>
              <a:defRPr b="1" sz="3600">
                <a:latin typeface="Rubik"/>
                <a:ea typeface="Rubik"/>
                <a:cs typeface="Rubik"/>
                <a:sym typeface="Rubik"/>
              </a:defRPr>
            </a:lvl3pPr>
            <a:lvl4pPr indent="-509778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28"/>
              <a:buFont typeface="Rubik"/>
              <a:buChar char="•"/>
              <a:defRPr b="1" sz="3600">
                <a:latin typeface="Rubik"/>
                <a:ea typeface="Rubik"/>
                <a:cs typeface="Rubik"/>
                <a:sym typeface="Rubik"/>
              </a:defRPr>
            </a:lvl4pPr>
            <a:lvl5pPr indent="-509778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28"/>
              <a:buFont typeface="Rubik"/>
              <a:buChar char="•"/>
              <a:defRPr b="1" sz="3600">
                <a:latin typeface="Rubik"/>
                <a:ea typeface="Rubik"/>
                <a:cs typeface="Rubik"/>
                <a:sym typeface="Rubik"/>
              </a:defRPr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11" name="Google Shape;11;p14"/>
          <p:cNvSpPr txBox="1"/>
          <p:nvPr>
            <p:ph type="title"/>
          </p:nvPr>
        </p:nvSpPr>
        <p:spPr>
          <a:xfrm>
            <a:off x="1206496" y="2574991"/>
            <a:ext cx="21971005" cy="4648204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Helvetica Neue"/>
              <a:buNone/>
              <a:defRPr sz="11600"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12" name="Google Shape;12;p14"/>
          <p:cNvSpPr txBox="1"/>
          <p:nvPr>
            <p:ph idx="2" type="body"/>
          </p:nvPr>
        </p:nvSpPr>
        <p:spPr>
          <a:xfrm>
            <a:off x="1201342" y="7223190"/>
            <a:ext cx="21971002" cy="1905003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1pPr>
            <a:lvl2pPr indent="-369189" lvl="1" marL="914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indent="-369189" lvl="2" marL="1371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indent="-369189" lvl="3" marL="1828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indent="-369189" lvl="4" marL="22860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13" name="Google Shape;13;p14"/>
          <p:cNvSpPr txBox="1"/>
          <p:nvPr>
            <p:ph idx="12" type="sldNum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ява">
  <p:cSld name="Заява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23"/>
          <p:cNvSpPr txBox="1"/>
          <p:nvPr>
            <p:ph idx="1" type="body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>
            <a:lvl1pPr indent="-228600" lvl="0" marL="4572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Helvetica Neue"/>
              <a:buNone/>
              <a:defRPr sz="11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228600" lvl="1" marL="9144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Helvetica Neue"/>
              <a:buNone/>
              <a:defRPr sz="116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228600" lvl="2" marL="1371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Helvetica Neue"/>
              <a:buNone/>
              <a:defRPr sz="116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228600" lvl="3" marL="18288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Helvetica Neue"/>
              <a:buNone/>
              <a:defRPr sz="116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228600" lvl="4" marL="22860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Helvetica Neue"/>
              <a:buNone/>
              <a:defRPr sz="11600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53" name="Google Shape;53;p23"/>
          <p:cNvSpPr txBox="1"/>
          <p:nvPr>
            <p:ph idx="12" type="sldNum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ідомий факт">
  <p:cSld name="Відомий факт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4"/>
          <p:cNvSpPr txBox="1"/>
          <p:nvPr>
            <p:ph idx="1" type="body"/>
          </p:nvPr>
        </p:nvSpPr>
        <p:spPr>
          <a:xfrm>
            <a:off x="1206500" y="1075925"/>
            <a:ext cx="21971000" cy="7241587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normAutofit/>
          </a:bodyPr>
          <a:lstStyle>
            <a:lvl1pPr indent="-228600" lvl="0" marL="4572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0"/>
              <a:buFont typeface="Helvetica Neue"/>
              <a:buNone/>
              <a:defRPr b="1" sz="25000"/>
            </a:lvl1pPr>
            <a:lvl2pPr indent="-228600" lvl="1" marL="9144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0"/>
              <a:buFont typeface="Helvetica Neue"/>
              <a:buNone/>
              <a:defRPr b="1" sz="25000"/>
            </a:lvl2pPr>
            <a:lvl3pPr indent="-228600" lvl="2" marL="1371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0"/>
              <a:buFont typeface="Helvetica Neue"/>
              <a:buNone/>
              <a:defRPr b="1" sz="25000"/>
            </a:lvl3pPr>
            <a:lvl4pPr indent="-228600" lvl="3" marL="18288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0"/>
              <a:buFont typeface="Helvetica Neue"/>
              <a:buNone/>
              <a:defRPr b="1" sz="25000"/>
            </a:lvl4pPr>
            <a:lvl5pPr indent="-228600" lvl="4" marL="22860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0"/>
              <a:buFont typeface="Helvetica Neue"/>
              <a:buNone/>
              <a:defRPr b="1" sz="25000"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56" name="Google Shape;56;p24"/>
          <p:cNvSpPr txBox="1"/>
          <p:nvPr>
            <p:ph idx="2" type="body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1pPr>
            <a:lvl2pPr indent="-369189" lvl="1" marL="914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indent="-369189" lvl="2" marL="1371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indent="-369189" lvl="3" marL="1828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indent="-369189" lvl="4" marL="22860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57" name="Google Shape;57;p24"/>
          <p:cNvSpPr txBox="1"/>
          <p:nvPr>
            <p:ph idx="12" type="sldNum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Цитата">
  <p:cSld name="Цитата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5"/>
          <p:cNvSpPr txBox="1"/>
          <p:nvPr>
            <p:ph idx="1" type="body"/>
          </p:nvPr>
        </p:nvSpPr>
        <p:spPr>
          <a:xfrm>
            <a:off x="2430022" y="10675453"/>
            <a:ext cx="20200057" cy="6369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Rubik"/>
              <a:buNone/>
              <a:defRPr b="1" sz="3600">
                <a:latin typeface="Rubik"/>
                <a:ea typeface="Rubik"/>
                <a:cs typeface="Rubik"/>
                <a:sym typeface="Rubik"/>
              </a:defRPr>
            </a:lvl1pPr>
            <a:lvl2pPr indent="-509778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28"/>
              <a:buFont typeface="Rubik"/>
              <a:buChar char="•"/>
              <a:defRPr b="1" sz="3600">
                <a:latin typeface="Rubik"/>
                <a:ea typeface="Rubik"/>
                <a:cs typeface="Rubik"/>
                <a:sym typeface="Rubik"/>
              </a:defRPr>
            </a:lvl2pPr>
            <a:lvl3pPr indent="-509778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28"/>
              <a:buFont typeface="Rubik"/>
              <a:buChar char="•"/>
              <a:defRPr b="1" sz="3600">
                <a:latin typeface="Rubik"/>
                <a:ea typeface="Rubik"/>
                <a:cs typeface="Rubik"/>
                <a:sym typeface="Rubik"/>
              </a:defRPr>
            </a:lvl3pPr>
            <a:lvl4pPr indent="-509778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28"/>
              <a:buFont typeface="Rubik"/>
              <a:buChar char="•"/>
              <a:defRPr b="1" sz="3600">
                <a:latin typeface="Rubik"/>
                <a:ea typeface="Rubik"/>
                <a:cs typeface="Rubik"/>
                <a:sym typeface="Rubik"/>
              </a:defRPr>
            </a:lvl4pPr>
            <a:lvl5pPr indent="-509778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28"/>
              <a:buFont typeface="Rubik"/>
              <a:buChar char="•"/>
              <a:defRPr b="1" sz="3600">
                <a:latin typeface="Rubik"/>
                <a:ea typeface="Rubik"/>
                <a:cs typeface="Rubik"/>
                <a:sym typeface="Rubik"/>
              </a:defRPr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60" name="Google Shape;60;p25"/>
          <p:cNvSpPr txBox="1"/>
          <p:nvPr>
            <p:ph idx="2" type="body"/>
          </p:nvPr>
        </p:nvSpPr>
        <p:spPr>
          <a:xfrm>
            <a:off x="1753923" y="4939860"/>
            <a:ext cx="20876154" cy="3836283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sz="85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369189" lvl="1" marL="914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indent="-369189" lvl="2" marL="1371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indent="-369189" lvl="3" marL="1828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indent="-369189" lvl="4" marL="22860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61" name="Google Shape;61;p25"/>
          <p:cNvSpPr txBox="1"/>
          <p:nvPr>
            <p:ph idx="12" type="sldNum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Фото (3 шт)">
  <p:cSld name="Фото (3 шт)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6"/>
          <p:cNvSpPr/>
          <p:nvPr>
            <p:ph idx="2" type="pic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6"/>
          <p:cNvSpPr/>
          <p:nvPr>
            <p:ph idx="3" type="pic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26"/>
          <p:cNvSpPr/>
          <p:nvPr>
            <p:ph idx="4" type="pic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26"/>
          <p:cNvSpPr txBox="1"/>
          <p:nvPr>
            <p:ph idx="12" type="sldNum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Фото">
  <p:cSld name="Фото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7"/>
          <p:cNvSpPr/>
          <p:nvPr>
            <p:ph idx="2" type="pic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27"/>
          <p:cNvSpPr txBox="1"/>
          <p:nvPr>
            <p:ph idx="12" type="sldNum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орожній">
  <p:cSld name="Порожній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8"/>
          <p:cNvSpPr txBox="1"/>
          <p:nvPr>
            <p:ph idx="12" type="sldNum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і фото">
  <p:cSld name="Заголовок і фото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15"/>
          <p:cNvSpPr/>
          <p:nvPr>
            <p:ph idx="2" type="pic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  <a:noFill/>
          <a:ln>
            <a:noFill/>
          </a:ln>
        </p:spPr>
      </p:sp>
      <p:sp>
        <p:nvSpPr>
          <p:cNvPr id="16" name="Google Shape;16;p15"/>
          <p:cNvSpPr txBox="1"/>
          <p:nvPr>
            <p:ph type="title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Helvetica Neue"/>
              <a:buNone/>
              <a:defRPr sz="11600"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17" name="Google Shape;17;p15"/>
          <p:cNvSpPr txBox="1"/>
          <p:nvPr>
            <p:ph idx="1" type="body"/>
          </p:nvPr>
        </p:nvSpPr>
        <p:spPr>
          <a:xfrm>
            <a:off x="1207690" y="1106137"/>
            <a:ext cx="21968621" cy="6369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Rubik"/>
              <a:buNone/>
              <a:defRPr b="1" sz="3600">
                <a:latin typeface="Rubik"/>
                <a:ea typeface="Rubik"/>
                <a:cs typeface="Rubik"/>
                <a:sym typeface="Rubik"/>
              </a:defRPr>
            </a:lvl1pPr>
            <a:lvl2pPr indent="-509778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28"/>
              <a:buFont typeface="Rubik"/>
              <a:buChar char="•"/>
              <a:defRPr b="1" sz="3600">
                <a:latin typeface="Rubik"/>
                <a:ea typeface="Rubik"/>
                <a:cs typeface="Rubik"/>
                <a:sym typeface="Rubik"/>
              </a:defRPr>
            </a:lvl2pPr>
            <a:lvl3pPr indent="-509778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28"/>
              <a:buFont typeface="Rubik"/>
              <a:buChar char="•"/>
              <a:defRPr b="1" sz="3600">
                <a:latin typeface="Rubik"/>
                <a:ea typeface="Rubik"/>
                <a:cs typeface="Rubik"/>
                <a:sym typeface="Rubik"/>
              </a:defRPr>
            </a:lvl3pPr>
            <a:lvl4pPr indent="-509778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28"/>
              <a:buFont typeface="Rubik"/>
              <a:buChar char="•"/>
              <a:defRPr b="1" sz="3600">
                <a:latin typeface="Rubik"/>
                <a:ea typeface="Rubik"/>
                <a:cs typeface="Rubik"/>
                <a:sym typeface="Rubik"/>
              </a:defRPr>
            </a:lvl4pPr>
            <a:lvl5pPr indent="-509778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28"/>
              <a:buFont typeface="Rubik"/>
              <a:buChar char="•"/>
              <a:defRPr b="1" sz="3600">
                <a:latin typeface="Rubik"/>
                <a:ea typeface="Rubik"/>
                <a:cs typeface="Rubik"/>
                <a:sym typeface="Rubik"/>
              </a:defRPr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18" name="Google Shape;18;p15"/>
          <p:cNvSpPr txBox="1"/>
          <p:nvPr>
            <p:ph idx="3" type="body"/>
          </p:nvPr>
        </p:nvSpPr>
        <p:spPr>
          <a:xfrm>
            <a:off x="1206500" y="11609909"/>
            <a:ext cx="21971000" cy="1116958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1pPr>
            <a:lvl2pPr indent="-369189" lvl="1" marL="914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indent="-369189" lvl="2" marL="1371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indent="-369189" lvl="3" marL="1828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indent="-369189" lvl="4" marL="22860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19" name="Google Shape;19;p15"/>
          <p:cNvSpPr txBox="1"/>
          <p:nvPr>
            <p:ph idx="12" type="sldNum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і фото (варіант)">
  <p:cSld name="Заголовок і фото (варіант)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6"/>
          <p:cNvSpPr/>
          <p:nvPr>
            <p:ph idx="2" type="pic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  <a:noFill/>
          <a:ln>
            <a:noFill/>
          </a:ln>
        </p:spPr>
      </p:sp>
      <p:sp>
        <p:nvSpPr>
          <p:cNvPr id="22" name="Google Shape;22;p16"/>
          <p:cNvSpPr txBox="1"/>
          <p:nvPr>
            <p:ph type="title"/>
          </p:nvPr>
        </p:nvSpPr>
        <p:spPr>
          <a:xfrm>
            <a:off x="1206500" y="1270000"/>
            <a:ext cx="9779000" cy="5882274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23" name="Google Shape;23;p16"/>
          <p:cNvSpPr txBox="1"/>
          <p:nvPr>
            <p:ph idx="1" type="body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24" name="Google Shape;24;p16"/>
          <p:cNvSpPr txBox="1"/>
          <p:nvPr>
            <p:ph idx="12" type="sldNum"/>
          </p:nvPr>
        </p:nvSpPr>
        <p:spPr>
          <a:xfrm>
            <a:off x="12001500" y="13085233"/>
            <a:ext cx="368504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і маркери">
  <p:cSld name="Заголовок і маркери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7"/>
          <p:cNvSpPr txBox="1"/>
          <p:nvPr>
            <p:ph type="title"/>
          </p:nvPr>
        </p:nvSpPr>
        <p:spPr>
          <a:xfrm>
            <a:off x="1206500" y="1079500"/>
            <a:ext cx="21971000" cy="1433164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27" name="Google Shape;27;p17"/>
          <p:cNvSpPr txBox="1"/>
          <p:nvPr>
            <p:ph idx="1" type="body"/>
          </p:nvPr>
        </p:nvSpPr>
        <p:spPr>
          <a:xfrm>
            <a:off x="1206500" y="2372960"/>
            <a:ext cx="21971000" cy="9347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1pPr>
            <a:lvl2pPr indent="-658177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65"/>
              <a:buFont typeface="Helvetica Neue"/>
              <a:buChar char="•"/>
              <a:defRPr b="1" sz="5500"/>
            </a:lvl2pPr>
            <a:lvl3pPr indent="-658177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65"/>
              <a:buFont typeface="Helvetica Neue"/>
              <a:buChar char="•"/>
              <a:defRPr b="1" sz="5500"/>
            </a:lvl3pPr>
            <a:lvl4pPr indent="-658177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65"/>
              <a:buFont typeface="Helvetica Neue"/>
              <a:buChar char="•"/>
              <a:defRPr b="1" sz="5500"/>
            </a:lvl4pPr>
            <a:lvl5pPr indent="-658177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65"/>
              <a:buFont typeface="Helvetica Neue"/>
              <a:buChar char="•"/>
              <a:defRPr b="1" sz="5500"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28" name="Google Shape;28;p17"/>
          <p:cNvSpPr txBox="1"/>
          <p:nvPr>
            <p:ph idx="2" type="body"/>
          </p:nvPr>
        </p:nvSpPr>
        <p:spPr>
          <a:xfrm>
            <a:off x="1206500" y="4248503"/>
            <a:ext cx="21971000" cy="8256014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369189" lvl="0" marL="457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1pPr>
            <a:lvl2pPr indent="-369189" lvl="1" marL="914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indent="-369189" lvl="2" marL="1371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indent="-369189" lvl="3" marL="1828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indent="-369189" lvl="4" marL="22860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29" name="Google Shape;29;p17"/>
          <p:cNvSpPr txBox="1"/>
          <p:nvPr>
            <p:ph idx="12" type="sldNum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Маркери">
  <p:cSld name="Маркери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8"/>
          <p:cNvSpPr txBox="1"/>
          <p:nvPr>
            <p:ph idx="1" type="body"/>
          </p:nvPr>
        </p:nvSpPr>
        <p:spPr>
          <a:xfrm>
            <a:off x="1206500" y="4248503"/>
            <a:ext cx="21971000" cy="8256014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369189" lvl="0" marL="457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1pPr>
            <a:lvl2pPr indent="-369189" lvl="1" marL="914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indent="-369189" lvl="2" marL="1371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indent="-369189" lvl="3" marL="1828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indent="-369189" lvl="4" marL="22860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32" name="Google Shape;32;p18"/>
          <p:cNvSpPr txBox="1"/>
          <p:nvPr>
            <p:ph idx="12" type="sldNum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, маркери і фото">
  <p:cSld name="Заголовок, маркери і фото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9"/>
          <p:cNvSpPr txBox="1"/>
          <p:nvPr>
            <p:ph idx="1" type="body"/>
          </p:nvPr>
        </p:nvSpPr>
        <p:spPr>
          <a:xfrm>
            <a:off x="1206500" y="2372960"/>
            <a:ext cx="9779000" cy="9347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1pPr>
            <a:lvl2pPr indent="-658177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65"/>
              <a:buFont typeface="Helvetica Neue"/>
              <a:buChar char="•"/>
              <a:defRPr b="1" sz="5500"/>
            </a:lvl2pPr>
            <a:lvl3pPr indent="-658177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65"/>
              <a:buFont typeface="Helvetica Neue"/>
              <a:buChar char="•"/>
              <a:defRPr b="1" sz="5500"/>
            </a:lvl3pPr>
            <a:lvl4pPr indent="-658177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65"/>
              <a:buFont typeface="Helvetica Neue"/>
              <a:buChar char="•"/>
              <a:defRPr b="1" sz="5500"/>
            </a:lvl4pPr>
            <a:lvl5pPr indent="-658177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65"/>
              <a:buFont typeface="Helvetica Neue"/>
              <a:buChar char="•"/>
              <a:defRPr b="1" sz="5500"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35" name="Google Shape;35;p19"/>
          <p:cNvSpPr txBox="1"/>
          <p:nvPr>
            <p:ph idx="2" type="body"/>
          </p:nvPr>
        </p:nvSpPr>
        <p:spPr>
          <a:xfrm>
            <a:off x="1206500" y="4248503"/>
            <a:ext cx="9779000" cy="8256631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369189" lvl="0" marL="457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1pPr>
            <a:lvl2pPr indent="-369189" lvl="1" marL="914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indent="-369189" lvl="2" marL="1371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indent="-369189" lvl="3" marL="1828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indent="-369189" lvl="4" marL="22860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36" name="Google Shape;36;p19"/>
          <p:cNvSpPr/>
          <p:nvPr>
            <p:ph idx="3" type="pic"/>
          </p:nvPr>
        </p:nvSpPr>
        <p:spPr>
          <a:xfrm>
            <a:off x="12192000" y="-407266"/>
            <a:ext cx="10916874" cy="14555833"/>
          </a:xfrm>
          <a:prstGeom prst="rect">
            <a:avLst/>
          </a:prstGeom>
          <a:noFill/>
          <a:ln>
            <a:noFill/>
          </a:ln>
        </p:spPr>
      </p:sp>
      <p:sp>
        <p:nvSpPr>
          <p:cNvPr id="37" name="Google Shape;37;p19"/>
          <p:cNvSpPr txBox="1"/>
          <p:nvPr>
            <p:ph type="title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38" name="Google Shape;38;p19"/>
          <p:cNvSpPr txBox="1"/>
          <p:nvPr>
            <p:ph idx="12" type="sldNum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озділ">
  <p:cSld name="Розділ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20"/>
          <p:cNvSpPr txBox="1"/>
          <p:nvPr>
            <p:ph type="title"/>
          </p:nvPr>
        </p:nvSpPr>
        <p:spPr>
          <a:xfrm>
            <a:off x="1206496" y="4533900"/>
            <a:ext cx="21971005" cy="464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Helvetica Neue"/>
              <a:buNone/>
              <a:defRPr b="0" sz="11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41" name="Google Shape;41;p20"/>
          <p:cNvSpPr txBox="1"/>
          <p:nvPr>
            <p:ph idx="12" type="sldNum"/>
          </p:nvPr>
        </p:nvSpPr>
        <p:spPr>
          <a:xfrm>
            <a:off x="12001500" y="13085233"/>
            <a:ext cx="368504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Лише заголовок">
  <p:cSld name="Лише заголовок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1"/>
          <p:cNvSpPr txBox="1"/>
          <p:nvPr>
            <p:ph type="title"/>
          </p:nvPr>
        </p:nvSpPr>
        <p:spPr>
          <a:xfrm>
            <a:off x="1206500" y="1079500"/>
            <a:ext cx="21971000" cy="1434951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44" name="Google Shape;44;p21"/>
          <p:cNvSpPr txBox="1"/>
          <p:nvPr>
            <p:ph idx="1" type="body"/>
          </p:nvPr>
        </p:nvSpPr>
        <p:spPr>
          <a:xfrm>
            <a:off x="1206500" y="2372960"/>
            <a:ext cx="21971000" cy="9347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1pPr>
            <a:lvl2pPr indent="-658177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65"/>
              <a:buFont typeface="Helvetica Neue"/>
              <a:buChar char="•"/>
              <a:defRPr b="1" sz="5500"/>
            </a:lvl2pPr>
            <a:lvl3pPr indent="-658177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65"/>
              <a:buFont typeface="Helvetica Neue"/>
              <a:buChar char="•"/>
              <a:defRPr b="1" sz="5500"/>
            </a:lvl3pPr>
            <a:lvl4pPr indent="-658177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65"/>
              <a:buFont typeface="Helvetica Neue"/>
              <a:buChar char="•"/>
              <a:defRPr b="1" sz="5500"/>
            </a:lvl4pPr>
            <a:lvl5pPr indent="-658177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65"/>
              <a:buFont typeface="Helvetica Neue"/>
              <a:buChar char="•"/>
              <a:defRPr b="1" sz="5500"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45" name="Google Shape;45;p21"/>
          <p:cNvSpPr txBox="1"/>
          <p:nvPr>
            <p:ph idx="12" type="sldNum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орядок денний">
  <p:cSld name="Порядок денний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22"/>
          <p:cNvSpPr txBox="1"/>
          <p:nvPr>
            <p:ph type="title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48" name="Google Shape;48;p22"/>
          <p:cNvSpPr txBox="1"/>
          <p:nvPr>
            <p:ph idx="1" type="body"/>
          </p:nvPr>
        </p:nvSpPr>
        <p:spPr>
          <a:xfrm>
            <a:off x="1206500" y="2372960"/>
            <a:ext cx="21971000" cy="9347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1pPr>
            <a:lvl2pPr indent="-658177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65"/>
              <a:buFont typeface="Helvetica Neue"/>
              <a:buChar char="•"/>
              <a:defRPr b="1" sz="5500"/>
            </a:lvl2pPr>
            <a:lvl3pPr indent="-658177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65"/>
              <a:buFont typeface="Helvetica Neue"/>
              <a:buChar char="•"/>
              <a:defRPr b="1" sz="5500"/>
            </a:lvl3pPr>
            <a:lvl4pPr indent="-658177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65"/>
              <a:buFont typeface="Helvetica Neue"/>
              <a:buChar char="•"/>
              <a:defRPr b="1" sz="5500"/>
            </a:lvl4pPr>
            <a:lvl5pPr indent="-658177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65"/>
              <a:buFont typeface="Helvetica Neue"/>
              <a:buChar char="•"/>
              <a:defRPr b="1" sz="5500"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49" name="Google Shape;49;p22"/>
          <p:cNvSpPr txBox="1"/>
          <p:nvPr>
            <p:ph idx="2" type="body"/>
          </p:nvPr>
        </p:nvSpPr>
        <p:spPr>
          <a:xfrm>
            <a:off x="1206500" y="4248503"/>
            <a:ext cx="21971000" cy="8256014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/>
            </a:lvl1pPr>
            <a:lvl2pPr indent="-369189" lvl="1" marL="914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indent="-369189" lvl="2" marL="1371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indent="-369189" lvl="3" marL="1828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indent="-369189" lvl="4" marL="22860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50" name="Google Shape;50;p22"/>
          <p:cNvSpPr txBox="1"/>
          <p:nvPr>
            <p:ph idx="12" type="sldNum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3"/>
          <p:cNvSpPr txBox="1"/>
          <p:nvPr>
            <p:ph idx="1" type="body"/>
          </p:nvPr>
        </p:nvSpPr>
        <p:spPr>
          <a:xfrm>
            <a:off x="1206500" y="4248503"/>
            <a:ext cx="21971000" cy="8256014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603504" lvl="0" marL="457200" marR="0" rtl="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b="0" i="0" sz="4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603504" lvl="1" marL="914400" marR="0" rtl="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b="0" i="0" sz="4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603504" lvl="2" marL="1371600" marR="0" rtl="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b="0" i="0" sz="4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603504" lvl="3" marL="1828800" marR="0" rtl="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b="0" i="0" sz="4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603504" lvl="4" marL="2286000" marR="0" rtl="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b="0" i="0" sz="4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603504" lvl="5" marL="2743200" marR="0" rtl="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b="0" i="0" sz="4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-603504" lvl="6" marL="3200400" marR="0" rtl="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b="0" i="0" sz="4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-603504" lvl="7" marL="3657600" marR="0" rtl="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b="0" i="0" sz="4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-603503" lvl="8" marL="4114800" marR="0" rtl="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b="0" i="0" sz="4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  <p:sp>
        <p:nvSpPr>
          <p:cNvPr id="7" name="Google Shape;7;p13"/>
          <p:cNvSpPr txBox="1"/>
          <p:nvPr>
            <p:ph type="title"/>
          </p:nvPr>
        </p:nvSpPr>
        <p:spPr>
          <a:xfrm>
            <a:off x="3653366" y="2743200"/>
            <a:ext cx="19507201" cy="1505304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lv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lvl="2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lvl="3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lvl="4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lvl="5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lvl="6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lvl="7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lvl="8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  <p:sp>
        <p:nvSpPr>
          <p:cNvPr id="8" name="Google Shape;8;p13"/>
          <p:cNvSpPr txBox="1"/>
          <p:nvPr>
            <p:ph idx="12" type="sldNum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0.jpg"/><Relationship Id="rId4" Type="http://schemas.openxmlformats.org/officeDocument/2006/relationships/image" Target="../media/image1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0.jpg"/><Relationship Id="rId4" Type="http://schemas.openxmlformats.org/officeDocument/2006/relationships/image" Target="../media/image23.png"/><Relationship Id="rId5" Type="http://schemas.openxmlformats.org/officeDocument/2006/relationships/image" Target="../media/image19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0.jpg"/><Relationship Id="rId4" Type="http://schemas.openxmlformats.org/officeDocument/2006/relationships/image" Target="../media/image15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0.jpg"/><Relationship Id="rId4" Type="http://schemas.openxmlformats.org/officeDocument/2006/relationships/image" Target="../media/image2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0.jpg"/><Relationship Id="rId4" Type="http://schemas.openxmlformats.org/officeDocument/2006/relationships/image" Target="../media/image5.png"/><Relationship Id="rId5" Type="http://schemas.openxmlformats.org/officeDocument/2006/relationships/image" Target="../media/image6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0.jpg"/><Relationship Id="rId4" Type="http://schemas.openxmlformats.org/officeDocument/2006/relationships/image" Target="../media/image4.png"/><Relationship Id="rId5" Type="http://schemas.openxmlformats.org/officeDocument/2006/relationships/image" Target="../media/image9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0.jpg"/><Relationship Id="rId4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0.jpg"/><Relationship Id="rId4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0.jpg"/><Relationship Id="rId4" Type="http://schemas.openxmlformats.org/officeDocument/2006/relationships/image" Target="../media/image7.png"/><Relationship Id="rId9" Type="http://schemas.openxmlformats.org/officeDocument/2006/relationships/image" Target="../media/image13.png"/><Relationship Id="rId5" Type="http://schemas.openxmlformats.org/officeDocument/2006/relationships/image" Target="../media/image21.png"/><Relationship Id="rId6" Type="http://schemas.openxmlformats.org/officeDocument/2006/relationships/image" Target="../media/image16.png"/><Relationship Id="rId7" Type="http://schemas.openxmlformats.org/officeDocument/2006/relationships/image" Target="../media/image20.png"/><Relationship Id="rId8" Type="http://schemas.openxmlformats.org/officeDocument/2006/relationships/image" Target="../media/image18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0.jpg"/><Relationship Id="rId4" Type="http://schemas.openxmlformats.org/officeDocument/2006/relationships/image" Target="../media/image25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0.jpg"/><Relationship Id="rId4" Type="http://schemas.openxmlformats.org/officeDocument/2006/relationships/image" Target="../media/image14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0.jpg"/><Relationship Id="rId4" Type="http://schemas.openxmlformats.org/officeDocument/2006/relationships/image" Target="../media/image23.png"/><Relationship Id="rId5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bg-1_1.jpg" id="76" name="Google Shape;7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4000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"/>
          <p:cNvSpPr txBox="1"/>
          <p:nvPr/>
        </p:nvSpPr>
        <p:spPr>
          <a:xfrm>
            <a:off x="2408520" y="6789906"/>
            <a:ext cx="6815710" cy="944939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38CE"/>
              </a:buClr>
              <a:buSzPts val="5500"/>
              <a:buFont typeface="Helvetica Neue"/>
              <a:buNone/>
            </a:pPr>
            <a:r>
              <a:rPr b="0" i="0" lang="en-US" sz="5500" u="none" cap="none" strike="noStrike">
                <a:solidFill>
                  <a:srgbClr val="5E38CE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Математика 4 клас </a:t>
            </a:r>
            <a:endParaRPr/>
          </a:p>
        </p:txBody>
      </p:sp>
      <p:sp>
        <p:nvSpPr>
          <p:cNvPr id="78" name="Google Shape;78;p1"/>
          <p:cNvSpPr txBox="1"/>
          <p:nvPr/>
        </p:nvSpPr>
        <p:spPr>
          <a:xfrm>
            <a:off x="2223127" y="4694410"/>
            <a:ext cx="20286200" cy="12446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600"/>
              <a:buFont typeface="Rubik SemiBold"/>
              <a:buNone/>
            </a:pPr>
            <a:r>
              <a:rPr b="0" i="0" lang="en-US" sz="7600" u="none" cap="none" strike="noStrike">
                <a:solidFill>
                  <a:srgbClr val="000000"/>
                </a:solidFill>
                <a:latin typeface="Rubik SemiBold"/>
                <a:ea typeface="Rubik SemiBold"/>
                <a:cs typeface="Rubik SemiBold"/>
                <a:sym typeface="Rubik SemiBold"/>
              </a:rPr>
              <a:t>Зміна частки при зміні діленого, дільника</a:t>
            </a:r>
            <a:endParaRPr/>
          </a:p>
        </p:txBody>
      </p:sp>
      <p:pic>
        <p:nvPicPr>
          <p:cNvPr descr="8.png" id="79" name="Google Shape;79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4616870" y="6190916"/>
            <a:ext cx="6815711" cy="68157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bg-1_1.jpg" id="262" name="Google Shape;262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4000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263" name="Google Shape;263;p10"/>
          <p:cNvSpPr txBox="1"/>
          <p:nvPr/>
        </p:nvSpPr>
        <p:spPr>
          <a:xfrm>
            <a:off x="2442135" y="1827452"/>
            <a:ext cx="12959713" cy="993099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45675" spcFirstLastPara="1" rIns="45675" wrap="square" tIns="456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6000"/>
              <a:buFont typeface="Rubik"/>
              <a:buNone/>
            </a:pPr>
            <a:r>
              <a:rPr b="1" i="0" lang="en-US" sz="6000" u="none" cap="none" strike="noStrike">
                <a:solidFill>
                  <a:srgbClr val="2E75B5"/>
                </a:solidFill>
                <a:latin typeface="Rubik"/>
                <a:ea typeface="Rubik"/>
                <a:cs typeface="Rubik"/>
                <a:sym typeface="Rubik"/>
              </a:rPr>
              <a:t>Самоперевірка </a:t>
            </a:r>
            <a:endParaRPr/>
          </a:p>
        </p:txBody>
      </p:sp>
      <p:grpSp>
        <p:nvGrpSpPr>
          <p:cNvPr id="264" name="Google Shape;264;p10"/>
          <p:cNvGrpSpPr/>
          <p:nvPr/>
        </p:nvGrpSpPr>
        <p:grpSpPr>
          <a:xfrm>
            <a:off x="16755576" y="-3210658"/>
            <a:ext cx="6310153" cy="1270031"/>
            <a:chOff x="-3" y="-4"/>
            <a:chExt cx="6310151" cy="1270030"/>
          </a:xfrm>
        </p:grpSpPr>
        <p:grpSp>
          <p:nvGrpSpPr>
            <p:cNvPr id="265" name="Google Shape;265;p10"/>
            <p:cNvGrpSpPr/>
            <p:nvPr/>
          </p:nvGrpSpPr>
          <p:grpSpPr>
            <a:xfrm>
              <a:off x="-3" y="-4"/>
              <a:ext cx="4587573" cy="1270030"/>
              <a:chOff x="-1" y="-2"/>
              <a:chExt cx="4587572" cy="1270029"/>
            </a:xfrm>
          </p:grpSpPr>
          <p:sp>
            <p:nvSpPr>
              <p:cNvPr id="266" name="Google Shape;266;p10"/>
              <p:cNvSpPr/>
              <p:nvPr/>
            </p:nvSpPr>
            <p:spPr>
              <a:xfrm>
                <a:off x="-1" y="-2"/>
                <a:ext cx="1270011" cy="1270029"/>
              </a:xfrm>
              <a:prstGeom prst="ellipse">
                <a:avLst/>
              </a:prstGeom>
              <a:solidFill>
                <a:srgbClr val="6536D6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267" name="Google Shape;267;p10"/>
              <p:cNvSpPr/>
              <p:nvPr/>
            </p:nvSpPr>
            <p:spPr>
              <a:xfrm>
                <a:off x="1658777" y="-2"/>
                <a:ext cx="1270013" cy="1270029"/>
              </a:xfrm>
              <a:prstGeom prst="ellipse">
                <a:avLst/>
              </a:prstGeom>
              <a:solidFill>
                <a:srgbClr val="FFCA6A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268" name="Google Shape;268;p10"/>
              <p:cNvSpPr/>
              <p:nvPr/>
            </p:nvSpPr>
            <p:spPr>
              <a:xfrm>
                <a:off x="3317558" y="-2"/>
                <a:ext cx="1270013" cy="1270029"/>
              </a:xfrm>
              <a:prstGeom prst="ellipse">
                <a:avLst/>
              </a:prstGeom>
              <a:solidFill>
                <a:srgbClr val="0070F0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  <p:sp>
          <p:nvSpPr>
            <p:cNvPr id="269" name="Google Shape;269;p10"/>
            <p:cNvSpPr/>
            <p:nvPr/>
          </p:nvSpPr>
          <p:spPr>
            <a:xfrm>
              <a:off x="5040135" y="0"/>
              <a:ext cx="1270013" cy="1270023"/>
            </a:xfrm>
            <a:prstGeom prst="ellipse">
              <a:avLst/>
            </a:prstGeom>
            <a:solidFill>
              <a:srgbClr val="B89230"/>
            </a:solidFill>
            <a:ln>
              <a:noFill/>
            </a:ln>
          </p:spPr>
          <p:txBody>
            <a:bodyPr anchorCtr="0" anchor="t" bIns="50800" lIns="50800" spcFirstLastPara="1" rIns="50800" wrap="square" tIns="508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Helvetica Neue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270" name="Google Shape;270;p10"/>
          <p:cNvSpPr/>
          <p:nvPr/>
        </p:nvSpPr>
        <p:spPr>
          <a:xfrm>
            <a:off x="2659497" y="5083944"/>
            <a:ext cx="3770717" cy="952689"/>
          </a:xfrm>
          <a:prstGeom prst="roundRect">
            <a:avLst>
              <a:gd fmla="val 25287" name="adj"/>
            </a:avLst>
          </a:prstGeom>
          <a:solidFill>
            <a:srgbClr val="FFD966"/>
          </a:solidFill>
          <a:ln cap="flat" cmpd="sng" w="12700">
            <a:solidFill>
              <a:srgbClr val="FFD966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1" name="Google Shape;271;p10"/>
          <p:cNvSpPr txBox="1"/>
          <p:nvPr/>
        </p:nvSpPr>
        <p:spPr>
          <a:xfrm>
            <a:off x="2935417" y="5211038"/>
            <a:ext cx="4058540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120 х 3 = 360</a:t>
            </a:r>
            <a:endParaRPr/>
          </a:p>
        </p:txBody>
      </p:sp>
      <p:grpSp>
        <p:nvGrpSpPr>
          <p:cNvPr id="272" name="Google Shape;272;p10"/>
          <p:cNvGrpSpPr/>
          <p:nvPr/>
        </p:nvGrpSpPr>
        <p:grpSpPr>
          <a:xfrm>
            <a:off x="8801236" y="4496169"/>
            <a:ext cx="12654871" cy="3402364"/>
            <a:chOff x="0" y="0"/>
            <a:chExt cx="12654870" cy="3402362"/>
          </a:xfrm>
        </p:grpSpPr>
        <p:pic>
          <p:nvPicPr>
            <p:cNvPr descr="Знімок екрана 2024-06-12 о 23.55.59.png" id="273" name="Google Shape;273;p10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215900" y="139700"/>
              <a:ext cx="12223070" cy="284356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Знімок екрана 2024-06-12 о 23.55.59.png" id="274" name="Google Shape;274;p10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0" y="0"/>
              <a:ext cx="12654870" cy="3402362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bg-1_1.jpg" id="279" name="Google Shape;279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4000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280" name="Google Shape;280;p11"/>
          <p:cNvSpPr txBox="1"/>
          <p:nvPr/>
        </p:nvSpPr>
        <p:spPr>
          <a:xfrm>
            <a:off x="2442134" y="1827452"/>
            <a:ext cx="18147686" cy="993099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45675" spcFirstLastPara="1" rIns="45675" wrap="square" tIns="456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6000"/>
              <a:buFont typeface="Rubik"/>
              <a:buNone/>
            </a:pPr>
            <a:r>
              <a:rPr b="1" i="0" lang="en-US" sz="6000" u="none" cap="none" strike="noStrike">
                <a:solidFill>
                  <a:srgbClr val="2E75B5"/>
                </a:solidFill>
                <a:latin typeface="Rubik"/>
                <a:ea typeface="Rubik"/>
                <a:cs typeface="Rubik"/>
                <a:sym typeface="Rubik"/>
              </a:rPr>
              <a:t>Молодці, ви успішно засвоїли даний матеріал!</a:t>
            </a:r>
            <a:endParaRPr/>
          </a:p>
        </p:txBody>
      </p:sp>
      <p:sp>
        <p:nvSpPr>
          <p:cNvPr id="281" name="Google Shape;281;p11"/>
          <p:cNvSpPr txBox="1"/>
          <p:nvPr/>
        </p:nvSpPr>
        <p:spPr>
          <a:xfrm>
            <a:off x="2482088" y="3276434"/>
            <a:ext cx="4943349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Домашнє завдання:</a:t>
            </a:r>
            <a:endParaRPr/>
          </a:p>
        </p:txBody>
      </p:sp>
      <p:sp>
        <p:nvSpPr>
          <p:cNvPr id="282" name="Google Shape;282;p11"/>
          <p:cNvSpPr txBox="1"/>
          <p:nvPr/>
        </p:nvSpPr>
        <p:spPr>
          <a:xfrm>
            <a:off x="2493104" y="4569190"/>
            <a:ext cx="9505971" cy="248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8923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B89230"/>
                </a:solidFill>
                <a:latin typeface="Rubik"/>
                <a:ea typeface="Rubik"/>
                <a:cs typeface="Rubik"/>
                <a:sym typeface="Rubik"/>
              </a:rPr>
              <a:t>Підручник Математика 4 клас (Заїка):</a:t>
            </a:r>
            <a:endParaRPr b="0" i="0" sz="2400" u="none" cap="none" strike="noStrike">
              <a:solidFill>
                <a:srgbClr val="F6CC79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38CE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5E38CE"/>
                </a:solidFill>
                <a:latin typeface="Rubik"/>
                <a:ea typeface="Rubik"/>
                <a:cs typeface="Rubik"/>
                <a:sym typeface="Rubik"/>
              </a:rPr>
              <a:t>Завдання 181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38CE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5E38CE"/>
                </a:solidFill>
                <a:latin typeface="Rubik"/>
                <a:ea typeface="Rubik"/>
                <a:cs typeface="Rubik"/>
                <a:sym typeface="Rubik"/>
              </a:rPr>
              <a:t>Завдання 182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38CE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5E38CE"/>
                </a:solidFill>
                <a:latin typeface="Rubik"/>
                <a:ea typeface="Rubik"/>
                <a:cs typeface="Rubik"/>
                <a:sym typeface="Rubik"/>
              </a:rPr>
              <a:t>Завдання 183</a:t>
            </a:r>
            <a:endParaRPr/>
          </a:p>
        </p:txBody>
      </p:sp>
      <p:grpSp>
        <p:nvGrpSpPr>
          <p:cNvPr id="283" name="Google Shape;283;p11"/>
          <p:cNvGrpSpPr/>
          <p:nvPr/>
        </p:nvGrpSpPr>
        <p:grpSpPr>
          <a:xfrm>
            <a:off x="14645241" y="-3462483"/>
            <a:ext cx="6310153" cy="1270031"/>
            <a:chOff x="-3" y="-4"/>
            <a:chExt cx="6310151" cy="1270030"/>
          </a:xfrm>
        </p:grpSpPr>
        <p:grpSp>
          <p:nvGrpSpPr>
            <p:cNvPr id="284" name="Google Shape;284;p11"/>
            <p:cNvGrpSpPr/>
            <p:nvPr/>
          </p:nvGrpSpPr>
          <p:grpSpPr>
            <a:xfrm>
              <a:off x="-3" y="-4"/>
              <a:ext cx="4587573" cy="1270030"/>
              <a:chOff x="-1" y="-2"/>
              <a:chExt cx="4587572" cy="1270029"/>
            </a:xfrm>
          </p:grpSpPr>
          <p:sp>
            <p:nvSpPr>
              <p:cNvPr id="285" name="Google Shape;285;p11"/>
              <p:cNvSpPr/>
              <p:nvPr/>
            </p:nvSpPr>
            <p:spPr>
              <a:xfrm>
                <a:off x="-1" y="-2"/>
                <a:ext cx="1270011" cy="1270029"/>
              </a:xfrm>
              <a:prstGeom prst="ellipse">
                <a:avLst/>
              </a:prstGeom>
              <a:solidFill>
                <a:srgbClr val="6536D6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286" name="Google Shape;286;p11"/>
              <p:cNvSpPr/>
              <p:nvPr/>
            </p:nvSpPr>
            <p:spPr>
              <a:xfrm>
                <a:off x="1658777" y="-2"/>
                <a:ext cx="1270013" cy="1270029"/>
              </a:xfrm>
              <a:prstGeom prst="ellipse">
                <a:avLst/>
              </a:prstGeom>
              <a:solidFill>
                <a:srgbClr val="FFCA6A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287" name="Google Shape;287;p11"/>
              <p:cNvSpPr/>
              <p:nvPr/>
            </p:nvSpPr>
            <p:spPr>
              <a:xfrm>
                <a:off x="3317558" y="-2"/>
                <a:ext cx="1270013" cy="1270029"/>
              </a:xfrm>
              <a:prstGeom prst="ellipse">
                <a:avLst/>
              </a:prstGeom>
              <a:solidFill>
                <a:srgbClr val="0070F0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  <p:sp>
          <p:nvSpPr>
            <p:cNvPr id="288" name="Google Shape;288;p11"/>
            <p:cNvSpPr/>
            <p:nvPr/>
          </p:nvSpPr>
          <p:spPr>
            <a:xfrm>
              <a:off x="5040135" y="4"/>
              <a:ext cx="1270013" cy="1270018"/>
            </a:xfrm>
            <a:prstGeom prst="ellipse">
              <a:avLst/>
            </a:prstGeom>
            <a:solidFill>
              <a:srgbClr val="B89230"/>
            </a:solidFill>
            <a:ln>
              <a:noFill/>
            </a:ln>
          </p:spPr>
          <p:txBody>
            <a:bodyPr anchorCtr="0" anchor="t" bIns="50800" lIns="50800" spcFirstLastPara="1" rIns="50800" wrap="square" tIns="508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Helvetica Neue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pic>
        <p:nvPicPr>
          <p:cNvPr descr="33.png" id="289" name="Google Shape;289;p1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2557952" y="3404198"/>
            <a:ext cx="9173896" cy="91738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bg-1_1.jpg" id="294" name="Google Shape;294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4000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295" name="Google Shape;295;p12"/>
          <p:cNvSpPr txBox="1"/>
          <p:nvPr/>
        </p:nvSpPr>
        <p:spPr>
          <a:xfrm>
            <a:off x="2514351" y="2573658"/>
            <a:ext cx="19996544" cy="993099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45675" spcFirstLastPara="1" rIns="45675" wrap="square" tIns="456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6000"/>
              <a:buFont typeface="Rubik"/>
              <a:buNone/>
            </a:pPr>
            <a:r>
              <a:rPr b="1" i="0" lang="en-US" sz="6000" u="none" cap="none" strike="noStrike">
                <a:solidFill>
                  <a:srgbClr val="2E75B5"/>
                </a:solidFill>
                <a:latin typeface="Rubik"/>
                <a:ea typeface="Rubik"/>
                <a:cs typeface="Rubik"/>
                <a:sym typeface="Rubik"/>
              </a:rPr>
              <a:t>Презентація створена спеціалістами Mathema.me</a:t>
            </a:r>
            <a:endParaRPr/>
          </a:p>
        </p:txBody>
      </p:sp>
      <p:sp>
        <p:nvSpPr>
          <p:cNvPr id="296" name="Google Shape;296;p12"/>
          <p:cNvSpPr txBox="1"/>
          <p:nvPr/>
        </p:nvSpPr>
        <p:spPr>
          <a:xfrm>
            <a:off x="2740764" y="4697802"/>
            <a:ext cx="13998189" cy="4943813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60960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B29443"/>
              </a:buClr>
              <a:buSzPts val="4000"/>
              <a:buFont typeface="Arial"/>
              <a:buNone/>
            </a:pPr>
            <a:r>
              <a:rPr b="1" i="0" lang="en-US" sz="4000" u="none" cap="none" strike="noStrike">
                <a:solidFill>
                  <a:srgbClr val="B29443"/>
                </a:solidFill>
                <a:latin typeface="Arial"/>
                <a:ea typeface="Arial"/>
                <a:cs typeface="Arial"/>
                <a:sym typeface="Arial"/>
              </a:rPr>
              <a:t>Mathema</a:t>
            </a:r>
            <a:r>
              <a:rPr b="0" i="0" lang="en-US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- це найбільша платформа для вивчення математики у Східній Європі, родом з України.</a:t>
            </a:r>
            <a:endParaRPr b="0" i="0" sz="2400" u="none" cap="none" strike="noStrike">
              <a:solidFill>
                <a:srgbClr val="F6CC79"/>
              </a:solidFill>
              <a:latin typeface="Times"/>
              <a:ea typeface="Times"/>
              <a:cs typeface="Times"/>
              <a:sym typeface="Time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"/>
              <a:buNone/>
            </a:pPr>
            <a:r>
              <a:t/>
            </a:r>
            <a:endParaRPr b="0" i="0" sz="2400" u="none" cap="none" strike="noStrike">
              <a:solidFill>
                <a:srgbClr val="F6CC79"/>
              </a:solidFill>
              <a:latin typeface="Times"/>
              <a:ea typeface="Times"/>
              <a:cs typeface="Times"/>
              <a:sym typeface="Times"/>
            </a:endParaRPr>
          </a:p>
          <a:p>
            <a:pPr indent="60960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У Mathema ти можеш: </a:t>
            </a:r>
            <a:endParaRPr b="0" i="0" sz="24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indent="-401052" lvl="0" marL="401052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Char char="•"/>
            </a:pPr>
            <a:r>
              <a:rPr b="0" i="0" lang="en-US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готуватися до контрольних та іспитів</a:t>
            </a:r>
            <a:endParaRPr b="0" i="0" sz="24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indent="-401052" lvl="0" marL="401052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Char char="•"/>
            </a:pPr>
            <a:r>
              <a:rPr b="0" i="0" lang="en-US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проходити онлайн-тести</a:t>
            </a:r>
            <a:endParaRPr b="0" i="0" sz="24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indent="-401052" lvl="0" marL="401052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Char char="•"/>
            </a:pPr>
            <a:r>
              <a:rPr b="0" i="0" lang="en-US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дізнаватись останні новини про освіту в Україні</a:t>
            </a:r>
            <a:endParaRPr/>
          </a:p>
        </p:txBody>
      </p:sp>
      <p:pic>
        <p:nvPicPr>
          <p:cNvPr descr="34.png" id="297" name="Google Shape;297;p1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5882441" y="4066085"/>
            <a:ext cx="6207246" cy="620724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98" name="Google Shape;298;p12"/>
          <p:cNvGrpSpPr/>
          <p:nvPr/>
        </p:nvGrpSpPr>
        <p:grpSpPr>
          <a:xfrm>
            <a:off x="11368640" y="-2633886"/>
            <a:ext cx="6310153" cy="1270031"/>
            <a:chOff x="-3" y="-4"/>
            <a:chExt cx="6310151" cy="1270030"/>
          </a:xfrm>
        </p:grpSpPr>
        <p:grpSp>
          <p:nvGrpSpPr>
            <p:cNvPr id="299" name="Google Shape;299;p12"/>
            <p:cNvGrpSpPr/>
            <p:nvPr/>
          </p:nvGrpSpPr>
          <p:grpSpPr>
            <a:xfrm>
              <a:off x="-3" y="-4"/>
              <a:ext cx="4587573" cy="1270030"/>
              <a:chOff x="-1" y="-2"/>
              <a:chExt cx="4587572" cy="1270029"/>
            </a:xfrm>
          </p:grpSpPr>
          <p:sp>
            <p:nvSpPr>
              <p:cNvPr id="300" name="Google Shape;300;p12"/>
              <p:cNvSpPr/>
              <p:nvPr/>
            </p:nvSpPr>
            <p:spPr>
              <a:xfrm>
                <a:off x="-1" y="-2"/>
                <a:ext cx="1270011" cy="1270029"/>
              </a:xfrm>
              <a:prstGeom prst="ellipse">
                <a:avLst/>
              </a:prstGeom>
              <a:solidFill>
                <a:srgbClr val="6536D6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301" name="Google Shape;301;p12"/>
              <p:cNvSpPr/>
              <p:nvPr/>
            </p:nvSpPr>
            <p:spPr>
              <a:xfrm>
                <a:off x="1658777" y="-2"/>
                <a:ext cx="1270013" cy="1270029"/>
              </a:xfrm>
              <a:prstGeom prst="ellipse">
                <a:avLst/>
              </a:prstGeom>
              <a:solidFill>
                <a:srgbClr val="FFCA6A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302" name="Google Shape;302;p12"/>
              <p:cNvSpPr/>
              <p:nvPr/>
            </p:nvSpPr>
            <p:spPr>
              <a:xfrm>
                <a:off x="3317558" y="-2"/>
                <a:ext cx="1270013" cy="1270029"/>
              </a:xfrm>
              <a:prstGeom prst="ellipse">
                <a:avLst/>
              </a:prstGeom>
              <a:solidFill>
                <a:srgbClr val="0070F0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  <p:sp>
          <p:nvSpPr>
            <p:cNvPr id="303" name="Google Shape;303;p12"/>
            <p:cNvSpPr/>
            <p:nvPr/>
          </p:nvSpPr>
          <p:spPr>
            <a:xfrm>
              <a:off x="5040135" y="4"/>
              <a:ext cx="1270013" cy="1270018"/>
            </a:xfrm>
            <a:prstGeom prst="ellipse">
              <a:avLst/>
            </a:prstGeom>
            <a:solidFill>
              <a:srgbClr val="B89230"/>
            </a:solidFill>
            <a:ln>
              <a:noFill/>
            </a:ln>
          </p:spPr>
          <p:txBody>
            <a:bodyPr anchorCtr="0" anchor="t" bIns="50800" lIns="50800" spcFirstLastPara="1" rIns="50800" wrap="square" tIns="508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Helvetica Neue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bg-1_1.jpg" id="84" name="Google Shape;84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4000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2"/>
          <p:cNvSpPr txBox="1"/>
          <p:nvPr/>
        </p:nvSpPr>
        <p:spPr>
          <a:xfrm>
            <a:off x="2442134" y="1827452"/>
            <a:ext cx="16653106" cy="993099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45675" spcFirstLastPara="1" rIns="45675" wrap="square" tIns="456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6000"/>
              <a:buFont typeface="Rubik"/>
              <a:buNone/>
            </a:pPr>
            <a:r>
              <a:rPr b="1" i="0" lang="en-US" sz="6000" u="none" cap="none" strike="noStrike">
                <a:solidFill>
                  <a:srgbClr val="2E75B5"/>
                </a:solidFill>
                <a:latin typeface="Rubik"/>
                <a:ea typeface="Rubik"/>
                <a:cs typeface="Rubik"/>
                <a:sym typeface="Rubik"/>
              </a:rPr>
              <a:t>Що таке ділене, дільник і частка?</a:t>
            </a:r>
            <a:endParaRPr/>
          </a:p>
        </p:txBody>
      </p:sp>
      <p:grpSp>
        <p:nvGrpSpPr>
          <p:cNvPr id="86" name="Google Shape;86;p2"/>
          <p:cNvGrpSpPr/>
          <p:nvPr/>
        </p:nvGrpSpPr>
        <p:grpSpPr>
          <a:xfrm>
            <a:off x="14417676" y="-2160335"/>
            <a:ext cx="6310153" cy="1270031"/>
            <a:chOff x="-3" y="-4"/>
            <a:chExt cx="6310151" cy="1270030"/>
          </a:xfrm>
        </p:grpSpPr>
        <p:grpSp>
          <p:nvGrpSpPr>
            <p:cNvPr id="87" name="Google Shape;87;p2"/>
            <p:cNvGrpSpPr/>
            <p:nvPr/>
          </p:nvGrpSpPr>
          <p:grpSpPr>
            <a:xfrm>
              <a:off x="-3" y="-4"/>
              <a:ext cx="4587573" cy="1270030"/>
              <a:chOff x="-1" y="-2"/>
              <a:chExt cx="4587572" cy="1270029"/>
            </a:xfrm>
          </p:grpSpPr>
          <p:sp>
            <p:nvSpPr>
              <p:cNvPr id="88" name="Google Shape;88;p2"/>
              <p:cNvSpPr/>
              <p:nvPr/>
            </p:nvSpPr>
            <p:spPr>
              <a:xfrm>
                <a:off x="-1" y="-2"/>
                <a:ext cx="1270011" cy="1270029"/>
              </a:xfrm>
              <a:prstGeom prst="ellipse">
                <a:avLst/>
              </a:prstGeom>
              <a:solidFill>
                <a:srgbClr val="6536D6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89" name="Google Shape;89;p2"/>
              <p:cNvSpPr/>
              <p:nvPr/>
            </p:nvSpPr>
            <p:spPr>
              <a:xfrm>
                <a:off x="1658777" y="-2"/>
                <a:ext cx="1270013" cy="1270029"/>
              </a:xfrm>
              <a:prstGeom prst="ellipse">
                <a:avLst/>
              </a:prstGeom>
              <a:solidFill>
                <a:srgbClr val="FFCA6A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90" name="Google Shape;90;p2"/>
              <p:cNvSpPr/>
              <p:nvPr/>
            </p:nvSpPr>
            <p:spPr>
              <a:xfrm>
                <a:off x="3317558" y="-2"/>
                <a:ext cx="1270013" cy="1270029"/>
              </a:xfrm>
              <a:prstGeom prst="ellipse">
                <a:avLst/>
              </a:prstGeom>
              <a:solidFill>
                <a:srgbClr val="0070F0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  <p:sp>
          <p:nvSpPr>
            <p:cNvPr id="91" name="Google Shape;91;p2"/>
            <p:cNvSpPr/>
            <p:nvPr/>
          </p:nvSpPr>
          <p:spPr>
            <a:xfrm>
              <a:off x="5040135" y="0"/>
              <a:ext cx="1270013" cy="1270023"/>
            </a:xfrm>
            <a:prstGeom prst="ellipse">
              <a:avLst/>
            </a:prstGeom>
            <a:solidFill>
              <a:srgbClr val="B89230"/>
            </a:solidFill>
            <a:ln>
              <a:noFill/>
            </a:ln>
          </p:spPr>
          <p:txBody>
            <a:bodyPr anchorCtr="0" anchor="t" bIns="50800" lIns="50800" spcFirstLastPara="1" rIns="50800" wrap="square" tIns="508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Helvetica Neue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92" name="Google Shape;92;p2"/>
          <p:cNvSpPr txBox="1"/>
          <p:nvPr/>
        </p:nvSpPr>
        <p:spPr>
          <a:xfrm>
            <a:off x="2626667" y="4873781"/>
            <a:ext cx="8737093" cy="18923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29443"/>
              </a:buClr>
              <a:buSzPts val="4000"/>
              <a:buFont typeface="Times"/>
              <a:buChar char="•"/>
            </a:pPr>
            <a:r>
              <a:rPr b="1" i="0" lang="en-US" sz="4000" u="none" cap="none" strike="noStrike">
                <a:solidFill>
                  <a:srgbClr val="B29443"/>
                </a:solidFill>
                <a:latin typeface="Rubik"/>
                <a:ea typeface="Rubik"/>
                <a:cs typeface="Rubik"/>
                <a:sym typeface="Rubik"/>
              </a:rPr>
              <a:t>Ділене</a:t>
            </a: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: число, </a:t>
            </a:r>
            <a:r>
              <a:rPr b="0" i="0" lang="en-US" sz="4000" u="none" cap="none" strike="noStrike">
                <a:solidFill>
                  <a:srgbClr val="5E38CE"/>
                </a:solidFill>
                <a:latin typeface="Rubik"/>
                <a:ea typeface="Rubik"/>
                <a:cs typeface="Rubik"/>
                <a:sym typeface="Rubik"/>
              </a:rPr>
              <a:t>яке</a:t>
            </a: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 ми ділимо</a:t>
            </a:r>
            <a:endParaRPr/>
          </a:p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29443"/>
              </a:buClr>
              <a:buSzPts val="4000"/>
              <a:buFont typeface="Times"/>
              <a:buChar char="•"/>
            </a:pPr>
            <a:r>
              <a:rPr b="1" i="0" lang="en-US" sz="4000" u="none" cap="none" strike="noStrike">
                <a:solidFill>
                  <a:srgbClr val="B29443"/>
                </a:solidFill>
                <a:latin typeface="Rubik"/>
                <a:ea typeface="Rubik"/>
                <a:cs typeface="Rubik"/>
                <a:sym typeface="Rubik"/>
              </a:rPr>
              <a:t>Дільник</a:t>
            </a: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: число, </a:t>
            </a:r>
            <a:r>
              <a:rPr b="0" i="0" lang="en-US" sz="4000" u="none" cap="none" strike="noStrike">
                <a:solidFill>
                  <a:srgbClr val="5E38CE"/>
                </a:solidFill>
                <a:latin typeface="Rubik"/>
                <a:ea typeface="Rubik"/>
                <a:cs typeface="Rubik"/>
                <a:sym typeface="Rubik"/>
              </a:rPr>
              <a:t>на</a:t>
            </a: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 </a:t>
            </a:r>
            <a:r>
              <a:rPr b="0" i="0" lang="en-US" sz="4000" u="none" cap="none" strike="noStrike">
                <a:solidFill>
                  <a:srgbClr val="5E38CE"/>
                </a:solidFill>
                <a:latin typeface="Rubik"/>
                <a:ea typeface="Rubik"/>
                <a:cs typeface="Rubik"/>
                <a:sym typeface="Rubik"/>
              </a:rPr>
              <a:t>яке</a:t>
            </a: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 ми ділимо</a:t>
            </a:r>
            <a:endParaRPr/>
          </a:p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29443"/>
              </a:buClr>
              <a:buSzPts val="4000"/>
              <a:buFont typeface="Times"/>
              <a:buChar char="•"/>
            </a:pPr>
            <a:r>
              <a:rPr b="1" i="0" lang="en-US" sz="4000" u="none" cap="none" strike="noStrike">
                <a:solidFill>
                  <a:srgbClr val="B29443"/>
                </a:solidFill>
                <a:latin typeface="Rubik"/>
                <a:ea typeface="Rubik"/>
                <a:cs typeface="Rubik"/>
                <a:sym typeface="Rubik"/>
              </a:rPr>
              <a:t>Частка</a:t>
            </a: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: </a:t>
            </a:r>
            <a:r>
              <a:rPr b="0" i="0" lang="en-US" sz="4000" u="none" cap="none" strike="noStrike">
                <a:solidFill>
                  <a:srgbClr val="5E38CE"/>
                </a:solidFill>
                <a:latin typeface="Rubik"/>
                <a:ea typeface="Rubik"/>
                <a:cs typeface="Rubik"/>
                <a:sym typeface="Rubik"/>
              </a:rPr>
              <a:t>результат</a:t>
            </a: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 ділення</a:t>
            </a:r>
            <a:endParaRPr/>
          </a:p>
        </p:txBody>
      </p:sp>
      <p:pic>
        <p:nvPicPr>
          <p:cNvPr descr="Зображення" id="93" name="Google Shape;93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8220789" y="5538307"/>
            <a:ext cx="2779275" cy="549458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22.png" id="94" name="Google Shape;94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4291027" y="8015554"/>
            <a:ext cx="2961541" cy="29615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bg-1_1.jpg" id="99" name="Google Shape;99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4000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3"/>
          <p:cNvSpPr txBox="1"/>
          <p:nvPr/>
        </p:nvSpPr>
        <p:spPr>
          <a:xfrm>
            <a:off x="2442134" y="1827452"/>
            <a:ext cx="18177098" cy="993099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45675" spcFirstLastPara="1" rIns="45675" wrap="square" tIns="456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6000"/>
              <a:buFont typeface="Rubik"/>
              <a:buNone/>
            </a:pPr>
            <a:r>
              <a:rPr b="1" i="0" lang="en-US" sz="6000" u="none" cap="none" strike="noStrike">
                <a:solidFill>
                  <a:srgbClr val="2E75B5"/>
                </a:solidFill>
                <a:latin typeface="Rubik"/>
                <a:ea typeface="Rubik"/>
                <a:cs typeface="Rubik"/>
                <a:sym typeface="Rubik"/>
              </a:rPr>
              <a:t>Зміна діленого</a:t>
            </a:r>
            <a:endParaRPr/>
          </a:p>
        </p:txBody>
      </p:sp>
      <p:grpSp>
        <p:nvGrpSpPr>
          <p:cNvPr id="101" name="Google Shape;101;p3"/>
          <p:cNvGrpSpPr/>
          <p:nvPr/>
        </p:nvGrpSpPr>
        <p:grpSpPr>
          <a:xfrm>
            <a:off x="13529908" y="-2020267"/>
            <a:ext cx="6310152" cy="1270031"/>
            <a:chOff x="-3" y="-4"/>
            <a:chExt cx="6310151" cy="1270030"/>
          </a:xfrm>
        </p:grpSpPr>
        <p:grpSp>
          <p:nvGrpSpPr>
            <p:cNvPr id="102" name="Google Shape;102;p3"/>
            <p:cNvGrpSpPr/>
            <p:nvPr/>
          </p:nvGrpSpPr>
          <p:grpSpPr>
            <a:xfrm>
              <a:off x="-3" y="-4"/>
              <a:ext cx="4587573" cy="1270030"/>
              <a:chOff x="-1" y="-2"/>
              <a:chExt cx="4587572" cy="1270029"/>
            </a:xfrm>
          </p:grpSpPr>
          <p:sp>
            <p:nvSpPr>
              <p:cNvPr id="103" name="Google Shape;103;p3"/>
              <p:cNvSpPr/>
              <p:nvPr/>
            </p:nvSpPr>
            <p:spPr>
              <a:xfrm>
                <a:off x="-1" y="-2"/>
                <a:ext cx="1270011" cy="1270029"/>
              </a:xfrm>
              <a:prstGeom prst="ellipse">
                <a:avLst/>
              </a:prstGeom>
              <a:solidFill>
                <a:srgbClr val="6536D6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104" name="Google Shape;104;p3"/>
              <p:cNvSpPr/>
              <p:nvPr/>
            </p:nvSpPr>
            <p:spPr>
              <a:xfrm>
                <a:off x="1658777" y="-2"/>
                <a:ext cx="1270013" cy="1270029"/>
              </a:xfrm>
              <a:prstGeom prst="ellipse">
                <a:avLst/>
              </a:prstGeom>
              <a:solidFill>
                <a:srgbClr val="FFCA6A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105" name="Google Shape;105;p3"/>
              <p:cNvSpPr/>
              <p:nvPr/>
            </p:nvSpPr>
            <p:spPr>
              <a:xfrm>
                <a:off x="3317558" y="-2"/>
                <a:ext cx="1270013" cy="1270029"/>
              </a:xfrm>
              <a:prstGeom prst="ellipse">
                <a:avLst/>
              </a:prstGeom>
              <a:solidFill>
                <a:srgbClr val="0070F0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  <p:sp>
          <p:nvSpPr>
            <p:cNvPr id="106" name="Google Shape;106;p3"/>
            <p:cNvSpPr/>
            <p:nvPr/>
          </p:nvSpPr>
          <p:spPr>
            <a:xfrm>
              <a:off x="5040135" y="0"/>
              <a:ext cx="1270013" cy="1270023"/>
            </a:xfrm>
            <a:prstGeom prst="ellipse">
              <a:avLst/>
            </a:prstGeom>
            <a:solidFill>
              <a:srgbClr val="B89230"/>
            </a:solidFill>
            <a:ln>
              <a:noFill/>
            </a:ln>
          </p:spPr>
          <p:txBody>
            <a:bodyPr anchorCtr="0" anchor="t" bIns="50800" lIns="50800" spcFirstLastPara="1" rIns="50800" wrap="square" tIns="508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Helvetica Neue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107" name="Google Shape;107;p3"/>
          <p:cNvSpPr txBox="1"/>
          <p:nvPr/>
        </p:nvSpPr>
        <p:spPr>
          <a:xfrm>
            <a:off x="2551482" y="3825347"/>
            <a:ext cx="10550806" cy="6477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29443"/>
              </a:buClr>
              <a:buSzPts val="3600"/>
              <a:buFont typeface="Rubik"/>
              <a:buNone/>
            </a:pPr>
            <a:r>
              <a:rPr b="1" i="0" lang="en-US" sz="3600" u="none" cap="none" strike="noStrike">
                <a:solidFill>
                  <a:srgbClr val="B29443"/>
                </a:solidFill>
                <a:latin typeface="Rubik"/>
                <a:ea typeface="Rubik"/>
                <a:cs typeface="Rubik"/>
                <a:sym typeface="Rubik"/>
              </a:rPr>
              <a:t>Як змінюється частка, якщо змінити ділене?</a:t>
            </a:r>
            <a:endParaRPr/>
          </a:p>
        </p:txBody>
      </p:sp>
      <p:sp>
        <p:nvSpPr>
          <p:cNvPr id="108" name="Google Shape;108;p3"/>
          <p:cNvSpPr txBox="1"/>
          <p:nvPr/>
        </p:nvSpPr>
        <p:spPr>
          <a:xfrm>
            <a:off x="2532010" y="5398239"/>
            <a:ext cx="11460214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-401052" lvl="0" marL="40105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Rubik"/>
              <a:buChar char="•"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Якщо ділене збільшити, частка збільшується</a:t>
            </a:r>
            <a:endParaRPr/>
          </a:p>
        </p:txBody>
      </p:sp>
      <p:sp>
        <p:nvSpPr>
          <p:cNvPr id="109" name="Google Shape;109;p3"/>
          <p:cNvSpPr txBox="1"/>
          <p:nvPr/>
        </p:nvSpPr>
        <p:spPr>
          <a:xfrm>
            <a:off x="2545726" y="6464759"/>
            <a:ext cx="11534382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-401052" lvl="0" marL="40105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Rubik"/>
              <a:buChar char="•"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Якщо ділене зменшити, частка зменшується.</a:t>
            </a:r>
            <a:endParaRPr/>
          </a:p>
        </p:txBody>
      </p:sp>
      <p:pic>
        <p:nvPicPr>
          <p:cNvPr descr="Зображення" id="110" name="Google Shape;110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>
            <a:off x="17295399" y="5222006"/>
            <a:ext cx="3665469" cy="407763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45.png" id="111" name="Google Shape;111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6242260" y="4994067"/>
            <a:ext cx="2422145" cy="2422145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3"/>
          <p:cNvSpPr/>
          <p:nvPr/>
        </p:nvSpPr>
        <p:spPr>
          <a:xfrm>
            <a:off x="2912631" y="8663461"/>
            <a:ext cx="3770717" cy="952689"/>
          </a:xfrm>
          <a:prstGeom prst="roundRect">
            <a:avLst>
              <a:gd fmla="val 25287" name="adj"/>
            </a:avLst>
          </a:prstGeom>
          <a:solidFill>
            <a:srgbClr val="FFD966"/>
          </a:solidFill>
          <a:ln cap="flat" cmpd="sng" w="12700">
            <a:solidFill>
              <a:srgbClr val="FFD966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3"/>
          <p:cNvSpPr txBox="1"/>
          <p:nvPr/>
        </p:nvSpPr>
        <p:spPr>
          <a:xfrm>
            <a:off x="3586917" y="8793904"/>
            <a:ext cx="2422145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20 ÷ 4 = 5</a:t>
            </a:r>
            <a:endParaRPr/>
          </a:p>
        </p:txBody>
      </p:sp>
      <p:sp>
        <p:nvSpPr>
          <p:cNvPr id="114" name="Google Shape;114;p3"/>
          <p:cNvSpPr txBox="1"/>
          <p:nvPr/>
        </p:nvSpPr>
        <p:spPr>
          <a:xfrm>
            <a:off x="3027564" y="7699870"/>
            <a:ext cx="2951989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38CE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5E38CE"/>
                </a:solidFill>
                <a:latin typeface="Rubik"/>
                <a:ea typeface="Rubik"/>
                <a:cs typeface="Rubik"/>
                <a:sym typeface="Rubik"/>
              </a:rPr>
              <a:t>Наприклад:</a:t>
            </a:r>
            <a:endParaRPr/>
          </a:p>
        </p:txBody>
      </p:sp>
      <p:sp>
        <p:nvSpPr>
          <p:cNvPr id="115" name="Google Shape;115;p3"/>
          <p:cNvSpPr/>
          <p:nvPr/>
        </p:nvSpPr>
        <p:spPr>
          <a:xfrm>
            <a:off x="2912631" y="10059584"/>
            <a:ext cx="3770717" cy="952689"/>
          </a:xfrm>
          <a:prstGeom prst="roundRect">
            <a:avLst>
              <a:gd fmla="val 25287" name="adj"/>
            </a:avLst>
          </a:prstGeom>
          <a:solidFill>
            <a:srgbClr val="FFD966"/>
          </a:solidFill>
          <a:ln cap="flat" cmpd="sng" w="12700">
            <a:solidFill>
              <a:srgbClr val="FFD966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3"/>
          <p:cNvSpPr txBox="1"/>
          <p:nvPr/>
        </p:nvSpPr>
        <p:spPr>
          <a:xfrm>
            <a:off x="3586917" y="10190026"/>
            <a:ext cx="2643125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20 ÷ 2 = 10</a:t>
            </a:r>
            <a:endParaRPr/>
          </a:p>
        </p:txBody>
      </p:sp>
      <p:sp>
        <p:nvSpPr>
          <p:cNvPr id="117" name="Google Shape;117;p3"/>
          <p:cNvSpPr txBox="1"/>
          <p:nvPr/>
        </p:nvSpPr>
        <p:spPr>
          <a:xfrm>
            <a:off x="7200645" y="10186678"/>
            <a:ext cx="9982709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(дільник зменшено, частка збільшилась)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bg-1_1.jpg" id="122" name="Google Shape;122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4000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4"/>
          <p:cNvSpPr txBox="1"/>
          <p:nvPr/>
        </p:nvSpPr>
        <p:spPr>
          <a:xfrm>
            <a:off x="2467534" y="1827452"/>
            <a:ext cx="16429250" cy="993099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45675" spcFirstLastPara="1" rIns="45675" wrap="square" tIns="456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6000"/>
              <a:buFont typeface="Rubik"/>
              <a:buNone/>
            </a:pPr>
            <a:r>
              <a:rPr b="1" i="0" lang="en-US" sz="6000" u="none" cap="none" strike="noStrike">
                <a:solidFill>
                  <a:srgbClr val="2E75B5"/>
                </a:solidFill>
                <a:latin typeface="Rubik"/>
                <a:ea typeface="Rubik"/>
                <a:cs typeface="Rubik"/>
                <a:sym typeface="Rubik"/>
              </a:rPr>
              <a:t>Приклади зміни діленого</a:t>
            </a:r>
            <a:endParaRPr/>
          </a:p>
        </p:txBody>
      </p:sp>
      <p:grpSp>
        <p:nvGrpSpPr>
          <p:cNvPr id="124" name="Google Shape;124;p4"/>
          <p:cNvGrpSpPr/>
          <p:nvPr/>
        </p:nvGrpSpPr>
        <p:grpSpPr>
          <a:xfrm>
            <a:off x="13985937" y="-1715223"/>
            <a:ext cx="6310153" cy="1270031"/>
            <a:chOff x="-3" y="-4"/>
            <a:chExt cx="6310151" cy="1270030"/>
          </a:xfrm>
        </p:grpSpPr>
        <p:grpSp>
          <p:nvGrpSpPr>
            <p:cNvPr id="125" name="Google Shape;125;p4"/>
            <p:cNvGrpSpPr/>
            <p:nvPr/>
          </p:nvGrpSpPr>
          <p:grpSpPr>
            <a:xfrm>
              <a:off x="-3" y="-4"/>
              <a:ext cx="4587573" cy="1270030"/>
              <a:chOff x="-1" y="-2"/>
              <a:chExt cx="4587572" cy="1270029"/>
            </a:xfrm>
          </p:grpSpPr>
          <p:sp>
            <p:nvSpPr>
              <p:cNvPr id="126" name="Google Shape;126;p4"/>
              <p:cNvSpPr/>
              <p:nvPr/>
            </p:nvSpPr>
            <p:spPr>
              <a:xfrm>
                <a:off x="-1" y="-2"/>
                <a:ext cx="1270011" cy="1270029"/>
              </a:xfrm>
              <a:prstGeom prst="ellipse">
                <a:avLst/>
              </a:prstGeom>
              <a:solidFill>
                <a:srgbClr val="6536D6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127" name="Google Shape;127;p4"/>
              <p:cNvSpPr/>
              <p:nvPr/>
            </p:nvSpPr>
            <p:spPr>
              <a:xfrm>
                <a:off x="1658777" y="-2"/>
                <a:ext cx="1270013" cy="1270029"/>
              </a:xfrm>
              <a:prstGeom prst="ellipse">
                <a:avLst/>
              </a:prstGeom>
              <a:solidFill>
                <a:srgbClr val="FFCA6A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128" name="Google Shape;128;p4"/>
              <p:cNvSpPr/>
              <p:nvPr/>
            </p:nvSpPr>
            <p:spPr>
              <a:xfrm>
                <a:off x="3317558" y="-2"/>
                <a:ext cx="1270013" cy="1270029"/>
              </a:xfrm>
              <a:prstGeom prst="ellipse">
                <a:avLst/>
              </a:prstGeom>
              <a:solidFill>
                <a:srgbClr val="0070F0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  <p:sp>
          <p:nvSpPr>
            <p:cNvPr id="129" name="Google Shape;129;p4"/>
            <p:cNvSpPr/>
            <p:nvPr/>
          </p:nvSpPr>
          <p:spPr>
            <a:xfrm>
              <a:off x="5040135" y="0"/>
              <a:ext cx="1270013" cy="1270023"/>
            </a:xfrm>
            <a:prstGeom prst="ellipse">
              <a:avLst/>
            </a:prstGeom>
            <a:solidFill>
              <a:srgbClr val="B89230"/>
            </a:solidFill>
            <a:ln>
              <a:noFill/>
            </a:ln>
          </p:spPr>
          <p:txBody>
            <a:bodyPr anchorCtr="0" anchor="t" bIns="50800" lIns="50800" spcFirstLastPara="1" rIns="50800" wrap="square" tIns="508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Helvetica Neue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130" name="Google Shape;130;p4"/>
          <p:cNvSpPr/>
          <p:nvPr/>
        </p:nvSpPr>
        <p:spPr>
          <a:xfrm>
            <a:off x="2623778" y="5959035"/>
            <a:ext cx="3770717" cy="952689"/>
          </a:xfrm>
          <a:prstGeom prst="roundRect">
            <a:avLst>
              <a:gd fmla="val 25287" name="adj"/>
            </a:avLst>
          </a:prstGeom>
          <a:solidFill>
            <a:srgbClr val="FFD966"/>
          </a:solidFill>
          <a:ln cap="flat" cmpd="sng" w="12700">
            <a:solidFill>
              <a:srgbClr val="FFD966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4"/>
          <p:cNvSpPr txBox="1"/>
          <p:nvPr/>
        </p:nvSpPr>
        <p:spPr>
          <a:xfrm>
            <a:off x="3299080" y="6086129"/>
            <a:ext cx="2420113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30 ÷ 5 = 6</a:t>
            </a:r>
            <a:endParaRPr/>
          </a:p>
        </p:txBody>
      </p:sp>
      <p:sp>
        <p:nvSpPr>
          <p:cNvPr id="132" name="Google Shape;132;p4"/>
          <p:cNvSpPr txBox="1"/>
          <p:nvPr/>
        </p:nvSpPr>
        <p:spPr>
          <a:xfrm>
            <a:off x="7157687" y="6086129"/>
            <a:ext cx="7732269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Якщо змінити на </a:t>
            </a:r>
            <a:r>
              <a:rPr b="1" i="0" lang="en-US" sz="4000" u="none" cap="none" strike="noStrike">
                <a:solidFill>
                  <a:srgbClr val="B29443"/>
                </a:solidFill>
                <a:latin typeface="Rubik"/>
                <a:ea typeface="Rubik"/>
                <a:cs typeface="Rubik"/>
                <a:sym typeface="Rubik"/>
              </a:rPr>
              <a:t>30</a:t>
            </a: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 на </a:t>
            </a:r>
            <a:r>
              <a:rPr b="1" i="0" lang="en-US" sz="4000" u="none" cap="none" strike="noStrike">
                <a:solidFill>
                  <a:srgbClr val="A68A3E"/>
                </a:solidFill>
                <a:latin typeface="Rubik"/>
                <a:ea typeface="Rubik"/>
                <a:cs typeface="Rubik"/>
                <a:sym typeface="Rubik"/>
              </a:rPr>
              <a:t>60</a:t>
            </a: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, тоді</a:t>
            </a:r>
            <a:endParaRPr/>
          </a:p>
        </p:txBody>
      </p:sp>
      <p:sp>
        <p:nvSpPr>
          <p:cNvPr id="133" name="Google Shape;133;p4"/>
          <p:cNvSpPr txBox="1"/>
          <p:nvPr/>
        </p:nvSpPr>
        <p:spPr>
          <a:xfrm>
            <a:off x="2551482" y="3825347"/>
            <a:ext cx="8460945" cy="6477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29443"/>
              </a:buClr>
              <a:buSzPts val="3600"/>
              <a:buFont typeface="Rubik"/>
              <a:buNone/>
            </a:pPr>
            <a:r>
              <a:rPr b="1" i="0" lang="en-US" sz="3600" u="none" cap="none" strike="noStrike">
                <a:solidFill>
                  <a:srgbClr val="B29443"/>
                </a:solidFill>
                <a:latin typeface="Rubik"/>
                <a:ea typeface="Rubik"/>
                <a:cs typeface="Rubik"/>
                <a:sym typeface="Rubik"/>
              </a:rPr>
              <a:t>Практичні приклади зміни діленого</a:t>
            </a:r>
            <a:endParaRPr/>
          </a:p>
        </p:txBody>
      </p:sp>
      <p:sp>
        <p:nvSpPr>
          <p:cNvPr id="134" name="Google Shape;134;p4"/>
          <p:cNvSpPr/>
          <p:nvPr/>
        </p:nvSpPr>
        <p:spPr>
          <a:xfrm>
            <a:off x="15653149" y="5959035"/>
            <a:ext cx="3770717" cy="952689"/>
          </a:xfrm>
          <a:prstGeom prst="roundRect">
            <a:avLst>
              <a:gd fmla="val 25287" name="adj"/>
            </a:avLst>
          </a:prstGeom>
          <a:solidFill>
            <a:srgbClr val="FFD966"/>
          </a:solidFill>
          <a:ln cap="flat" cmpd="sng" w="12700">
            <a:solidFill>
              <a:srgbClr val="FFD966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4"/>
          <p:cNvSpPr txBox="1"/>
          <p:nvPr/>
        </p:nvSpPr>
        <p:spPr>
          <a:xfrm>
            <a:off x="16328450" y="6086129"/>
            <a:ext cx="2630425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60 ÷ 5 = 12</a:t>
            </a:r>
            <a:endParaRPr/>
          </a:p>
        </p:txBody>
      </p:sp>
      <p:pic>
        <p:nvPicPr>
          <p:cNvPr descr="26.png" id="136" name="Google Shape;136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5388254">
            <a:off x="16912976" y="9164046"/>
            <a:ext cx="2925264" cy="29252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26.png" id="137" name="Google Shape;137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5388254">
            <a:off x="20018145" y="9164046"/>
            <a:ext cx="2925264" cy="29252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26.png" id="138" name="Google Shape;138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5388254">
            <a:off x="13807807" y="9164046"/>
            <a:ext cx="2925264" cy="29252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26.png" id="139" name="Google Shape;139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5388254">
            <a:off x="10729368" y="9164046"/>
            <a:ext cx="2925264" cy="29252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26.png" id="140" name="Google Shape;140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5388254">
            <a:off x="7650929" y="9164046"/>
            <a:ext cx="2925264" cy="29252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26.png" id="141" name="Google Shape;141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5388254">
            <a:off x="4572491" y="9164046"/>
            <a:ext cx="2925263" cy="29252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26.png" id="142" name="Google Shape;142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5388254">
            <a:off x="1440591" y="9164046"/>
            <a:ext cx="2925264" cy="29252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bg-1_1.jpg" id="147" name="Google Shape;147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4000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5"/>
          <p:cNvSpPr txBox="1"/>
          <p:nvPr/>
        </p:nvSpPr>
        <p:spPr>
          <a:xfrm>
            <a:off x="2467534" y="1827452"/>
            <a:ext cx="16429250" cy="993099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45675" spcFirstLastPara="1" rIns="45675" wrap="square" tIns="456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6000"/>
              <a:buFont typeface="Rubik"/>
              <a:buNone/>
            </a:pPr>
            <a:r>
              <a:rPr b="1" i="0" lang="en-US" sz="6000" u="none" cap="none" strike="noStrike">
                <a:solidFill>
                  <a:srgbClr val="2E75B5"/>
                </a:solidFill>
                <a:latin typeface="Rubik"/>
                <a:ea typeface="Rubik"/>
                <a:cs typeface="Rubik"/>
                <a:sym typeface="Rubik"/>
              </a:rPr>
              <a:t>Приклади зміни дільника</a:t>
            </a:r>
            <a:endParaRPr/>
          </a:p>
        </p:txBody>
      </p:sp>
      <p:grpSp>
        <p:nvGrpSpPr>
          <p:cNvPr id="149" name="Google Shape;149;p5"/>
          <p:cNvGrpSpPr/>
          <p:nvPr/>
        </p:nvGrpSpPr>
        <p:grpSpPr>
          <a:xfrm>
            <a:off x="13985937" y="-1715223"/>
            <a:ext cx="6310153" cy="1270031"/>
            <a:chOff x="-3" y="-4"/>
            <a:chExt cx="6310151" cy="1270030"/>
          </a:xfrm>
        </p:grpSpPr>
        <p:grpSp>
          <p:nvGrpSpPr>
            <p:cNvPr id="150" name="Google Shape;150;p5"/>
            <p:cNvGrpSpPr/>
            <p:nvPr/>
          </p:nvGrpSpPr>
          <p:grpSpPr>
            <a:xfrm>
              <a:off x="-3" y="-4"/>
              <a:ext cx="4587573" cy="1270030"/>
              <a:chOff x="-1" y="-2"/>
              <a:chExt cx="4587572" cy="1270029"/>
            </a:xfrm>
          </p:grpSpPr>
          <p:sp>
            <p:nvSpPr>
              <p:cNvPr id="151" name="Google Shape;151;p5"/>
              <p:cNvSpPr/>
              <p:nvPr/>
            </p:nvSpPr>
            <p:spPr>
              <a:xfrm>
                <a:off x="-1" y="-2"/>
                <a:ext cx="1270011" cy="1270029"/>
              </a:xfrm>
              <a:prstGeom prst="ellipse">
                <a:avLst/>
              </a:prstGeom>
              <a:solidFill>
                <a:srgbClr val="6536D6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152" name="Google Shape;152;p5"/>
              <p:cNvSpPr/>
              <p:nvPr/>
            </p:nvSpPr>
            <p:spPr>
              <a:xfrm>
                <a:off x="1658777" y="-2"/>
                <a:ext cx="1270013" cy="1270029"/>
              </a:xfrm>
              <a:prstGeom prst="ellipse">
                <a:avLst/>
              </a:prstGeom>
              <a:solidFill>
                <a:srgbClr val="FFCA6A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153" name="Google Shape;153;p5"/>
              <p:cNvSpPr/>
              <p:nvPr/>
            </p:nvSpPr>
            <p:spPr>
              <a:xfrm>
                <a:off x="3317558" y="-2"/>
                <a:ext cx="1270013" cy="1270029"/>
              </a:xfrm>
              <a:prstGeom prst="ellipse">
                <a:avLst/>
              </a:prstGeom>
              <a:solidFill>
                <a:srgbClr val="0070F0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  <p:sp>
          <p:nvSpPr>
            <p:cNvPr id="154" name="Google Shape;154;p5"/>
            <p:cNvSpPr/>
            <p:nvPr/>
          </p:nvSpPr>
          <p:spPr>
            <a:xfrm>
              <a:off x="5040135" y="0"/>
              <a:ext cx="1270013" cy="1270023"/>
            </a:xfrm>
            <a:prstGeom prst="ellipse">
              <a:avLst/>
            </a:prstGeom>
            <a:solidFill>
              <a:srgbClr val="B89230"/>
            </a:solidFill>
            <a:ln>
              <a:noFill/>
            </a:ln>
          </p:spPr>
          <p:txBody>
            <a:bodyPr anchorCtr="0" anchor="t" bIns="50800" lIns="50800" spcFirstLastPara="1" rIns="50800" wrap="square" tIns="508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Helvetica Neue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155" name="Google Shape;155;p5"/>
          <p:cNvSpPr/>
          <p:nvPr/>
        </p:nvSpPr>
        <p:spPr>
          <a:xfrm>
            <a:off x="2623778" y="5959035"/>
            <a:ext cx="3770717" cy="952689"/>
          </a:xfrm>
          <a:prstGeom prst="roundRect">
            <a:avLst>
              <a:gd fmla="val 25287" name="adj"/>
            </a:avLst>
          </a:prstGeom>
          <a:solidFill>
            <a:srgbClr val="FFD966"/>
          </a:solidFill>
          <a:ln cap="flat" cmpd="sng" w="12700">
            <a:solidFill>
              <a:srgbClr val="FFD966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5"/>
          <p:cNvSpPr txBox="1"/>
          <p:nvPr/>
        </p:nvSpPr>
        <p:spPr>
          <a:xfrm>
            <a:off x="3299080" y="6086129"/>
            <a:ext cx="2414525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24 ÷ 6 = 4</a:t>
            </a:r>
            <a:endParaRPr/>
          </a:p>
        </p:txBody>
      </p:sp>
      <p:sp>
        <p:nvSpPr>
          <p:cNvPr id="157" name="Google Shape;157;p5"/>
          <p:cNvSpPr txBox="1"/>
          <p:nvPr/>
        </p:nvSpPr>
        <p:spPr>
          <a:xfrm>
            <a:off x="7157687" y="6086130"/>
            <a:ext cx="7041389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Якщо змінити на </a:t>
            </a:r>
            <a:r>
              <a:rPr b="1" i="0" lang="en-US" sz="4000" u="none" cap="none" strike="noStrike">
                <a:solidFill>
                  <a:srgbClr val="B29443"/>
                </a:solidFill>
                <a:latin typeface="Rubik"/>
                <a:ea typeface="Rubik"/>
                <a:cs typeface="Rubik"/>
                <a:sym typeface="Rubik"/>
              </a:rPr>
              <a:t>6</a:t>
            </a: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 на </a:t>
            </a:r>
            <a:r>
              <a:rPr b="1" i="0" lang="en-US" sz="4000" u="none" cap="none" strike="noStrike">
                <a:solidFill>
                  <a:srgbClr val="A68A3E"/>
                </a:solidFill>
                <a:latin typeface="Rubik"/>
                <a:ea typeface="Rubik"/>
                <a:cs typeface="Rubik"/>
                <a:sym typeface="Rubik"/>
              </a:rPr>
              <a:t>3</a:t>
            </a: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, тоді</a:t>
            </a:r>
            <a:endParaRPr/>
          </a:p>
        </p:txBody>
      </p:sp>
      <p:sp>
        <p:nvSpPr>
          <p:cNvPr id="158" name="Google Shape;158;p5"/>
          <p:cNvSpPr txBox="1"/>
          <p:nvPr/>
        </p:nvSpPr>
        <p:spPr>
          <a:xfrm>
            <a:off x="2551482" y="3825347"/>
            <a:ext cx="8518552" cy="6477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29443"/>
              </a:buClr>
              <a:buSzPts val="3600"/>
              <a:buFont typeface="Rubik"/>
              <a:buNone/>
            </a:pPr>
            <a:r>
              <a:rPr b="1" i="0" lang="en-US" sz="3600" u="none" cap="none" strike="noStrike">
                <a:solidFill>
                  <a:srgbClr val="B29443"/>
                </a:solidFill>
                <a:latin typeface="Rubik"/>
                <a:ea typeface="Rubik"/>
                <a:cs typeface="Rubik"/>
                <a:sym typeface="Rubik"/>
              </a:rPr>
              <a:t>Практичні приклади зміни дільника</a:t>
            </a:r>
            <a:endParaRPr/>
          </a:p>
        </p:txBody>
      </p:sp>
      <p:sp>
        <p:nvSpPr>
          <p:cNvPr id="159" name="Google Shape;159;p5"/>
          <p:cNvSpPr/>
          <p:nvPr/>
        </p:nvSpPr>
        <p:spPr>
          <a:xfrm>
            <a:off x="15255656" y="5959035"/>
            <a:ext cx="3770717" cy="952689"/>
          </a:xfrm>
          <a:prstGeom prst="roundRect">
            <a:avLst>
              <a:gd fmla="val 25287" name="adj"/>
            </a:avLst>
          </a:prstGeom>
          <a:solidFill>
            <a:srgbClr val="FFD966"/>
          </a:solidFill>
          <a:ln cap="flat" cmpd="sng" w="12700">
            <a:solidFill>
              <a:srgbClr val="FFD966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5"/>
          <p:cNvSpPr txBox="1"/>
          <p:nvPr/>
        </p:nvSpPr>
        <p:spPr>
          <a:xfrm>
            <a:off x="15930959" y="6086129"/>
            <a:ext cx="2421129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24 ÷ 3 = 8</a:t>
            </a:r>
            <a:endParaRPr/>
          </a:p>
        </p:txBody>
      </p:sp>
      <p:pic>
        <p:nvPicPr>
          <p:cNvPr descr="26.png" id="161" name="Google Shape;161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5388254">
            <a:off x="16912976" y="9164046"/>
            <a:ext cx="2925264" cy="29252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26.png" id="162" name="Google Shape;162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5388254">
            <a:off x="20018145" y="9164046"/>
            <a:ext cx="2925264" cy="29252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26.png" id="163" name="Google Shape;163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5388254">
            <a:off x="13807806" y="9164046"/>
            <a:ext cx="2925264" cy="29252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26.png" id="164" name="Google Shape;164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5388254">
            <a:off x="10729368" y="9164046"/>
            <a:ext cx="2925264" cy="29252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26.png" id="165" name="Google Shape;165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5388254">
            <a:off x="7650929" y="9164046"/>
            <a:ext cx="2925264" cy="29252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26.png" id="166" name="Google Shape;166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5388254">
            <a:off x="4572491" y="9164046"/>
            <a:ext cx="2925263" cy="29252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26.png" id="167" name="Google Shape;167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5388254">
            <a:off x="1440591" y="9164046"/>
            <a:ext cx="2925264" cy="29252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bg-1_1.jpg" id="172" name="Google Shape;172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4000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3" name="Google Shape;173;p6"/>
          <p:cNvSpPr txBox="1"/>
          <p:nvPr/>
        </p:nvSpPr>
        <p:spPr>
          <a:xfrm>
            <a:off x="2442134" y="1827452"/>
            <a:ext cx="15940607" cy="993099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45675" spcFirstLastPara="1" rIns="45675" wrap="square" tIns="456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6000"/>
              <a:buFont typeface="Rubik"/>
              <a:buNone/>
            </a:pPr>
            <a:r>
              <a:rPr b="1" i="0" lang="en-US" sz="6000" u="none" cap="none" strike="noStrike">
                <a:solidFill>
                  <a:srgbClr val="2E75B5"/>
                </a:solidFill>
                <a:latin typeface="Rubik"/>
                <a:ea typeface="Rubik"/>
                <a:cs typeface="Rubik"/>
                <a:sym typeface="Rubik"/>
              </a:rPr>
              <a:t>Запам’ятай!</a:t>
            </a:r>
            <a:endParaRPr/>
          </a:p>
        </p:txBody>
      </p:sp>
      <p:grpSp>
        <p:nvGrpSpPr>
          <p:cNvPr id="174" name="Google Shape;174;p6"/>
          <p:cNvGrpSpPr/>
          <p:nvPr/>
        </p:nvGrpSpPr>
        <p:grpSpPr>
          <a:xfrm>
            <a:off x="14516046" y="-2769608"/>
            <a:ext cx="6310153" cy="1270031"/>
            <a:chOff x="-3" y="-4"/>
            <a:chExt cx="6310152" cy="1270030"/>
          </a:xfrm>
        </p:grpSpPr>
        <p:grpSp>
          <p:nvGrpSpPr>
            <p:cNvPr id="175" name="Google Shape;175;p6"/>
            <p:cNvGrpSpPr/>
            <p:nvPr/>
          </p:nvGrpSpPr>
          <p:grpSpPr>
            <a:xfrm>
              <a:off x="-3" y="-4"/>
              <a:ext cx="4587573" cy="1270030"/>
              <a:chOff x="-1" y="-2"/>
              <a:chExt cx="4587571" cy="1270029"/>
            </a:xfrm>
          </p:grpSpPr>
          <p:sp>
            <p:nvSpPr>
              <p:cNvPr id="176" name="Google Shape;176;p6"/>
              <p:cNvSpPr/>
              <p:nvPr/>
            </p:nvSpPr>
            <p:spPr>
              <a:xfrm>
                <a:off x="-1" y="-2"/>
                <a:ext cx="1270007" cy="1270029"/>
              </a:xfrm>
              <a:prstGeom prst="ellipse">
                <a:avLst/>
              </a:prstGeom>
              <a:solidFill>
                <a:srgbClr val="6536D6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177" name="Google Shape;177;p6"/>
              <p:cNvSpPr/>
              <p:nvPr/>
            </p:nvSpPr>
            <p:spPr>
              <a:xfrm>
                <a:off x="1658775" y="-2"/>
                <a:ext cx="1270013" cy="1270029"/>
              </a:xfrm>
              <a:prstGeom prst="ellipse">
                <a:avLst/>
              </a:prstGeom>
              <a:solidFill>
                <a:srgbClr val="FFCA6A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178" name="Google Shape;178;p6"/>
              <p:cNvSpPr/>
              <p:nvPr/>
            </p:nvSpPr>
            <p:spPr>
              <a:xfrm>
                <a:off x="3317557" y="-2"/>
                <a:ext cx="1270013" cy="1270029"/>
              </a:xfrm>
              <a:prstGeom prst="ellipse">
                <a:avLst/>
              </a:prstGeom>
              <a:solidFill>
                <a:srgbClr val="0070F0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  <p:sp>
          <p:nvSpPr>
            <p:cNvPr id="179" name="Google Shape;179;p6"/>
            <p:cNvSpPr/>
            <p:nvPr/>
          </p:nvSpPr>
          <p:spPr>
            <a:xfrm>
              <a:off x="5040136" y="3"/>
              <a:ext cx="1270013" cy="1270019"/>
            </a:xfrm>
            <a:prstGeom prst="ellipse">
              <a:avLst/>
            </a:prstGeom>
            <a:solidFill>
              <a:srgbClr val="B89230"/>
            </a:solidFill>
            <a:ln>
              <a:noFill/>
            </a:ln>
          </p:spPr>
          <p:txBody>
            <a:bodyPr anchorCtr="0" anchor="t" bIns="50800" lIns="50800" spcFirstLastPara="1" rIns="50800" wrap="square" tIns="508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Helvetica Neue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180" name="Google Shape;180;p6"/>
          <p:cNvGrpSpPr/>
          <p:nvPr/>
        </p:nvGrpSpPr>
        <p:grpSpPr>
          <a:xfrm>
            <a:off x="12817260" y="-1634730"/>
            <a:ext cx="6310153" cy="1270031"/>
            <a:chOff x="-3" y="-4"/>
            <a:chExt cx="6310151" cy="1270030"/>
          </a:xfrm>
        </p:grpSpPr>
        <p:grpSp>
          <p:nvGrpSpPr>
            <p:cNvPr id="181" name="Google Shape;181;p6"/>
            <p:cNvGrpSpPr/>
            <p:nvPr/>
          </p:nvGrpSpPr>
          <p:grpSpPr>
            <a:xfrm>
              <a:off x="-3" y="-4"/>
              <a:ext cx="4587573" cy="1270030"/>
              <a:chOff x="-1" y="-2"/>
              <a:chExt cx="4587572" cy="1270029"/>
            </a:xfrm>
          </p:grpSpPr>
          <p:sp>
            <p:nvSpPr>
              <p:cNvPr id="182" name="Google Shape;182;p6"/>
              <p:cNvSpPr/>
              <p:nvPr/>
            </p:nvSpPr>
            <p:spPr>
              <a:xfrm>
                <a:off x="-1" y="-2"/>
                <a:ext cx="1270011" cy="1270029"/>
              </a:xfrm>
              <a:prstGeom prst="ellipse">
                <a:avLst/>
              </a:prstGeom>
              <a:solidFill>
                <a:srgbClr val="6536D6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183" name="Google Shape;183;p6"/>
              <p:cNvSpPr/>
              <p:nvPr/>
            </p:nvSpPr>
            <p:spPr>
              <a:xfrm>
                <a:off x="1658777" y="-2"/>
                <a:ext cx="1270013" cy="1270029"/>
              </a:xfrm>
              <a:prstGeom prst="ellipse">
                <a:avLst/>
              </a:prstGeom>
              <a:solidFill>
                <a:srgbClr val="FFCA6A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184" name="Google Shape;184;p6"/>
              <p:cNvSpPr/>
              <p:nvPr/>
            </p:nvSpPr>
            <p:spPr>
              <a:xfrm>
                <a:off x="3317558" y="-2"/>
                <a:ext cx="1270013" cy="1270029"/>
              </a:xfrm>
              <a:prstGeom prst="ellipse">
                <a:avLst/>
              </a:prstGeom>
              <a:solidFill>
                <a:srgbClr val="0070F0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  <p:sp>
          <p:nvSpPr>
            <p:cNvPr id="185" name="Google Shape;185;p6"/>
            <p:cNvSpPr/>
            <p:nvPr/>
          </p:nvSpPr>
          <p:spPr>
            <a:xfrm>
              <a:off x="5040135" y="0"/>
              <a:ext cx="1270013" cy="1270023"/>
            </a:xfrm>
            <a:prstGeom prst="ellipse">
              <a:avLst/>
            </a:prstGeom>
            <a:solidFill>
              <a:srgbClr val="B89230"/>
            </a:solidFill>
            <a:ln>
              <a:noFill/>
            </a:ln>
          </p:spPr>
          <p:txBody>
            <a:bodyPr anchorCtr="0" anchor="t" bIns="50800" lIns="50800" spcFirstLastPara="1" rIns="50800" wrap="square" tIns="508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Helvetica Neue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186" name="Google Shape;186;p6"/>
          <p:cNvSpPr/>
          <p:nvPr/>
        </p:nvSpPr>
        <p:spPr>
          <a:xfrm>
            <a:off x="26937608" y="-5395208"/>
            <a:ext cx="3770717" cy="952689"/>
          </a:xfrm>
          <a:prstGeom prst="roundRect">
            <a:avLst>
              <a:gd fmla="val 25287" name="adj"/>
            </a:avLst>
          </a:prstGeom>
          <a:solidFill>
            <a:srgbClr val="FFD966"/>
          </a:solidFill>
          <a:ln cap="flat" cmpd="sng" w="12700">
            <a:solidFill>
              <a:srgbClr val="FFD966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6"/>
          <p:cNvSpPr txBox="1"/>
          <p:nvPr/>
        </p:nvSpPr>
        <p:spPr>
          <a:xfrm>
            <a:off x="27634716" y="-5210965"/>
            <a:ext cx="2376501" cy="584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Rubik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258</a:t>
            </a:r>
            <a:endParaRPr/>
          </a:p>
        </p:txBody>
      </p:sp>
      <p:cxnSp>
        <p:nvCxnSpPr>
          <p:cNvPr id="188" name="Google Shape;188;p6"/>
          <p:cNvCxnSpPr/>
          <p:nvPr/>
        </p:nvCxnSpPr>
        <p:spPr>
          <a:xfrm>
            <a:off x="28822966" y="-4106066"/>
            <a:ext cx="12590" cy="1558107"/>
          </a:xfrm>
          <a:prstGeom prst="straightConnector1">
            <a:avLst/>
          </a:prstGeom>
          <a:noFill/>
          <a:ln cap="flat" cmpd="sng" w="88900">
            <a:solidFill>
              <a:schemeClr val="accent1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189" name="Google Shape;189;p6"/>
          <p:cNvCxnSpPr/>
          <p:nvPr/>
        </p:nvCxnSpPr>
        <p:spPr>
          <a:xfrm>
            <a:off x="27001179" y="-4106066"/>
            <a:ext cx="12590" cy="1558107"/>
          </a:xfrm>
          <a:prstGeom prst="straightConnector1">
            <a:avLst/>
          </a:prstGeom>
          <a:noFill/>
          <a:ln cap="flat" cmpd="sng" w="88900">
            <a:solidFill>
              <a:schemeClr val="accent1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190" name="Google Shape;190;p6"/>
          <p:cNvCxnSpPr/>
          <p:nvPr/>
        </p:nvCxnSpPr>
        <p:spPr>
          <a:xfrm>
            <a:off x="30644752" y="-4106066"/>
            <a:ext cx="12590" cy="1558107"/>
          </a:xfrm>
          <a:prstGeom prst="straightConnector1">
            <a:avLst/>
          </a:prstGeom>
          <a:noFill/>
          <a:ln cap="flat" cmpd="sng" w="88900">
            <a:solidFill>
              <a:schemeClr val="accent1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191" name="Google Shape;191;p6"/>
          <p:cNvSpPr txBox="1"/>
          <p:nvPr/>
        </p:nvSpPr>
        <p:spPr>
          <a:xfrm>
            <a:off x="26324241" y="-2218213"/>
            <a:ext cx="1373392" cy="584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Rubik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2 сот.</a:t>
            </a:r>
            <a:endParaRPr/>
          </a:p>
        </p:txBody>
      </p:sp>
      <p:sp>
        <p:nvSpPr>
          <p:cNvPr id="192" name="Google Shape;192;p6"/>
          <p:cNvSpPr txBox="1"/>
          <p:nvPr/>
        </p:nvSpPr>
        <p:spPr>
          <a:xfrm>
            <a:off x="27892288" y="-2218213"/>
            <a:ext cx="1880872" cy="584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Rubik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5 дес.</a:t>
            </a:r>
            <a:endParaRPr/>
          </a:p>
        </p:txBody>
      </p:sp>
      <p:sp>
        <p:nvSpPr>
          <p:cNvPr id="193" name="Google Shape;193;p6"/>
          <p:cNvSpPr txBox="1"/>
          <p:nvPr/>
        </p:nvSpPr>
        <p:spPr>
          <a:xfrm>
            <a:off x="29668086" y="-2218213"/>
            <a:ext cx="1972848" cy="584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Rubik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8 од.</a:t>
            </a:r>
            <a:endParaRPr/>
          </a:p>
        </p:txBody>
      </p:sp>
      <p:grpSp>
        <p:nvGrpSpPr>
          <p:cNvPr id="194" name="Google Shape;194;p6"/>
          <p:cNvGrpSpPr/>
          <p:nvPr/>
        </p:nvGrpSpPr>
        <p:grpSpPr>
          <a:xfrm>
            <a:off x="2541634" y="3589893"/>
            <a:ext cx="12275374" cy="2657663"/>
            <a:chOff x="0" y="0"/>
            <a:chExt cx="12275372" cy="2657661"/>
          </a:xfrm>
        </p:grpSpPr>
        <p:pic>
          <p:nvPicPr>
            <p:cNvPr descr="Знімок екрана 2024-06-12 о 23.48.10.png" id="195" name="Google Shape;195;p6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215900" y="139700"/>
              <a:ext cx="11843572" cy="209886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Знімок екрана 2024-06-12 о 23.48.10.png" id="196" name="Google Shape;196;p6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0" y="0"/>
              <a:ext cx="12275372" cy="2657661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97" name="Google Shape;197;p6"/>
          <p:cNvGrpSpPr/>
          <p:nvPr/>
        </p:nvGrpSpPr>
        <p:grpSpPr>
          <a:xfrm>
            <a:off x="11202679" y="9406992"/>
            <a:ext cx="9539319" cy="2097234"/>
            <a:chOff x="0" y="0"/>
            <a:chExt cx="9539317" cy="2097232"/>
          </a:xfrm>
        </p:grpSpPr>
        <p:pic>
          <p:nvPicPr>
            <p:cNvPr descr="Знімок екрана 2024-06-12 о 23.49.02.png" id="198" name="Google Shape;198;p6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215900" y="139700"/>
              <a:ext cx="9107517" cy="153843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Знімок екрана 2024-06-12 о 23.49.02.png" id="199" name="Google Shape;199;p6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0" y="0"/>
              <a:ext cx="9539317" cy="2097232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00" name="Google Shape;200;p6"/>
          <p:cNvGrpSpPr/>
          <p:nvPr/>
        </p:nvGrpSpPr>
        <p:grpSpPr>
          <a:xfrm>
            <a:off x="7513921" y="6843811"/>
            <a:ext cx="10166218" cy="1966926"/>
            <a:chOff x="0" y="0"/>
            <a:chExt cx="10166217" cy="1966924"/>
          </a:xfrm>
        </p:grpSpPr>
        <p:pic>
          <p:nvPicPr>
            <p:cNvPr descr="Знімок екрана 2024-06-12 о 23.50.18.png" id="201" name="Google Shape;201;p6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215900" y="139700"/>
              <a:ext cx="9734417" cy="14081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Знімок екрана 2024-06-12 о 23.50.18.png" id="202" name="Google Shape;202;p6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0" y="0"/>
              <a:ext cx="10166217" cy="1966924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bg-1_1.jpg" id="207" name="Google Shape;207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4000" cy="137160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08" name="Google Shape;208;p7"/>
          <p:cNvGrpSpPr/>
          <p:nvPr/>
        </p:nvGrpSpPr>
        <p:grpSpPr>
          <a:xfrm>
            <a:off x="14994366" y="-1974044"/>
            <a:ext cx="4587570" cy="1270019"/>
            <a:chOff x="-2" y="-1"/>
            <a:chExt cx="4587568" cy="1270017"/>
          </a:xfrm>
        </p:grpSpPr>
        <p:sp>
          <p:nvSpPr>
            <p:cNvPr id="209" name="Google Shape;209;p7"/>
            <p:cNvSpPr/>
            <p:nvPr/>
          </p:nvSpPr>
          <p:spPr>
            <a:xfrm>
              <a:off x="-2" y="-1"/>
              <a:ext cx="1270010" cy="1270017"/>
            </a:xfrm>
            <a:prstGeom prst="ellipse">
              <a:avLst/>
            </a:prstGeom>
            <a:solidFill>
              <a:srgbClr val="6536D6"/>
            </a:solidFill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3200"/>
                <a:buFont typeface="Helvetica Neue"/>
                <a:buNone/>
              </a:pPr>
              <a:r>
                <a:t/>
              </a:r>
              <a:endPara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10" name="Google Shape;210;p7"/>
            <p:cNvSpPr/>
            <p:nvPr/>
          </p:nvSpPr>
          <p:spPr>
            <a:xfrm>
              <a:off x="1658774" y="-1"/>
              <a:ext cx="1270013" cy="1270017"/>
            </a:xfrm>
            <a:prstGeom prst="ellipse">
              <a:avLst/>
            </a:prstGeom>
            <a:solidFill>
              <a:srgbClr val="FFCA6A"/>
            </a:solidFill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3200"/>
                <a:buFont typeface="Helvetica Neue"/>
                <a:buNone/>
              </a:pPr>
              <a:r>
                <a:t/>
              </a:r>
              <a:endPara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11" name="Google Shape;211;p7"/>
            <p:cNvSpPr/>
            <p:nvPr/>
          </p:nvSpPr>
          <p:spPr>
            <a:xfrm>
              <a:off x="3317553" y="-1"/>
              <a:ext cx="1270013" cy="1270017"/>
            </a:xfrm>
            <a:prstGeom prst="ellipse">
              <a:avLst/>
            </a:prstGeom>
            <a:solidFill>
              <a:srgbClr val="0070F0"/>
            </a:solidFill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3200"/>
                <a:buFont typeface="Helvetica Neue"/>
                <a:buNone/>
              </a:pPr>
              <a:r>
                <a:t/>
              </a:r>
              <a:endPara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212" name="Google Shape;212;p7"/>
          <p:cNvSpPr txBox="1"/>
          <p:nvPr/>
        </p:nvSpPr>
        <p:spPr>
          <a:xfrm>
            <a:off x="2442134" y="1827452"/>
            <a:ext cx="16009506" cy="993099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45675" spcFirstLastPara="1" rIns="45675" wrap="square" tIns="456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6000"/>
              <a:buFont typeface="Rubik"/>
              <a:buNone/>
            </a:pPr>
            <a:r>
              <a:rPr b="1" i="0" lang="en-US" sz="6000" u="none" cap="none" strike="noStrike">
                <a:solidFill>
                  <a:srgbClr val="2E75B5"/>
                </a:solidFill>
                <a:latin typeface="Rubik"/>
                <a:ea typeface="Rubik"/>
                <a:cs typeface="Rubik"/>
                <a:sym typeface="Rubik"/>
              </a:rPr>
              <a:t>Самостійна робота</a:t>
            </a:r>
            <a:endParaRPr/>
          </a:p>
        </p:txBody>
      </p:sp>
      <p:sp>
        <p:nvSpPr>
          <p:cNvPr id="213" name="Google Shape;213;p7"/>
          <p:cNvSpPr/>
          <p:nvPr/>
        </p:nvSpPr>
        <p:spPr>
          <a:xfrm>
            <a:off x="2659497" y="4602522"/>
            <a:ext cx="3770717" cy="952689"/>
          </a:xfrm>
          <a:prstGeom prst="roundRect">
            <a:avLst>
              <a:gd fmla="val 25287" name="adj"/>
            </a:avLst>
          </a:prstGeom>
          <a:solidFill>
            <a:srgbClr val="FFD966"/>
          </a:solidFill>
          <a:ln cap="flat" cmpd="sng" w="12700">
            <a:solidFill>
              <a:srgbClr val="FFD966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7"/>
          <p:cNvSpPr txBox="1"/>
          <p:nvPr/>
        </p:nvSpPr>
        <p:spPr>
          <a:xfrm>
            <a:off x="3336014" y="4729615"/>
            <a:ext cx="3100550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36 ÷ 6 = ?</a:t>
            </a:r>
            <a:endParaRPr/>
          </a:p>
        </p:txBody>
      </p:sp>
      <p:sp>
        <p:nvSpPr>
          <p:cNvPr id="215" name="Google Shape;215;p7"/>
          <p:cNvSpPr/>
          <p:nvPr/>
        </p:nvSpPr>
        <p:spPr>
          <a:xfrm>
            <a:off x="2661468" y="6381655"/>
            <a:ext cx="4045841" cy="952689"/>
          </a:xfrm>
          <a:prstGeom prst="roundRect">
            <a:avLst>
              <a:gd fmla="val 25287" name="adj"/>
            </a:avLst>
          </a:prstGeom>
          <a:solidFill>
            <a:srgbClr val="FFD966"/>
          </a:solidFill>
          <a:ln cap="flat" cmpd="sng" w="12700">
            <a:solidFill>
              <a:srgbClr val="FFD966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7"/>
          <p:cNvSpPr txBox="1"/>
          <p:nvPr/>
        </p:nvSpPr>
        <p:spPr>
          <a:xfrm>
            <a:off x="3264218" y="6508749"/>
            <a:ext cx="3783417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48 ÷ 8 = ?</a:t>
            </a:r>
            <a:endParaRPr/>
          </a:p>
        </p:txBody>
      </p:sp>
      <p:sp>
        <p:nvSpPr>
          <p:cNvPr id="217" name="Google Shape;217;p7"/>
          <p:cNvSpPr/>
          <p:nvPr/>
        </p:nvSpPr>
        <p:spPr>
          <a:xfrm>
            <a:off x="8965709" y="6381655"/>
            <a:ext cx="4415152" cy="952690"/>
          </a:xfrm>
          <a:prstGeom prst="roundRect">
            <a:avLst>
              <a:gd fmla="val 25287" name="adj"/>
            </a:avLst>
          </a:prstGeom>
          <a:solidFill>
            <a:srgbClr val="FFD966"/>
          </a:solidFill>
          <a:ln cap="flat" cmpd="sng" w="12700">
            <a:solidFill>
              <a:srgbClr val="FFD966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7"/>
          <p:cNvSpPr txBox="1"/>
          <p:nvPr/>
        </p:nvSpPr>
        <p:spPr>
          <a:xfrm>
            <a:off x="10096047" y="6508749"/>
            <a:ext cx="4288190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72 ÷ 8 = ?</a:t>
            </a:r>
            <a:endParaRPr/>
          </a:p>
        </p:txBody>
      </p:sp>
      <p:sp>
        <p:nvSpPr>
          <p:cNvPr id="219" name="Google Shape;219;p7"/>
          <p:cNvSpPr/>
          <p:nvPr/>
        </p:nvSpPr>
        <p:spPr>
          <a:xfrm>
            <a:off x="8978982" y="4602522"/>
            <a:ext cx="4415152" cy="952689"/>
          </a:xfrm>
          <a:prstGeom prst="roundRect">
            <a:avLst>
              <a:gd fmla="val 25287" name="adj"/>
            </a:avLst>
          </a:prstGeom>
          <a:solidFill>
            <a:srgbClr val="FFD966"/>
          </a:solidFill>
          <a:ln cap="flat" cmpd="sng" w="12700">
            <a:solidFill>
              <a:srgbClr val="FFD966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7"/>
          <p:cNvSpPr txBox="1"/>
          <p:nvPr/>
        </p:nvSpPr>
        <p:spPr>
          <a:xfrm>
            <a:off x="10096047" y="4729616"/>
            <a:ext cx="4288190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36 ÷ 4 = ?</a:t>
            </a:r>
            <a:endParaRPr/>
          </a:p>
        </p:txBody>
      </p:sp>
      <p:pic>
        <p:nvPicPr>
          <p:cNvPr descr="36.png" id="221" name="Google Shape;221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5822773" y="6110545"/>
            <a:ext cx="6637216" cy="66372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bg-1_1.jpg" id="226" name="Google Shape;226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4000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227" name="Google Shape;227;p8"/>
          <p:cNvSpPr txBox="1"/>
          <p:nvPr/>
        </p:nvSpPr>
        <p:spPr>
          <a:xfrm>
            <a:off x="2442135" y="1827452"/>
            <a:ext cx="9132298" cy="993099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45675" spcFirstLastPara="1" rIns="45675" wrap="square" tIns="456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6000"/>
              <a:buFont typeface="Rubik"/>
              <a:buNone/>
            </a:pPr>
            <a:r>
              <a:rPr b="1" i="0" lang="en-US" sz="6000" u="none" cap="none" strike="noStrike">
                <a:solidFill>
                  <a:srgbClr val="2E75B5"/>
                </a:solidFill>
                <a:latin typeface="Rubik"/>
                <a:ea typeface="Rubik"/>
                <a:cs typeface="Rubik"/>
                <a:sym typeface="Rubik"/>
              </a:rPr>
              <a:t>Самоперевірка</a:t>
            </a:r>
            <a:endParaRPr/>
          </a:p>
        </p:txBody>
      </p:sp>
      <p:grpSp>
        <p:nvGrpSpPr>
          <p:cNvPr id="228" name="Google Shape;228;p8"/>
          <p:cNvGrpSpPr/>
          <p:nvPr/>
        </p:nvGrpSpPr>
        <p:grpSpPr>
          <a:xfrm>
            <a:off x="16755577" y="-3210658"/>
            <a:ext cx="6310153" cy="1270031"/>
            <a:chOff x="-3" y="-4"/>
            <a:chExt cx="6310151" cy="1270030"/>
          </a:xfrm>
        </p:grpSpPr>
        <p:grpSp>
          <p:nvGrpSpPr>
            <p:cNvPr id="229" name="Google Shape;229;p8"/>
            <p:cNvGrpSpPr/>
            <p:nvPr/>
          </p:nvGrpSpPr>
          <p:grpSpPr>
            <a:xfrm>
              <a:off x="-3" y="-4"/>
              <a:ext cx="4587573" cy="1270030"/>
              <a:chOff x="-1" y="-2"/>
              <a:chExt cx="4587572" cy="1270029"/>
            </a:xfrm>
          </p:grpSpPr>
          <p:sp>
            <p:nvSpPr>
              <p:cNvPr id="230" name="Google Shape;230;p8"/>
              <p:cNvSpPr/>
              <p:nvPr/>
            </p:nvSpPr>
            <p:spPr>
              <a:xfrm>
                <a:off x="-1" y="-2"/>
                <a:ext cx="1270011" cy="1270029"/>
              </a:xfrm>
              <a:prstGeom prst="ellipse">
                <a:avLst/>
              </a:prstGeom>
              <a:solidFill>
                <a:srgbClr val="6536D6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231" name="Google Shape;231;p8"/>
              <p:cNvSpPr/>
              <p:nvPr/>
            </p:nvSpPr>
            <p:spPr>
              <a:xfrm>
                <a:off x="1658777" y="-2"/>
                <a:ext cx="1270013" cy="1270029"/>
              </a:xfrm>
              <a:prstGeom prst="ellipse">
                <a:avLst/>
              </a:prstGeom>
              <a:solidFill>
                <a:srgbClr val="FFCA6A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232" name="Google Shape;232;p8"/>
              <p:cNvSpPr/>
              <p:nvPr/>
            </p:nvSpPr>
            <p:spPr>
              <a:xfrm>
                <a:off x="3317558" y="-2"/>
                <a:ext cx="1270013" cy="1270029"/>
              </a:xfrm>
              <a:prstGeom prst="ellipse">
                <a:avLst/>
              </a:prstGeom>
              <a:solidFill>
                <a:srgbClr val="0070F0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  <p:sp>
          <p:nvSpPr>
            <p:cNvPr id="233" name="Google Shape;233;p8"/>
            <p:cNvSpPr/>
            <p:nvPr/>
          </p:nvSpPr>
          <p:spPr>
            <a:xfrm>
              <a:off x="5040135" y="0"/>
              <a:ext cx="1270013" cy="1270023"/>
            </a:xfrm>
            <a:prstGeom prst="ellipse">
              <a:avLst/>
            </a:prstGeom>
            <a:solidFill>
              <a:srgbClr val="B89230"/>
            </a:solidFill>
            <a:ln>
              <a:noFill/>
            </a:ln>
          </p:spPr>
          <p:txBody>
            <a:bodyPr anchorCtr="0" anchor="t" bIns="50800" lIns="50800" spcFirstLastPara="1" rIns="50800" wrap="square" tIns="508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Helvetica Neue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234" name="Google Shape;234;p8"/>
          <p:cNvSpPr/>
          <p:nvPr/>
        </p:nvSpPr>
        <p:spPr>
          <a:xfrm>
            <a:off x="2659497" y="4602522"/>
            <a:ext cx="3770717" cy="952689"/>
          </a:xfrm>
          <a:prstGeom prst="roundRect">
            <a:avLst>
              <a:gd fmla="val 25287" name="adj"/>
            </a:avLst>
          </a:prstGeom>
          <a:solidFill>
            <a:srgbClr val="FFD966"/>
          </a:solidFill>
          <a:ln cap="flat" cmpd="sng" w="12700">
            <a:solidFill>
              <a:srgbClr val="FFD966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8"/>
          <p:cNvSpPr txBox="1"/>
          <p:nvPr/>
        </p:nvSpPr>
        <p:spPr>
          <a:xfrm>
            <a:off x="3336014" y="4729615"/>
            <a:ext cx="3100550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36 ÷ 6 = 6</a:t>
            </a:r>
            <a:endParaRPr/>
          </a:p>
        </p:txBody>
      </p:sp>
      <p:sp>
        <p:nvSpPr>
          <p:cNvPr id="236" name="Google Shape;236;p8"/>
          <p:cNvSpPr/>
          <p:nvPr/>
        </p:nvSpPr>
        <p:spPr>
          <a:xfrm>
            <a:off x="2661468" y="6381655"/>
            <a:ext cx="4045841" cy="952689"/>
          </a:xfrm>
          <a:prstGeom prst="roundRect">
            <a:avLst>
              <a:gd fmla="val 25287" name="adj"/>
            </a:avLst>
          </a:prstGeom>
          <a:solidFill>
            <a:srgbClr val="FFD966"/>
          </a:solidFill>
          <a:ln cap="flat" cmpd="sng" w="12700">
            <a:solidFill>
              <a:srgbClr val="FFD966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8"/>
          <p:cNvSpPr txBox="1"/>
          <p:nvPr/>
        </p:nvSpPr>
        <p:spPr>
          <a:xfrm>
            <a:off x="3264218" y="6508749"/>
            <a:ext cx="3783417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48 ÷ 8 = 6</a:t>
            </a:r>
            <a:endParaRPr/>
          </a:p>
        </p:txBody>
      </p:sp>
      <p:sp>
        <p:nvSpPr>
          <p:cNvPr id="238" name="Google Shape;238;p8"/>
          <p:cNvSpPr/>
          <p:nvPr/>
        </p:nvSpPr>
        <p:spPr>
          <a:xfrm>
            <a:off x="8965709" y="6381655"/>
            <a:ext cx="4415152" cy="952690"/>
          </a:xfrm>
          <a:prstGeom prst="roundRect">
            <a:avLst>
              <a:gd fmla="val 25287" name="adj"/>
            </a:avLst>
          </a:prstGeom>
          <a:solidFill>
            <a:srgbClr val="FFD966"/>
          </a:solidFill>
          <a:ln cap="flat" cmpd="sng" w="12700">
            <a:solidFill>
              <a:srgbClr val="FFD966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8"/>
          <p:cNvSpPr txBox="1"/>
          <p:nvPr/>
        </p:nvSpPr>
        <p:spPr>
          <a:xfrm>
            <a:off x="10096047" y="6508749"/>
            <a:ext cx="4288190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72 ÷ 8 = 9</a:t>
            </a:r>
            <a:endParaRPr/>
          </a:p>
        </p:txBody>
      </p:sp>
      <p:sp>
        <p:nvSpPr>
          <p:cNvPr id="240" name="Google Shape;240;p8"/>
          <p:cNvSpPr/>
          <p:nvPr/>
        </p:nvSpPr>
        <p:spPr>
          <a:xfrm>
            <a:off x="8978982" y="4602522"/>
            <a:ext cx="4415152" cy="952689"/>
          </a:xfrm>
          <a:prstGeom prst="roundRect">
            <a:avLst>
              <a:gd fmla="val 25287" name="adj"/>
            </a:avLst>
          </a:prstGeom>
          <a:solidFill>
            <a:srgbClr val="FFD966"/>
          </a:solidFill>
          <a:ln cap="flat" cmpd="sng" w="12700">
            <a:solidFill>
              <a:srgbClr val="FFD966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p8"/>
          <p:cNvSpPr txBox="1"/>
          <p:nvPr/>
        </p:nvSpPr>
        <p:spPr>
          <a:xfrm>
            <a:off x="10096047" y="4729616"/>
            <a:ext cx="4288190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36 ÷ 4 = 9</a:t>
            </a:r>
            <a:endParaRPr/>
          </a:p>
        </p:txBody>
      </p:sp>
      <p:pic>
        <p:nvPicPr>
          <p:cNvPr descr="41.png" id="242" name="Google Shape;242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180634" y="6474970"/>
            <a:ext cx="5737069" cy="573706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bg-1_1.jpg" id="247" name="Google Shape;247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4000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248" name="Google Shape;248;p9"/>
          <p:cNvSpPr txBox="1"/>
          <p:nvPr/>
        </p:nvSpPr>
        <p:spPr>
          <a:xfrm>
            <a:off x="2442135" y="1827452"/>
            <a:ext cx="9132298" cy="993099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45675" spcFirstLastPara="1" rIns="45675" wrap="square" tIns="456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6000"/>
              <a:buFont typeface="Rubik"/>
              <a:buNone/>
            </a:pPr>
            <a:r>
              <a:rPr b="1" i="0" lang="en-US" sz="6000" u="none" cap="none" strike="noStrike">
                <a:solidFill>
                  <a:srgbClr val="2E75B5"/>
                </a:solidFill>
                <a:latin typeface="Rubik"/>
                <a:ea typeface="Rubik"/>
                <a:cs typeface="Rubik"/>
                <a:sym typeface="Rubik"/>
              </a:rPr>
              <a:t>Самостійна робота</a:t>
            </a:r>
            <a:endParaRPr/>
          </a:p>
        </p:txBody>
      </p:sp>
      <p:grpSp>
        <p:nvGrpSpPr>
          <p:cNvPr id="249" name="Google Shape;249;p9"/>
          <p:cNvGrpSpPr/>
          <p:nvPr/>
        </p:nvGrpSpPr>
        <p:grpSpPr>
          <a:xfrm>
            <a:off x="13894239" y="-2997543"/>
            <a:ext cx="6310154" cy="1270031"/>
            <a:chOff x="-4" y="-4"/>
            <a:chExt cx="6310153" cy="1270030"/>
          </a:xfrm>
        </p:grpSpPr>
        <p:grpSp>
          <p:nvGrpSpPr>
            <p:cNvPr id="250" name="Google Shape;250;p9"/>
            <p:cNvGrpSpPr/>
            <p:nvPr/>
          </p:nvGrpSpPr>
          <p:grpSpPr>
            <a:xfrm>
              <a:off x="-4" y="-4"/>
              <a:ext cx="4587575" cy="1270030"/>
              <a:chOff x="-2" y="-2"/>
              <a:chExt cx="4587573" cy="1270029"/>
            </a:xfrm>
          </p:grpSpPr>
          <p:sp>
            <p:nvSpPr>
              <p:cNvPr id="251" name="Google Shape;251;p9"/>
              <p:cNvSpPr/>
              <p:nvPr/>
            </p:nvSpPr>
            <p:spPr>
              <a:xfrm>
                <a:off x="-2" y="-2"/>
                <a:ext cx="1270011" cy="1270029"/>
              </a:xfrm>
              <a:prstGeom prst="ellipse">
                <a:avLst/>
              </a:prstGeom>
              <a:solidFill>
                <a:srgbClr val="6536D6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252" name="Google Shape;252;p9"/>
              <p:cNvSpPr/>
              <p:nvPr/>
            </p:nvSpPr>
            <p:spPr>
              <a:xfrm>
                <a:off x="1658778" y="-2"/>
                <a:ext cx="1270013" cy="1270029"/>
              </a:xfrm>
              <a:prstGeom prst="ellipse">
                <a:avLst/>
              </a:prstGeom>
              <a:solidFill>
                <a:srgbClr val="FFCA6A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253" name="Google Shape;253;p9"/>
              <p:cNvSpPr/>
              <p:nvPr/>
            </p:nvSpPr>
            <p:spPr>
              <a:xfrm>
                <a:off x="3317558" y="-2"/>
                <a:ext cx="1270013" cy="1270029"/>
              </a:xfrm>
              <a:prstGeom prst="ellipse">
                <a:avLst/>
              </a:prstGeom>
              <a:solidFill>
                <a:srgbClr val="0070F0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  <p:sp>
          <p:nvSpPr>
            <p:cNvPr id="254" name="Google Shape;254;p9"/>
            <p:cNvSpPr/>
            <p:nvPr/>
          </p:nvSpPr>
          <p:spPr>
            <a:xfrm>
              <a:off x="5040136" y="0"/>
              <a:ext cx="1270013" cy="1270023"/>
            </a:xfrm>
            <a:prstGeom prst="ellipse">
              <a:avLst/>
            </a:prstGeom>
            <a:solidFill>
              <a:srgbClr val="B89230"/>
            </a:solidFill>
            <a:ln>
              <a:noFill/>
            </a:ln>
          </p:spPr>
          <p:txBody>
            <a:bodyPr anchorCtr="0" anchor="t" bIns="50800" lIns="50800" spcFirstLastPara="1" rIns="50800" wrap="square" tIns="508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Helvetica Neue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255" name="Google Shape;255;p9"/>
          <p:cNvGrpSpPr/>
          <p:nvPr/>
        </p:nvGrpSpPr>
        <p:grpSpPr>
          <a:xfrm>
            <a:off x="5864565" y="4760951"/>
            <a:ext cx="12654871" cy="3402363"/>
            <a:chOff x="0" y="0"/>
            <a:chExt cx="12654870" cy="3402362"/>
          </a:xfrm>
        </p:grpSpPr>
        <p:pic>
          <p:nvPicPr>
            <p:cNvPr descr="Знімок екрана 2024-06-12 о 23.55.59.png" id="256" name="Google Shape;256;p9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215900" y="139700"/>
              <a:ext cx="12223070" cy="284356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Знімок екрана 2024-06-12 о 23.55.59.png" id="257" name="Google Shape;257;p9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0" y="0"/>
              <a:ext cx="12654870" cy="3402362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