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13716000" cx="24387025"/>
  <p:notesSz cx="13716000" cy="24387025"/>
  <p:embeddedFontLst>
    <p:embeddedFont>
      <p:font typeface="Rubik Medium"/>
      <p:regular r:id="rId15"/>
      <p:bold r:id="rId16"/>
      <p:italic r:id="rId17"/>
      <p:boldItalic r:id="rId18"/>
    </p:embeddedFont>
    <p:embeddedFont>
      <p:font typeface="Rubik"/>
      <p:bold r:id="rId19"/>
      <p:boldItalic r:id="rId20"/>
    </p:embeddedFont>
    <p:embeddedFont>
      <p:font typeface="Rubik SemiBold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5" roundtripDataSignature="AMtx7mi9kF7esIx/hwHT/SaN3kgtTZF5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ubik-boldItalic.fntdata"/><Relationship Id="rId22" Type="http://schemas.openxmlformats.org/officeDocument/2006/relationships/font" Target="fonts/RubikSemiBold-bold.fntdata"/><Relationship Id="rId21" Type="http://schemas.openxmlformats.org/officeDocument/2006/relationships/font" Target="fonts/RubikSemiBold-regular.fntdata"/><Relationship Id="rId24" Type="http://schemas.openxmlformats.org/officeDocument/2006/relationships/font" Target="fonts/RubikSemiBold-boldItalic.fntdata"/><Relationship Id="rId23" Type="http://schemas.openxmlformats.org/officeDocument/2006/relationships/font" Target="fonts/RubikSemiBold-italic.fntdata"/><Relationship Id="rId25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RubikMedium-regular.fntdata"/><Relationship Id="rId14" Type="http://schemas.openxmlformats.org/officeDocument/2006/relationships/slide" Target="slides/slide10.xml"/><Relationship Id="rId17" Type="http://schemas.openxmlformats.org/officeDocument/2006/relationships/font" Target="fonts/RubikMedium-italic.fntdata"/><Relationship Id="rId16" Type="http://schemas.openxmlformats.org/officeDocument/2006/relationships/font" Target="fonts/RubikMedium-bold.fntdata"/><Relationship Id="rId19" Type="http://schemas.openxmlformats.org/officeDocument/2006/relationships/font" Target="fonts/Rubik-bold.fntdata"/><Relationship Id="rId18" Type="http://schemas.openxmlformats.org/officeDocument/2006/relationships/font" Target="fonts/RubikMedium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" name="Google Shape;1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7" name="Google Shape;71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5" name="Google Shape;36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6" name="Google Shape;46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5" name="Google Shape;52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2" name="Google Shape;60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6" name="Google Shape;70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40" Type="http://schemas.openxmlformats.org/officeDocument/2006/relationships/image" Target="../media/image34.png"/><Relationship Id="rId42" Type="http://schemas.openxmlformats.org/officeDocument/2006/relationships/image" Target="../media/image40.png"/><Relationship Id="rId41" Type="http://schemas.openxmlformats.org/officeDocument/2006/relationships/image" Target="../media/image39.png"/><Relationship Id="rId44" Type="http://schemas.openxmlformats.org/officeDocument/2006/relationships/image" Target="../media/image42.png"/><Relationship Id="rId43" Type="http://schemas.openxmlformats.org/officeDocument/2006/relationships/image" Target="../media/image43.png"/><Relationship Id="rId46" Type="http://schemas.openxmlformats.org/officeDocument/2006/relationships/image" Target="../media/image41.png"/><Relationship Id="rId45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19.png"/><Relationship Id="rId48" Type="http://schemas.openxmlformats.org/officeDocument/2006/relationships/image" Target="../media/image46.png"/><Relationship Id="rId47" Type="http://schemas.openxmlformats.org/officeDocument/2006/relationships/image" Target="../media/image55.png"/><Relationship Id="rId49" Type="http://schemas.openxmlformats.org/officeDocument/2006/relationships/image" Target="../media/image45.png"/><Relationship Id="rId5" Type="http://schemas.openxmlformats.org/officeDocument/2006/relationships/image" Target="../media/image17.png"/><Relationship Id="rId6" Type="http://schemas.openxmlformats.org/officeDocument/2006/relationships/image" Target="../media/image14.png"/><Relationship Id="rId7" Type="http://schemas.openxmlformats.org/officeDocument/2006/relationships/image" Target="../media/image20.png"/><Relationship Id="rId8" Type="http://schemas.openxmlformats.org/officeDocument/2006/relationships/image" Target="../media/image4.png"/><Relationship Id="rId31" Type="http://schemas.openxmlformats.org/officeDocument/2006/relationships/image" Target="../media/image32.png"/><Relationship Id="rId30" Type="http://schemas.openxmlformats.org/officeDocument/2006/relationships/image" Target="../media/image59.png"/><Relationship Id="rId33" Type="http://schemas.openxmlformats.org/officeDocument/2006/relationships/image" Target="../media/image27.png"/><Relationship Id="rId32" Type="http://schemas.openxmlformats.org/officeDocument/2006/relationships/image" Target="../media/image23.png"/><Relationship Id="rId35" Type="http://schemas.openxmlformats.org/officeDocument/2006/relationships/image" Target="../media/image28.png"/><Relationship Id="rId34" Type="http://schemas.openxmlformats.org/officeDocument/2006/relationships/image" Target="../media/image33.png"/><Relationship Id="rId37" Type="http://schemas.openxmlformats.org/officeDocument/2006/relationships/image" Target="../media/image26.png"/><Relationship Id="rId36" Type="http://schemas.openxmlformats.org/officeDocument/2006/relationships/image" Target="../media/image31.png"/><Relationship Id="rId39" Type="http://schemas.openxmlformats.org/officeDocument/2006/relationships/image" Target="../media/image35.png"/><Relationship Id="rId38" Type="http://schemas.openxmlformats.org/officeDocument/2006/relationships/image" Target="../media/image36.png"/><Relationship Id="rId20" Type="http://schemas.openxmlformats.org/officeDocument/2006/relationships/image" Target="../media/image8.png"/><Relationship Id="rId22" Type="http://schemas.openxmlformats.org/officeDocument/2006/relationships/image" Target="../media/image10.png"/><Relationship Id="rId21" Type="http://schemas.openxmlformats.org/officeDocument/2006/relationships/image" Target="../media/image11.png"/><Relationship Id="rId24" Type="http://schemas.openxmlformats.org/officeDocument/2006/relationships/image" Target="../media/image30.png"/><Relationship Id="rId23" Type="http://schemas.openxmlformats.org/officeDocument/2006/relationships/image" Target="../media/image16.png"/><Relationship Id="rId26" Type="http://schemas.openxmlformats.org/officeDocument/2006/relationships/image" Target="../media/image21.png"/><Relationship Id="rId25" Type="http://schemas.openxmlformats.org/officeDocument/2006/relationships/image" Target="../media/image25.png"/><Relationship Id="rId28" Type="http://schemas.openxmlformats.org/officeDocument/2006/relationships/image" Target="../media/image22.png"/><Relationship Id="rId27" Type="http://schemas.openxmlformats.org/officeDocument/2006/relationships/image" Target="../media/image37.png"/><Relationship Id="rId29" Type="http://schemas.openxmlformats.org/officeDocument/2006/relationships/image" Target="../media/image29.png"/><Relationship Id="rId51" Type="http://schemas.openxmlformats.org/officeDocument/2006/relationships/image" Target="../media/image67.png"/><Relationship Id="rId50" Type="http://schemas.openxmlformats.org/officeDocument/2006/relationships/image" Target="../media/image54.png"/><Relationship Id="rId53" Type="http://schemas.openxmlformats.org/officeDocument/2006/relationships/image" Target="../media/image47.png"/><Relationship Id="rId52" Type="http://schemas.openxmlformats.org/officeDocument/2006/relationships/image" Target="../media/image48.png"/><Relationship Id="rId11" Type="http://schemas.openxmlformats.org/officeDocument/2006/relationships/image" Target="../media/image7.png"/><Relationship Id="rId10" Type="http://schemas.openxmlformats.org/officeDocument/2006/relationships/image" Target="../media/image2.png"/><Relationship Id="rId13" Type="http://schemas.openxmlformats.org/officeDocument/2006/relationships/image" Target="../media/image6.png"/><Relationship Id="rId12" Type="http://schemas.openxmlformats.org/officeDocument/2006/relationships/image" Target="../media/image5.png"/><Relationship Id="rId15" Type="http://schemas.openxmlformats.org/officeDocument/2006/relationships/image" Target="../media/image18.png"/><Relationship Id="rId14" Type="http://schemas.openxmlformats.org/officeDocument/2006/relationships/image" Target="../media/image9.png"/><Relationship Id="rId17" Type="http://schemas.openxmlformats.org/officeDocument/2006/relationships/image" Target="../media/image13.png"/><Relationship Id="rId16" Type="http://schemas.openxmlformats.org/officeDocument/2006/relationships/image" Target="../media/image12.png"/><Relationship Id="rId19" Type="http://schemas.openxmlformats.org/officeDocument/2006/relationships/image" Target="../media/image24.png"/><Relationship Id="rId18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629.png"/></Relationships>
</file>

<file path=ppt/slides/_rels/slide2.xml.rels><?xml version="1.0" encoding="UTF-8" standalone="yes"?><Relationships xmlns="http://schemas.openxmlformats.org/package/2006/relationships"><Relationship Id="rId40" Type="http://schemas.openxmlformats.org/officeDocument/2006/relationships/image" Target="../media/image88.png"/><Relationship Id="rId42" Type="http://schemas.openxmlformats.org/officeDocument/2006/relationships/image" Target="../media/image87.png"/><Relationship Id="rId41" Type="http://schemas.openxmlformats.org/officeDocument/2006/relationships/image" Target="../media/image90.png"/><Relationship Id="rId44" Type="http://schemas.openxmlformats.org/officeDocument/2006/relationships/image" Target="../media/image91.png"/><Relationship Id="rId43" Type="http://schemas.openxmlformats.org/officeDocument/2006/relationships/image" Target="../media/image89.png"/><Relationship Id="rId46" Type="http://schemas.openxmlformats.org/officeDocument/2006/relationships/image" Target="../media/image93.png"/><Relationship Id="rId45" Type="http://schemas.openxmlformats.org/officeDocument/2006/relationships/image" Target="../media/image100.png"/><Relationship Id="rId80" Type="http://schemas.openxmlformats.org/officeDocument/2006/relationships/image" Target="../media/image138.png"/><Relationship Id="rId81" Type="http://schemas.openxmlformats.org/officeDocument/2006/relationships/image" Target="../media/image13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49.png"/><Relationship Id="rId9" Type="http://schemas.openxmlformats.org/officeDocument/2006/relationships/image" Target="../media/image52.png"/><Relationship Id="rId48" Type="http://schemas.openxmlformats.org/officeDocument/2006/relationships/image" Target="../media/image95.png"/><Relationship Id="rId47" Type="http://schemas.openxmlformats.org/officeDocument/2006/relationships/image" Target="../media/image99.png"/><Relationship Id="rId49" Type="http://schemas.openxmlformats.org/officeDocument/2006/relationships/image" Target="../media/image101.png"/><Relationship Id="rId5" Type="http://schemas.openxmlformats.org/officeDocument/2006/relationships/image" Target="../media/image58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3.png"/><Relationship Id="rId73" Type="http://schemas.openxmlformats.org/officeDocument/2006/relationships/image" Target="../media/image118.png"/><Relationship Id="rId72" Type="http://schemas.openxmlformats.org/officeDocument/2006/relationships/image" Target="../media/image120.png"/><Relationship Id="rId31" Type="http://schemas.openxmlformats.org/officeDocument/2006/relationships/image" Target="../media/image79.png"/><Relationship Id="rId75" Type="http://schemas.openxmlformats.org/officeDocument/2006/relationships/image" Target="../media/image122.png"/><Relationship Id="rId30" Type="http://schemas.openxmlformats.org/officeDocument/2006/relationships/image" Target="../media/image76.png"/><Relationship Id="rId74" Type="http://schemas.openxmlformats.org/officeDocument/2006/relationships/image" Target="../media/image121.png"/><Relationship Id="rId33" Type="http://schemas.openxmlformats.org/officeDocument/2006/relationships/image" Target="../media/image80.png"/><Relationship Id="rId77" Type="http://schemas.openxmlformats.org/officeDocument/2006/relationships/image" Target="../media/image127.png"/><Relationship Id="rId32" Type="http://schemas.openxmlformats.org/officeDocument/2006/relationships/image" Target="../media/image82.png"/><Relationship Id="rId76" Type="http://schemas.openxmlformats.org/officeDocument/2006/relationships/image" Target="../media/image129.png"/><Relationship Id="rId35" Type="http://schemas.openxmlformats.org/officeDocument/2006/relationships/image" Target="../media/image94.png"/><Relationship Id="rId79" Type="http://schemas.openxmlformats.org/officeDocument/2006/relationships/image" Target="../media/image137.png"/><Relationship Id="rId34" Type="http://schemas.openxmlformats.org/officeDocument/2006/relationships/image" Target="../media/image83.png"/><Relationship Id="rId78" Type="http://schemas.openxmlformats.org/officeDocument/2006/relationships/image" Target="../media/image133.png"/><Relationship Id="rId71" Type="http://schemas.openxmlformats.org/officeDocument/2006/relationships/image" Target="../media/image119.png"/><Relationship Id="rId70" Type="http://schemas.openxmlformats.org/officeDocument/2006/relationships/image" Target="../media/image126.png"/><Relationship Id="rId37" Type="http://schemas.openxmlformats.org/officeDocument/2006/relationships/image" Target="../media/image86.png"/><Relationship Id="rId36" Type="http://schemas.openxmlformats.org/officeDocument/2006/relationships/image" Target="../media/image85.png"/><Relationship Id="rId39" Type="http://schemas.openxmlformats.org/officeDocument/2006/relationships/image" Target="../media/image92.png"/><Relationship Id="rId38" Type="http://schemas.openxmlformats.org/officeDocument/2006/relationships/image" Target="../media/image84.png"/><Relationship Id="rId62" Type="http://schemas.openxmlformats.org/officeDocument/2006/relationships/image" Target="../media/image123.png"/><Relationship Id="rId61" Type="http://schemas.openxmlformats.org/officeDocument/2006/relationships/image" Target="../media/image109.png"/><Relationship Id="rId20" Type="http://schemas.openxmlformats.org/officeDocument/2006/relationships/image" Target="../media/image66.png"/><Relationship Id="rId64" Type="http://schemas.openxmlformats.org/officeDocument/2006/relationships/image" Target="../media/image111.png"/><Relationship Id="rId63" Type="http://schemas.openxmlformats.org/officeDocument/2006/relationships/image" Target="../media/image112.png"/><Relationship Id="rId22" Type="http://schemas.openxmlformats.org/officeDocument/2006/relationships/image" Target="../media/image72.png"/><Relationship Id="rId66" Type="http://schemas.openxmlformats.org/officeDocument/2006/relationships/image" Target="../media/image113.png"/><Relationship Id="rId21" Type="http://schemas.openxmlformats.org/officeDocument/2006/relationships/image" Target="../media/image68.png"/><Relationship Id="rId65" Type="http://schemas.openxmlformats.org/officeDocument/2006/relationships/image" Target="../media/image116.png"/><Relationship Id="rId24" Type="http://schemas.openxmlformats.org/officeDocument/2006/relationships/image" Target="../media/image71.png"/><Relationship Id="rId68" Type="http://schemas.openxmlformats.org/officeDocument/2006/relationships/image" Target="../media/image115.png"/><Relationship Id="rId23" Type="http://schemas.openxmlformats.org/officeDocument/2006/relationships/image" Target="../media/image69.png"/><Relationship Id="rId67" Type="http://schemas.openxmlformats.org/officeDocument/2006/relationships/image" Target="../media/image117.png"/><Relationship Id="rId60" Type="http://schemas.openxmlformats.org/officeDocument/2006/relationships/image" Target="../media/image108.png"/><Relationship Id="rId26" Type="http://schemas.openxmlformats.org/officeDocument/2006/relationships/image" Target="../media/image75.png"/><Relationship Id="rId25" Type="http://schemas.openxmlformats.org/officeDocument/2006/relationships/image" Target="../media/image74.png"/><Relationship Id="rId69" Type="http://schemas.openxmlformats.org/officeDocument/2006/relationships/image" Target="../media/image114.png"/><Relationship Id="rId28" Type="http://schemas.openxmlformats.org/officeDocument/2006/relationships/image" Target="../media/image81.png"/><Relationship Id="rId27" Type="http://schemas.openxmlformats.org/officeDocument/2006/relationships/image" Target="../media/image73.png"/><Relationship Id="rId29" Type="http://schemas.openxmlformats.org/officeDocument/2006/relationships/image" Target="../media/image78.png"/><Relationship Id="rId51" Type="http://schemas.openxmlformats.org/officeDocument/2006/relationships/image" Target="../media/image96.png"/><Relationship Id="rId50" Type="http://schemas.openxmlformats.org/officeDocument/2006/relationships/image" Target="../media/image103.png"/><Relationship Id="rId53" Type="http://schemas.openxmlformats.org/officeDocument/2006/relationships/image" Target="../media/image98.png"/><Relationship Id="rId52" Type="http://schemas.openxmlformats.org/officeDocument/2006/relationships/image" Target="../media/image97.png"/><Relationship Id="rId11" Type="http://schemas.openxmlformats.org/officeDocument/2006/relationships/image" Target="../media/image57.png"/><Relationship Id="rId55" Type="http://schemas.openxmlformats.org/officeDocument/2006/relationships/image" Target="../media/image105.png"/><Relationship Id="rId10" Type="http://schemas.openxmlformats.org/officeDocument/2006/relationships/image" Target="../media/image56.png"/><Relationship Id="rId54" Type="http://schemas.openxmlformats.org/officeDocument/2006/relationships/image" Target="../media/image102.png"/><Relationship Id="rId13" Type="http://schemas.openxmlformats.org/officeDocument/2006/relationships/image" Target="../media/image62.png"/><Relationship Id="rId57" Type="http://schemas.openxmlformats.org/officeDocument/2006/relationships/image" Target="../media/image106.png"/><Relationship Id="rId12" Type="http://schemas.openxmlformats.org/officeDocument/2006/relationships/image" Target="../media/image64.png"/><Relationship Id="rId56" Type="http://schemas.openxmlformats.org/officeDocument/2006/relationships/image" Target="../media/image104.png"/><Relationship Id="rId15" Type="http://schemas.openxmlformats.org/officeDocument/2006/relationships/image" Target="../media/image61.png"/><Relationship Id="rId59" Type="http://schemas.openxmlformats.org/officeDocument/2006/relationships/image" Target="../media/image110.png"/><Relationship Id="rId14" Type="http://schemas.openxmlformats.org/officeDocument/2006/relationships/image" Target="../media/image60.png"/><Relationship Id="rId58" Type="http://schemas.openxmlformats.org/officeDocument/2006/relationships/image" Target="../media/image107.png"/><Relationship Id="rId17" Type="http://schemas.openxmlformats.org/officeDocument/2006/relationships/image" Target="../media/image77.png"/><Relationship Id="rId16" Type="http://schemas.openxmlformats.org/officeDocument/2006/relationships/image" Target="../media/image63.png"/><Relationship Id="rId19" Type="http://schemas.openxmlformats.org/officeDocument/2006/relationships/image" Target="../media/image65.png"/><Relationship Id="rId18" Type="http://schemas.openxmlformats.org/officeDocument/2006/relationships/image" Target="../media/image70.png"/></Relationships>
</file>

<file path=ppt/slides/_rels/slide3.xml.rels><?xml version="1.0" encoding="UTF-8" standalone="yes"?><Relationships xmlns="http://schemas.openxmlformats.org/package/2006/relationships"><Relationship Id="rId40" Type="http://schemas.openxmlformats.org/officeDocument/2006/relationships/image" Target="../media/image180.png"/><Relationship Id="rId42" Type="http://schemas.openxmlformats.org/officeDocument/2006/relationships/image" Target="../media/image181.png"/><Relationship Id="rId41" Type="http://schemas.openxmlformats.org/officeDocument/2006/relationships/image" Target="../media/image178.png"/><Relationship Id="rId44" Type="http://schemas.openxmlformats.org/officeDocument/2006/relationships/image" Target="../media/image193.png"/><Relationship Id="rId43" Type="http://schemas.openxmlformats.org/officeDocument/2006/relationships/image" Target="../media/image190.png"/><Relationship Id="rId46" Type="http://schemas.openxmlformats.org/officeDocument/2006/relationships/image" Target="../media/image187.png"/><Relationship Id="rId45" Type="http://schemas.openxmlformats.org/officeDocument/2006/relationships/image" Target="../media/image18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43.png"/><Relationship Id="rId9" Type="http://schemas.openxmlformats.org/officeDocument/2006/relationships/image" Target="../media/image151.png"/><Relationship Id="rId48" Type="http://schemas.openxmlformats.org/officeDocument/2006/relationships/image" Target="../media/image184.png"/><Relationship Id="rId47" Type="http://schemas.openxmlformats.org/officeDocument/2006/relationships/image" Target="../media/image183.png"/><Relationship Id="rId49" Type="http://schemas.openxmlformats.org/officeDocument/2006/relationships/image" Target="../media/image186.png"/><Relationship Id="rId5" Type="http://schemas.openxmlformats.org/officeDocument/2006/relationships/image" Target="../media/image145.png"/><Relationship Id="rId6" Type="http://schemas.openxmlformats.org/officeDocument/2006/relationships/image" Target="../media/image150.png"/><Relationship Id="rId7" Type="http://schemas.openxmlformats.org/officeDocument/2006/relationships/image" Target="../media/image147.png"/><Relationship Id="rId8" Type="http://schemas.openxmlformats.org/officeDocument/2006/relationships/image" Target="../media/image146.png"/><Relationship Id="rId73" Type="http://schemas.openxmlformats.org/officeDocument/2006/relationships/image" Target="../media/image207.png"/><Relationship Id="rId72" Type="http://schemas.openxmlformats.org/officeDocument/2006/relationships/image" Target="../media/image219.png"/><Relationship Id="rId31" Type="http://schemas.openxmlformats.org/officeDocument/2006/relationships/image" Target="../media/image166.png"/><Relationship Id="rId75" Type="http://schemas.openxmlformats.org/officeDocument/2006/relationships/image" Target="../media/image216.png"/><Relationship Id="rId30" Type="http://schemas.openxmlformats.org/officeDocument/2006/relationships/image" Target="../media/image165.png"/><Relationship Id="rId74" Type="http://schemas.openxmlformats.org/officeDocument/2006/relationships/image" Target="../media/image212.png"/><Relationship Id="rId33" Type="http://schemas.openxmlformats.org/officeDocument/2006/relationships/image" Target="../media/image173.png"/><Relationship Id="rId77" Type="http://schemas.openxmlformats.org/officeDocument/2006/relationships/image" Target="../media/image246.png"/><Relationship Id="rId32" Type="http://schemas.openxmlformats.org/officeDocument/2006/relationships/image" Target="../media/image168.png"/><Relationship Id="rId76" Type="http://schemas.openxmlformats.org/officeDocument/2006/relationships/image" Target="../media/image217.png"/><Relationship Id="rId35" Type="http://schemas.openxmlformats.org/officeDocument/2006/relationships/image" Target="../media/image175.png"/><Relationship Id="rId79" Type="http://schemas.openxmlformats.org/officeDocument/2006/relationships/image" Target="../media/image228.png"/><Relationship Id="rId34" Type="http://schemas.openxmlformats.org/officeDocument/2006/relationships/image" Target="../media/image172.png"/><Relationship Id="rId78" Type="http://schemas.openxmlformats.org/officeDocument/2006/relationships/image" Target="../media/image229.png"/><Relationship Id="rId71" Type="http://schemas.openxmlformats.org/officeDocument/2006/relationships/image" Target="../media/image211.png"/><Relationship Id="rId70" Type="http://schemas.openxmlformats.org/officeDocument/2006/relationships/image" Target="../media/image203.png"/><Relationship Id="rId37" Type="http://schemas.openxmlformats.org/officeDocument/2006/relationships/image" Target="../media/image174.png"/><Relationship Id="rId36" Type="http://schemas.openxmlformats.org/officeDocument/2006/relationships/image" Target="../media/image176.png"/><Relationship Id="rId39" Type="http://schemas.openxmlformats.org/officeDocument/2006/relationships/image" Target="../media/image179.png"/><Relationship Id="rId38" Type="http://schemas.openxmlformats.org/officeDocument/2006/relationships/image" Target="../media/image182.png"/><Relationship Id="rId62" Type="http://schemas.openxmlformats.org/officeDocument/2006/relationships/image" Target="../media/image205.png"/><Relationship Id="rId61" Type="http://schemas.openxmlformats.org/officeDocument/2006/relationships/image" Target="../media/image197.png"/><Relationship Id="rId20" Type="http://schemas.openxmlformats.org/officeDocument/2006/relationships/image" Target="../media/image157.png"/><Relationship Id="rId64" Type="http://schemas.openxmlformats.org/officeDocument/2006/relationships/image" Target="../media/image202.png"/><Relationship Id="rId63" Type="http://schemas.openxmlformats.org/officeDocument/2006/relationships/image" Target="../media/image220.png"/><Relationship Id="rId22" Type="http://schemas.openxmlformats.org/officeDocument/2006/relationships/image" Target="../media/image160.png"/><Relationship Id="rId66" Type="http://schemas.openxmlformats.org/officeDocument/2006/relationships/image" Target="../media/image204.png"/><Relationship Id="rId21" Type="http://schemas.openxmlformats.org/officeDocument/2006/relationships/image" Target="../media/image158.png"/><Relationship Id="rId65" Type="http://schemas.openxmlformats.org/officeDocument/2006/relationships/image" Target="../media/image208.png"/><Relationship Id="rId24" Type="http://schemas.openxmlformats.org/officeDocument/2006/relationships/image" Target="../media/image159.png"/><Relationship Id="rId68" Type="http://schemas.openxmlformats.org/officeDocument/2006/relationships/image" Target="../media/image206.png"/><Relationship Id="rId23" Type="http://schemas.openxmlformats.org/officeDocument/2006/relationships/image" Target="../media/image162.png"/><Relationship Id="rId67" Type="http://schemas.openxmlformats.org/officeDocument/2006/relationships/image" Target="../media/image210.png"/><Relationship Id="rId60" Type="http://schemas.openxmlformats.org/officeDocument/2006/relationships/image" Target="../media/image198.png"/><Relationship Id="rId26" Type="http://schemas.openxmlformats.org/officeDocument/2006/relationships/image" Target="../media/image169.png"/><Relationship Id="rId25" Type="http://schemas.openxmlformats.org/officeDocument/2006/relationships/image" Target="../media/image170.png"/><Relationship Id="rId69" Type="http://schemas.openxmlformats.org/officeDocument/2006/relationships/image" Target="../media/image209.png"/><Relationship Id="rId28" Type="http://schemas.openxmlformats.org/officeDocument/2006/relationships/image" Target="../media/image163.png"/><Relationship Id="rId27" Type="http://schemas.openxmlformats.org/officeDocument/2006/relationships/image" Target="../media/image167.png"/><Relationship Id="rId29" Type="http://schemas.openxmlformats.org/officeDocument/2006/relationships/image" Target="../media/image164.png"/><Relationship Id="rId51" Type="http://schemas.openxmlformats.org/officeDocument/2006/relationships/image" Target="../media/image189.png"/><Relationship Id="rId50" Type="http://schemas.openxmlformats.org/officeDocument/2006/relationships/image" Target="../media/image188.png"/><Relationship Id="rId53" Type="http://schemas.openxmlformats.org/officeDocument/2006/relationships/image" Target="../media/image192.png"/><Relationship Id="rId52" Type="http://schemas.openxmlformats.org/officeDocument/2006/relationships/image" Target="../media/image191.png"/><Relationship Id="rId11" Type="http://schemas.openxmlformats.org/officeDocument/2006/relationships/image" Target="../media/image149.png"/><Relationship Id="rId55" Type="http://schemas.openxmlformats.org/officeDocument/2006/relationships/image" Target="../media/image195.png"/><Relationship Id="rId10" Type="http://schemas.openxmlformats.org/officeDocument/2006/relationships/image" Target="../media/image148.png"/><Relationship Id="rId54" Type="http://schemas.openxmlformats.org/officeDocument/2006/relationships/image" Target="../media/image194.png"/><Relationship Id="rId13" Type="http://schemas.openxmlformats.org/officeDocument/2006/relationships/image" Target="../media/image152.png"/><Relationship Id="rId57" Type="http://schemas.openxmlformats.org/officeDocument/2006/relationships/image" Target="../media/image196.png"/><Relationship Id="rId12" Type="http://schemas.openxmlformats.org/officeDocument/2006/relationships/image" Target="../media/image177.png"/><Relationship Id="rId56" Type="http://schemas.openxmlformats.org/officeDocument/2006/relationships/image" Target="../media/image201.png"/><Relationship Id="rId15" Type="http://schemas.openxmlformats.org/officeDocument/2006/relationships/image" Target="../media/image153.png"/><Relationship Id="rId59" Type="http://schemas.openxmlformats.org/officeDocument/2006/relationships/image" Target="../media/image199.png"/><Relationship Id="rId14" Type="http://schemas.openxmlformats.org/officeDocument/2006/relationships/image" Target="../media/image156.png"/><Relationship Id="rId58" Type="http://schemas.openxmlformats.org/officeDocument/2006/relationships/image" Target="../media/image200.png"/><Relationship Id="rId17" Type="http://schemas.openxmlformats.org/officeDocument/2006/relationships/image" Target="../media/image171.png"/><Relationship Id="rId16" Type="http://schemas.openxmlformats.org/officeDocument/2006/relationships/image" Target="../media/image154.png"/><Relationship Id="rId19" Type="http://schemas.openxmlformats.org/officeDocument/2006/relationships/image" Target="../media/image155.png"/><Relationship Id="rId18" Type="http://schemas.openxmlformats.org/officeDocument/2006/relationships/image" Target="../media/image161.png"/></Relationships>
</file>

<file path=ppt/slides/_rels/slide4.xml.rels><?xml version="1.0" encoding="UTF-8" standalone="yes"?><Relationships xmlns="http://schemas.openxmlformats.org/package/2006/relationships"><Relationship Id="rId40" Type="http://schemas.openxmlformats.org/officeDocument/2006/relationships/image" Target="../media/image268.png"/><Relationship Id="rId42" Type="http://schemas.openxmlformats.org/officeDocument/2006/relationships/image" Target="../media/image272.png"/><Relationship Id="rId41" Type="http://schemas.openxmlformats.org/officeDocument/2006/relationships/image" Target="../media/image280.png"/><Relationship Id="rId44" Type="http://schemas.openxmlformats.org/officeDocument/2006/relationships/image" Target="../media/image271.png"/><Relationship Id="rId43" Type="http://schemas.openxmlformats.org/officeDocument/2006/relationships/image" Target="../media/image270.png"/><Relationship Id="rId46" Type="http://schemas.openxmlformats.org/officeDocument/2006/relationships/image" Target="../media/image277.png"/><Relationship Id="rId45" Type="http://schemas.openxmlformats.org/officeDocument/2006/relationships/image" Target="../media/image29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39.png"/><Relationship Id="rId9" Type="http://schemas.openxmlformats.org/officeDocument/2006/relationships/image" Target="../media/image244.png"/><Relationship Id="rId48" Type="http://schemas.openxmlformats.org/officeDocument/2006/relationships/image" Target="../media/image279.png"/><Relationship Id="rId47" Type="http://schemas.openxmlformats.org/officeDocument/2006/relationships/image" Target="../media/image273.png"/><Relationship Id="rId49" Type="http://schemas.openxmlformats.org/officeDocument/2006/relationships/image" Target="../media/image274.png"/><Relationship Id="rId5" Type="http://schemas.openxmlformats.org/officeDocument/2006/relationships/image" Target="../media/image236.png"/><Relationship Id="rId6" Type="http://schemas.openxmlformats.org/officeDocument/2006/relationships/image" Target="../media/image233.png"/><Relationship Id="rId7" Type="http://schemas.openxmlformats.org/officeDocument/2006/relationships/image" Target="../media/image235.png"/><Relationship Id="rId8" Type="http://schemas.openxmlformats.org/officeDocument/2006/relationships/image" Target="../media/image240.png"/><Relationship Id="rId73" Type="http://schemas.openxmlformats.org/officeDocument/2006/relationships/image" Target="../media/image305.png"/><Relationship Id="rId72" Type="http://schemas.openxmlformats.org/officeDocument/2006/relationships/image" Target="../media/image303.png"/><Relationship Id="rId31" Type="http://schemas.openxmlformats.org/officeDocument/2006/relationships/image" Target="../media/image257.png"/><Relationship Id="rId75" Type="http://schemas.openxmlformats.org/officeDocument/2006/relationships/image" Target="../media/image216.png"/><Relationship Id="rId30" Type="http://schemas.openxmlformats.org/officeDocument/2006/relationships/image" Target="../media/image253.png"/><Relationship Id="rId74" Type="http://schemas.openxmlformats.org/officeDocument/2006/relationships/image" Target="../media/image212.png"/><Relationship Id="rId33" Type="http://schemas.openxmlformats.org/officeDocument/2006/relationships/image" Target="../media/image258.png"/><Relationship Id="rId77" Type="http://schemas.openxmlformats.org/officeDocument/2006/relationships/image" Target="../media/image246.png"/><Relationship Id="rId32" Type="http://schemas.openxmlformats.org/officeDocument/2006/relationships/image" Target="../media/image256.png"/><Relationship Id="rId76" Type="http://schemas.openxmlformats.org/officeDocument/2006/relationships/image" Target="../media/image217.png"/><Relationship Id="rId35" Type="http://schemas.openxmlformats.org/officeDocument/2006/relationships/image" Target="../media/image260.png"/><Relationship Id="rId79" Type="http://schemas.openxmlformats.org/officeDocument/2006/relationships/image" Target="../media/image228.png"/><Relationship Id="rId34" Type="http://schemas.openxmlformats.org/officeDocument/2006/relationships/image" Target="../media/image265.png"/><Relationship Id="rId78" Type="http://schemas.openxmlformats.org/officeDocument/2006/relationships/image" Target="../media/image229.png"/><Relationship Id="rId71" Type="http://schemas.openxmlformats.org/officeDocument/2006/relationships/image" Target="../media/image301.png"/><Relationship Id="rId70" Type="http://schemas.openxmlformats.org/officeDocument/2006/relationships/image" Target="../media/image300.png"/><Relationship Id="rId37" Type="http://schemas.openxmlformats.org/officeDocument/2006/relationships/image" Target="../media/image263.png"/><Relationship Id="rId36" Type="http://schemas.openxmlformats.org/officeDocument/2006/relationships/image" Target="../media/image264.png"/><Relationship Id="rId39" Type="http://schemas.openxmlformats.org/officeDocument/2006/relationships/image" Target="../media/image269.png"/><Relationship Id="rId38" Type="http://schemas.openxmlformats.org/officeDocument/2006/relationships/image" Target="../media/image266.png"/><Relationship Id="rId62" Type="http://schemas.openxmlformats.org/officeDocument/2006/relationships/image" Target="../media/image290.png"/><Relationship Id="rId61" Type="http://schemas.openxmlformats.org/officeDocument/2006/relationships/image" Target="../media/image289.png"/><Relationship Id="rId20" Type="http://schemas.openxmlformats.org/officeDocument/2006/relationships/image" Target="../media/image255.png"/><Relationship Id="rId64" Type="http://schemas.openxmlformats.org/officeDocument/2006/relationships/image" Target="../media/image294.png"/><Relationship Id="rId63" Type="http://schemas.openxmlformats.org/officeDocument/2006/relationships/image" Target="../media/image291.png"/><Relationship Id="rId22" Type="http://schemas.openxmlformats.org/officeDocument/2006/relationships/image" Target="../media/image251.png"/><Relationship Id="rId66" Type="http://schemas.openxmlformats.org/officeDocument/2006/relationships/image" Target="../media/image295.png"/><Relationship Id="rId21" Type="http://schemas.openxmlformats.org/officeDocument/2006/relationships/image" Target="../media/image284.png"/><Relationship Id="rId65" Type="http://schemas.openxmlformats.org/officeDocument/2006/relationships/image" Target="../media/image299.png"/><Relationship Id="rId24" Type="http://schemas.openxmlformats.org/officeDocument/2006/relationships/image" Target="../media/image259.png"/><Relationship Id="rId68" Type="http://schemas.openxmlformats.org/officeDocument/2006/relationships/image" Target="../media/image297.png"/><Relationship Id="rId23" Type="http://schemas.openxmlformats.org/officeDocument/2006/relationships/image" Target="../media/image252.png"/><Relationship Id="rId67" Type="http://schemas.openxmlformats.org/officeDocument/2006/relationships/image" Target="../media/image296.png"/><Relationship Id="rId60" Type="http://schemas.openxmlformats.org/officeDocument/2006/relationships/image" Target="../media/image292.png"/><Relationship Id="rId26" Type="http://schemas.openxmlformats.org/officeDocument/2006/relationships/image" Target="../media/image254.png"/><Relationship Id="rId25" Type="http://schemas.openxmlformats.org/officeDocument/2006/relationships/image" Target="../media/image249.png"/><Relationship Id="rId69" Type="http://schemas.openxmlformats.org/officeDocument/2006/relationships/image" Target="../media/image298.png"/><Relationship Id="rId28" Type="http://schemas.openxmlformats.org/officeDocument/2006/relationships/image" Target="../media/image267.png"/><Relationship Id="rId27" Type="http://schemas.openxmlformats.org/officeDocument/2006/relationships/image" Target="../media/image262.png"/><Relationship Id="rId29" Type="http://schemas.openxmlformats.org/officeDocument/2006/relationships/image" Target="../media/image261.png"/><Relationship Id="rId51" Type="http://schemas.openxmlformats.org/officeDocument/2006/relationships/image" Target="../media/image276.png"/><Relationship Id="rId50" Type="http://schemas.openxmlformats.org/officeDocument/2006/relationships/image" Target="../media/image282.png"/><Relationship Id="rId53" Type="http://schemas.openxmlformats.org/officeDocument/2006/relationships/image" Target="../media/image278.png"/><Relationship Id="rId52" Type="http://schemas.openxmlformats.org/officeDocument/2006/relationships/image" Target="../media/image275.png"/><Relationship Id="rId11" Type="http://schemas.openxmlformats.org/officeDocument/2006/relationships/image" Target="../media/image250.png"/><Relationship Id="rId55" Type="http://schemas.openxmlformats.org/officeDocument/2006/relationships/image" Target="../media/image281.png"/><Relationship Id="rId10" Type="http://schemas.openxmlformats.org/officeDocument/2006/relationships/image" Target="../media/image248.png"/><Relationship Id="rId54" Type="http://schemas.openxmlformats.org/officeDocument/2006/relationships/image" Target="../media/image283.png"/><Relationship Id="rId13" Type="http://schemas.openxmlformats.org/officeDocument/2006/relationships/image" Target="../media/image241.png"/><Relationship Id="rId57" Type="http://schemas.openxmlformats.org/officeDocument/2006/relationships/image" Target="../media/image285.png"/><Relationship Id="rId12" Type="http://schemas.openxmlformats.org/officeDocument/2006/relationships/image" Target="../media/image234.png"/><Relationship Id="rId56" Type="http://schemas.openxmlformats.org/officeDocument/2006/relationships/image" Target="../media/image286.png"/><Relationship Id="rId15" Type="http://schemas.openxmlformats.org/officeDocument/2006/relationships/image" Target="../media/image242.png"/><Relationship Id="rId59" Type="http://schemas.openxmlformats.org/officeDocument/2006/relationships/image" Target="../media/image288.png"/><Relationship Id="rId14" Type="http://schemas.openxmlformats.org/officeDocument/2006/relationships/image" Target="../media/image232.png"/><Relationship Id="rId58" Type="http://schemas.openxmlformats.org/officeDocument/2006/relationships/image" Target="../media/image287.png"/><Relationship Id="rId17" Type="http://schemas.openxmlformats.org/officeDocument/2006/relationships/image" Target="../media/image247.png"/><Relationship Id="rId16" Type="http://schemas.openxmlformats.org/officeDocument/2006/relationships/image" Target="../media/image243.png"/><Relationship Id="rId19" Type="http://schemas.openxmlformats.org/officeDocument/2006/relationships/image" Target="../media/image237.png"/><Relationship Id="rId18" Type="http://schemas.openxmlformats.org/officeDocument/2006/relationships/image" Target="../media/image245.png"/></Relationships>
</file>

<file path=ppt/slides/_rels/slide5.xml.rels><?xml version="1.0" encoding="UTF-8" standalone="yes"?><Relationships xmlns="http://schemas.openxmlformats.org/package/2006/relationships"><Relationship Id="rId40" Type="http://schemas.openxmlformats.org/officeDocument/2006/relationships/image" Target="../media/image365.png"/><Relationship Id="rId84" Type="http://schemas.openxmlformats.org/officeDocument/2006/relationships/image" Target="../media/image229.png"/><Relationship Id="rId83" Type="http://schemas.openxmlformats.org/officeDocument/2006/relationships/image" Target="../media/image246.png"/><Relationship Id="rId42" Type="http://schemas.openxmlformats.org/officeDocument/2006/relationships/image" Target="../media/image356.png"/><Relationship Id="rId41" Type="http://schemas.openxmlformats.org/officeDocument/2006/relationships/image" Target="../media/image367.png"/><Relationship Id="rId85" Type="http://schemas.openxmlformats.org/officeDocument/2006/relationships/image" Target="../media/image228.png"/><Relationship Id="rId44" Type="http://schemas.openxmlformats.org/officeDocument/2006/relationships/image" Target="../media/image359.png"/><Relationship Id="rId43" Type="http://schemas.openxmlformats.org/officeDocument/2006/relationships/image" Target="../media/image358.png"/><Relationship Id="rId46" Type="http://schemas.openxmlformats.org/officeDocument/2006/relationships/image" Target="../media/image364.png"/><Relationship Id="rId45" Type="http://schemas.openxmlformats.org/officeDocument/2006/relationships/image" Target="../media/image360.png"/><Relationship Id="rId80" Type="http://schemas.openxmlformats.org/officeDocument/2006/relationships/image" Target="../media/image212.png"/><Relationship Id="rId82" Type="http://schemas.openxmlformats.org/officeDocument/2006/relationships/image" Target="../media/image217.png"/><Relationship Id="rId81" Type="http://schemas.openxmlformats.org/officeDocument/2006/relationships/image" Target="../media/image2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325.png"/><Relationship Id="rId9" Type="http://schemas.openxmlformats.org/officeDocument/2006/relationships/image" Target="../media/image324.png"/><Relationship Id="rId48" Type="http://schemas.openxmlformats.org/officeDocument/2006/relationships/image" Target="../media/image369.png"/><Relationship Id="rId47" Type="http://schemas.openxmlformats.org/officeDocument/2006/relationships/image" Target="../media/image362.png"/><Relationship Id="rId49" Type="http://schemas.openxmlformats.org/officeDocument/2006/relationships/image" Target="../media/image371.png"/><Relationship Id="rId5" Type="http://schemas.openxmlformats.org/officeDocument/2006/relationships/image" Target="../media/image322.png"/><Relationship Id="rId6" Type="http://schemas.openxmlformats.org/officeDocument/2006/relationships/image" Target="../media/image329.png"/><Relationship Id="rId7" Type="http://schemas.openxmlformats.org/officeDocument/2006/relationships/image" Target="../media/image331.png"/><Relationship Id="rId8" Type="http://schemas.openxmlformats.org/officeDocument/2006/relationships/image" Target="../media/image327.png"/><Relationship Id="rId73" Type="http://schemas.openxmlformats.org/officeDocument/2006/relationships/image" Target="../media/image391.png"/><Relationship Id="rId72" Type="http://schemas.openxmlformats.org/officeDocument/2006/relationships/image" Target="../media/image405.png"/><Relationship Id="rId31" Type="http://schemas.openxmlformats.org/officeDocument/2006/relationships/image" Target="../media/image348.png"/><Relationship Id="rId75" Type="http://schemas.openxmlformats.org/officeDocument/2006/relationships/image" Target="../media/image394.png"/><Relationship Id="rId30" Type="http://schemas.openxmlformats.org/officeDocument/2006/relationships/image" Target="../media/image350.png"/><Relationship Id="rId74" Type="http://schemas.openxmlformats.org/officeDocument/2006/relationships/image" Target="../media/image393.png"/><Relationship Id="rId33" Type="http://schemas.openxmlformats.org/officeDocument/2006/relationships/image" Target="../media/image351.png"/><Relationship Id="rId77" Type="http://schemas.openxmlformats.org/officeDocument/2006/relationships/image" Target="../media/image395.png"/><Relationship Id="rId32" Type="http://schemas.openxmlformats.org/officeDocument/2006/relationships/image" Target="../media/image349.png"/><Relationship Id="rId76" Type="http://schemas.openxmlformats.org/officeDocument/2006/relationships/image" Target="../media/image396.png"/><Relationship Id="rId35" Type="http://schemas.openxmlformats.org/officeDocument/2006/relationships/image" Target="../media/image354.png"/><Relationship Id="rId79" Type="http://schemas.openxmlformats.org/officeDocument/2006/relationships/image" Target="../media/image412.png"/><Relationship Id="rId34" Type="http://schemas.openxmlformats.org/officeDocument/2006/relationships/image" Target="../media/image352.png"/><Relationship Id="rId78" Type="http://schemas.openxmlformats.org/officeDocument/2006/relationships/image" Target="../media/image401.png"/><Relationship Id="rId71" Type="http://schemas.openxmlformats.org/officeDocument/2006/relationships/image" Target="../media/image390.png"/><Relationship Id="rId70" Type="http://schemas.openxmlformats.org/officeDocument/2006/relationships/image" Target="../media/image389.png"/><Relationship Id="rId37" Type="http://schemas.openxmlformats.org/officeDocument/2006/relationships/image" Target="../media/image357.png"/><Relationship Id="rId36" Type="http://schemas.openxmlformats.org/officeDocument/2006/relationships/image" Target="../media/image355.png"/><Relationship Id="rId39" Type="http://schemas.openxmlformats.org/officeDocument/2006/relationships/image" Target="../media/image361.png"/><Relationship Id="rId38" Type="http://schemas.openxmlformats.org/officeDocument/2006/relationships/image" Target="../media/image363.png"/><Relationship Id="rId62" Type="http://schemas.openxmlformats.org/officeDocument/2006/relationships/image" Target="../media/image379.png"/><Relationship Id="rId61" Type="http://schemas.openxmlformats.org/officeDocument/2006/relationships/image" Target="../media/image384.png"/><Relationship Id="rId20" Type="http://schemas.openxmlformats.org/officeDocument/2006/relationships/image" Target="../media/image338.png"/><Relationship Id="rId64" Type="http://schemas.openxmlformats.org/officeDocument/2006/relationships/image" Target="../media/image381.png"/><Relationship Id="rId63" Type="http://schemas.openxmlformats.org/officeDocument/2006/relationships/image" Target="../media/image382.png"/><Relationship Id="rId22" Type="http://schemas.openxmlformats.org/officeDocument/2006/relationships/image" Target="../media/image340.png"/><Relationship Id="rId66" Type="http://schemas.openxmlformats.org/officeDocument/2006/relationships/image" Target="../media/image386.png"/><Relationship Id="rId21" Type="http://schemas.openxmlformats.org/officeDocument/2006/relationships/image" Target="../media/image339.png"/><Relationship Id="rId65" Type="http://schemas.openxmlformats.org/officeDocument/2006/relationships/image" Target="../media/image383.png"/><Relationship Id="rId24" Type="http://schemas.openxmlformats.org/officeDocument/2006/relationships/image" Target="../media/image341.png"/><Relationship Id="rId68" Type="http://schemas.openxmlformats.org/officeDocument/2006/relationships/image" Target="../media/image385.png"/><Relationship Id="rId23" Type="http://schemas.openxmlformats.org/officeDocument/2006/relationships/image" Target="../media/image343.png"/><Relationship Id="rId67" Type="http://schemas.openxmlformats.org/officeDocument/2006/relationships/image" Target="../media/image388.png"/><Relationship Id="rId60" Type="http://schemas.openxmlformats.org/officeDocument/2006/relationships/image" Target="../media/image380.png"/><Relationship Id="rId26" Type="http://schemas.openxmlformats.org/officeDocument/2006/relationships/image" Target="../media/image346.png"/><Relationship Id="rId25" Type="http://schemas.openxmlformats.org/officeDocument/2006/relationships/image" Target="../media/image344.png"/><Relationship Id="rId69" Type="http://schemas.openxmlformats.org/officeDocument/2006/relationships/image" Target="../media/image387.png"/><Relationship Id="rId28" Type="http://schemas.openxmlformats.org/officeDocument/2006/relationships/image" Target="../media/image347.png"/><Relationship Id="rId27" Type="http://schemas.openxmlformats.org/officeDocument/2006/relationships/image" Target="../media/image345.png"/><Relationship Id="rId29" Type="http://schemas.openxmlformats.org/officeDocument/2006/relationships/image" Target="../media/image353.png"/><Relationship Id="rId51" Type="http://schemas.openxmlformats.org/officeDocument/2006/relationships/image" Target="../media/image368.png"/><Relationship Id="rId50" Type="http://schemas.openxmlformats.org/officeDocument/2006/relationships/image" Target="../media/image366.png"/><Relationship Id="rId53" Type="http://schemas.openxmlformats.org/officeDocument/2006/relationships/image" Target="../media/image373.png"/><Relationship Id="rId52" Type="http://schemas.openxmlformats.org/officeDocument/2006/relationships/image" Target="../media/image370.png"/><Relationship Id="rId11" Type="http://schemas.openxmlformats.org/officeDocument/2006/relationships/image" Target="../media/image328.png"/><Relationship Id="rId55" Type="http://schemas.openxmlformats.org/officeDocument/2006/relationships/image" Target="../media/image374.png"/><Relationship Id="rId10" Type="http://schemas.openxmlformats.org/officeDocument/2006/relationships/image" Target="../media/image330.png"/><Relationship Id="rId54" Type="http://schemas.openxmlformats.org/officeDocument/2006/relationships/image" Target="../media/image372.png"/><Relationship Id="rId13" Type="http://schemas.openxmlformats.org/officeDocument/2006/relationships/image" Target="../media/image332.png"/><Relationship Id="rId57" Type="http://schemas.openxmlformats.org/officeDocument/2006/relationships/image" Target="../media/image376.png"/><Relationship Id="rId12" Type="http://schemas.openxmlformats.org/officeDocument/2006/relationships/image" Target="../media/image326.png"/><Relationship Id="rId56" Type="http://schemas.openxmlformats.org/officeDocument/2006/relationships/image" Target="../media/image375.png"/><Relationship Id="rId15" Type="http://schemas.openxmlformats.org/officeDocument/2006/relationships/image" Target="../media/image333.png"/><Relationship Id="rId59" Type="http://schemas.openxmlformats.org/officeDocument/2006/relationships/image" Target="../media/image378.png"/><Relationship Id="rId14" Type="http://schemas.openxmlformats.org/officeDocument/2006/relationships/image" Target="../media/image334.png"/><Relationship Id="rId58" Type="http://schemas.openxmlformats.org/officeDocument/2006/relationships/image" Target="../media/image377.png"/><Relationship Id="rId17" Type="http://schemas.openxmlformats.org/officeDocument/2006/relationships/image" Target="../media/image335.png"/><Relationship Id="rId16" Type="http://schemas.openxmlformats.org/officeDocument/2006/relationships/image" Target="../media/image336.png"/><Relationship Id="rId19" Type="http://schemas.openxmlformats.org/officeDocument/2006/relationships/image" Target="../media/image337.png"/><Relationship Id="rId18" Type="http://schemas.openxmlformats.org/officeDocument/2006/relationships/image" Target="../media/image34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12.png"/><Relationship Id="rId9" Type="http://schemas.openxmlformats.org/officeDocument/2006/relationships/image" Target="../media/image228.png"/><Relationship Id="rId5" Type="http://schemas.openxmlformats.org/officeDocument/2006/relationships/image" Target="../media/image216.png"/><Relationship Id="rId6" Type="http://schemas.openxmlformats.org/officeDocument/2006/relationships/image" Target="../media/image217.png"/><Relationship Id="rId7" Type="http://schemas.openxmlformats.org/officeDocument/2006/relationships/image" Target="../media/image246.png"/><Relationship Id="rId8" Type="http://schemas.openxmlformats.org/officeDocument/2006/relationships/image" Target="../media/image229.png"/><Relationship Id="rId31" Type="http://schemas.openxmlformats.org/officeDocument/2006/relationships/image" Target="../media/image457.png"/><Relationship Id="rId30" Type="http://schemas.openxmlformats.org/officeDocument/2006/relationships/image" Target="../media/image455.png"/><Relationship Id="rId33" Type="http://schemas.openxmlformats.org/officeDocument/2006/relationships/image" Target="../media/image458.png"/><Relationship Id="rId32" Type="http://schemas.openxmlformats.org/officeDocument/2006/relationships/image" Target="../media/image466.png"/><Relationship Id="rId20" Type="http://schemas.openxmlformats.org/officeDocument/2006/relationships/image" Target="../media/image444.png"/><Relationship Id="rId22" Type="http://schemas.openxmlformats.org/officeDocument/2006/relationships/image" Target="../media/image443.png"/><Relationship Id="rId21" Type="http://schemas.openxmlformats.org/officeDocument/2006/relationships/image" Target="../media/image446.png"/><Relationship Id="rId24" Type="http://schemas.openxmlformats.org/officeDocument/2006/relationships/image" Target="../media/image459.png"/><Relationship Id="rId23" Type="http://schemas.openxmlformats.org/officeDocument/2006/relationships/image" Target="../media/image447.png"/><Relationship Id="rId26" Type="http://schemas.openxmlformats.org/officeDocument/2006/relationships/image" Target="../media/image451.png"/><Relationship Id="rId25" Type="http://schemas.openxmlformats.org/officeDocument/2006/relationships/image" Target="../media/image449.png"/><Relationship Id="rId28" Type="http://schemas.openxmlformats.org/officeDocument/2006/relationships/image" Target="../media/image456.png"/><Relationship Id="rId27" Type="http://schemas.openxmlformats.org/officeDocument/2006/relationships/image" Target="../media/image454.png"/><Relationship Id="rId29" Type="http://schemas.openxmlformats.org/officeDocument/2006/relationships/image" Target="../media/image453.png"/><Relationship Id="rId11" Type="http://schemas.openxmlformats.org/officeDocument/2006/relationships/image" Target="../media/image435.png"/><Relationship Id="rId10" Type="http://schemas.openxmlformats.org/officeDocument/2006/relationships/image" Target="../media/image450.png"/><Relationship Id="rId13" Type="http://schemas.openxmlformats.org/officeDocument/2006/relationships/image" Target="../media/image448.png"/><Relationship Id="rId12" Type="http://schemas.openxmlformats.org/officeDocument/2006/relationships/image" Target="../media/image436.png"/><Relationship Id="rId15" Type="http://schemas.openxmlformats.org/officeDocument/2006/relationships/image" Target="../media/image437.png"/><Relationship Id="rId14" Type="http://schemas.openxmlformats.org/officeDocument/2006/relationships/image" Target="../media/image439.png"/><Relationship Id="rId17" Type="http://schemas.openxmlformats.org/officeDocument/2006/relationships/image" Target="../media/image440.png"/><Relationship Id="rId16" Type="http://schemas.openxmlformats.org/officeDocument/2006/relationships/image" Target="../media/image441.png"/><Relationship Id="rId19" Type="http://schemas.openxmlformats.org/officeDocument/2006/relationships/image" Target="../media/image445.png"/><Relationship Id="rId18" Type="http://schemas.openxmlformats.org/officeDocument/2006/relationships/image" Target="../media/image442.png"/></Relationships>
</file>

<file path=ppt/slides/_rels/slide7.xml.rels><?xml version="1.0" encoding="UTF-8" standalone="yes"?><Relationships xmlns="http://schemas.openxmlformats.org/package/2006/relationships"><Relationship Id="rId40" Type="http://schemas.openxmlformats.org/officeDocument/2006/relationships/image" Target="../media/image497.png"/><Relationship Id="rId42" Type="http://schemas.openxmlformats.org/officeDocument/2006/relationships/image" Target="../media/image503.png"/><Relationship Id="rId41" Type="http://schemas.openxmlformats.org/officeDocument/2006/relationships/image" Target="../media/image498.png"/><Relationship Id="rId44" Type="http://schemas.openxmlformats.org/officeDocument/2006/relationships/image" Target="../media/image500.png"/><Relationship Id="rId43" Type="http://schemas.openxmlformats.org/officeDocument/2006/relationships/image" Target="../media/image499.png"/><Relationship Id="rId46" Type="http://schemas.openxmlformats.org/officeDocument/2006/relationships/image" Target="../media/image502.png"/><Relationship Id="rId45" Type="http://schemas.openxmlformats.org/officeDocument/2006/relationships/image" Target="../media/image50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461.png"/><Relationship Id="rId9" Type="http://schemas.openxmlformats.org/officeDocument/2006/relationships/image" Target="../media/image478.png"/><Relationship Id="rId48" Type="http://schemas.openxmlformats.org/officeDocument/2006/relationships/image" Target="../media/image504.png"/><Relationship Id="rId47" Type="http://schemas.openxmlformats.org/officeDocument/2006/relationships/image" Target="../media/image508.png"/><Relationship Id="rId49" Type="http://schemas.openxmlformats.org/officeDocument/2006/relationships/image" Target="../media/image505.png"/><Relationship Id="rId5" Type="http://schemas.openxmlformats.org/officeDocument/2006/relationships/image" Target="../media/image460.png"/><Relationship Id="rId6" Type="http://schemas.openxmlformats.org/officeDocument/2006/relationships/image" Target="../media/image462.png"/><Relationship Id="rId7" Type="http://schemas.openxmlformats.org/officeDocument/2006/relationships/image" Target="../media/image463.png"/><Relationship Id="rId8" Type="http://schemas.openxmlformats.org/officeDocument/2006/relationships/image" Target="../media/image465.png"/><Relationship Id="rId73" Type="http://schemas.openxmlformats.org/officeDocument/2006/relationships/image" Target="../media/image528.png"/><Relationship Id="rId72" Type="http://schemas.openxmlformats.org/officeDocument/2006/relationships/image" Target="../media/image527.png"/><Relationship Id="rId31" Type="http://schemas.openxmlformats.org/officeDocument/2006/relationships/image" Target="../media/image488.png"/><Relationship Id="rId30" Type="http://schemas.openxmlformats.org/officeDocument/2006/relationships/image" Target="../media/image487.png"/><Relationship Id="rId33" Type="http://schemas.openxmlformats.org/officeDocument/2006/relationships/image" Target="../media/image489.png"/><Relationship Id="rId32" Type="http://schemas.openxmlformats.org/officeDocument/2006/relationships/image" Target="../media/image492.png"/><Relationship Id="rId35" Type="http://schemas.openxmlformats.org/officeDocument/2006/relationships/image" Target="../media/image491.png"/><Relationship Id="rId34" Type="http://schemas.openxmlformats.org/officeDocument/2006/relationships/image" Target="../media/image490.png"/><Relationship Id="rId71" Type="http://schemas.openxmlformats.org/officeDocument/2006/relationships/image" Target="../media/image529.png"/><Relationship Id="rId70" Type="http://schemas.openxmlformats.org/officeDocument/2006/relationships/image" Target="../media/image526.png"/><Relationship Id="rId37" Type="http://schemas.openxmlformats.org/officeDocument/2006/relationships/image" Target="../media/image494.png"/><Relationship Id="rId36" Type="http://schemas.openxmlformats.org/officeDocument/2006/relationships/image" Target="../media/image493.png"/><Relationship Id="rId39" Type="http://schemas.openxmlformats.org/officeDocument/2006/relationships/image" Target="../media/image495.png"/><Relationship Id="rId38" Type="http://schemas.openxmlformats.org/officeDocument/2006/relationships/image" Target="../media/image496.png"/><Relationship Id="rId62" Type="http://schemas.openxmlformats.org/officeDocument/2006/relationships/image" Target="../media/image518.png"/><Relationship Id="rId61" Type="http://schemas.openxmlformats.org/officeDocument/2006/relationships/image" Target="../media/image517.png"/><Relationship Id="rId20" Type="http://schemas.openxmlformats.org/officeDocument/2006/relationships/image" Target="../media/image475.png"/><Relationship Id="rId64" Type="http://schemas.openxmlformats.org/officeDocument/2006/relationships/image" Target="../media/image522.png"/><Relationship Id="rId63" Type="http://schemas.openxmlformats.org/officeDocument/2006/relationships/image" Target="../media/image520.png"/><Relationship Id="rId22" Type="http://schemas.openxmlformats.org/officeDocument/2006/relationships/image" Target="../media/image477.png"/><Relationship Id="rId66" Type="http://schemas.openxmlformats.org/officeDocument/2006/relationships/image" Target="../media/image521.png"/><Relationship Id="rId21" Type="http://schemas.openxmlformats.org/officeDocument/2006/relationships/image" Target="../media/image476.png"/><Relationship Id="rId65" Type="http://schemas.openxmlformats.org/officeDocument/2006/relationships/image" Target="../media/image519.png"/><Relationship Id="rId24" Type="http://schemas.openxmlformats.org/officeDocument/2006/relationships/image" Target="../media/image481.png"/><Relationship Id="rId68" Type="http://schemas.openxmlformats.org/officeDocument/2006/relationships/image" Target="../media/image530.png"/><Relationship Id="rId23" Type="http://schemas.openxmlformats.org/officeDocument/2006/relationships/image" Target="../media/image480.png"/><Relationship Id="rId67" Type="http://schemas.openxmlformats.org/officeDocument/2006/relationships/image" Target="../media/image523.png"/><Relationship Id="rId60" Type="http://schemas.openxmlformats.org/officeDocument/2006/relationships/image" Target="../media/image531.png"/><Relationship Id="rId26" Type="http://schemas.openxmlformats.org/officeDocument/2006/relationships/image" Target="../media/image483.png"/><Relationship Id="rId25" Type="http://schemas.openxmlformats.org/officeDocument/2006/relationships/image" Target="../media/image482.png"/><Relationship Id="rId69" Type="http://schemas.openxmlformats.org/officeDocument/2006/relationships/image" Target="../media/image525.png"/><Relationship Id="rId28" Type="http://schemas.openxmlformats.org/officeDocument/2006/relationships/image" Target="../media/image485.png"/><Relationship Id="rId27" Type="http://schemas.openxmlformats.org/officeDocument/2006/relationships/image" Target="../media/image484.png"/><Relationship Id="rId29" Type="http://schemas.openxmlformats.org/officeDocument/2006/relationships/image" Target="../media/image486.png"/><Relationship Id="rId51" Type="http://schemas.openxmlformats.org/officeDocument/2006/relationships/image" Target="../media/image507.png"/><Relationship Id="rId50" Type="http://schemas.openxmlformats.org/officeDocument/2006/relationships/image" Target="../media/image506.png"/><Relationship Id="rId53" Type="http://schemas.openxmlformats.org/officeDocument/2006/relationships/image" Target="../media/image510.png"/><Relationship Id="rId52" Type="http://schemas.openxmlformats.org/officeDocument/2006/relationships/image" Target="../media/image509.png"/><Relationship Id="rId11" Type="http://schemas.openxmlformats.org/officeDocument/2006/relationships/image" Target="../media/image464.png"/><Relationship Id="rId55" Type="http://schemas.openxmlformats.org/officeDocument/2006/relationships/image" Target="../media/image511.png"/><Relationship Id="rId10" Type="http://schemas.openxmlformats.org/officeDocument/2006/relationships/image" Target="../media/image467.png"/><Relationship Id="rId54" Type="http://schemas.openxmlformats.org/officeDocument/2006/relationships/image" Target="../media/image512.png"/><Relationship Id="rId13" Type="http://schemas.openxmlformats.org/officeDocument/2006/relationships/image" Target="../media/image468.png"/><Relationship Id="rId57" Type="http://schemas.openxmlformats.org/officeDocument/2006/relationships/image" Target="../media/image513.png"/><Relationship Id="rId12" Type="http://schemas.openxmlformats.org/officeDocument/2006/relationships/image" Target="../media/image479.png"/><Relationship Id="rId56" Type="http://schemas.openxmlformats.org/officeDocument/2006/relationships/image" Target="../media/image514.png"/><Relationship Id="rId15" Type="http://schemas.openxmlformats.org/officeDocument/2006/relationships/image" Target="../media/image469.png"/><Relationship Id="rId59" Type="http://schemas.openxmlformats.org/officeDocument/2006/relationships/image" Target="../media/image516.png"/><Relationship Id="rId14" Type="http://schemas.openxmlformats.org/officeDocument/2006/relationships/image" Target="../media/image474.png"/><Relationship Id="rId58" Type="http://schemas.openxmlformats.org/officeDocument/2006/relationships/image" Target="../media/image515.png"/><Relationship Id="rId17" Type="http://schemas.openxmlformats.org/officeDocument/2006/relationships/image" Target="../media/image472.png"/><Relationship Id="rId16" Type="http://schemas.openxmlformats.org/officeDocument/2006/relationships/image" Target="../media/image473.png"/><Relationship Id="rId19" Type="http://schemas.openxmlformats.org/officeDocument/2006/relationships/image" Target="../media/image471.png"/><Relationship Id="rId18" Type="http://schemas.openxmlformats.org/officeDocument/2006/relationships/image" Target="../media/image470.png"/></Relationships>
</file>

<file path=ppt/slides/_rels/slide8.xml.rels><?xml version="1.0" encoding="UTF-8" standalone="yes"?><Relationships xmlns="http://schemas.openxmlformats.org/package/2006/relationships"><Relationship Id="rId40" Type="http://schemas.openxmlformats.org/officeDocument/2006/relationships/image" Target="../media/image566.png"/><Relationship Id="rId42" Type="http://schemas.openxmlformats.org/officeDocument/2006/relationships/image" Target="../media/image568.png"/><Relationship Id="rId41" Type="http://schemas.openxmlformats.org/officeDocument/2006/relationships/image" Target="../media/image569.png"/><Relationship Id="rId44" Type="http://schemas.openxmlformats.org/officeDocument/2006/relationships/image" Target="../media/image572.png"/><Relationship Id="rId43" Type="http://schemas.openxmlformats.org/officeDocument/2006/relationships/image" Target="../media/image571.png"/><Relationship Id="rId46" Type="http://schemas.openxmlformats.org/officeDocument/2006/relationships/image" Target="../media/image574.png"/><Relationship Id="rId45" Type="http://schemas.openxmlformats.org/officeDocument/2006/relationships/image" Target="../media/image573.png"/><Relationship Id="rId48" Type="http://schemas.openxmlformats.org/officeDocument/2006/relationships/image" Target="../media/image575.png"/><Relationship Id="rId47" Type="http://schemas.openxmlformats.org/officeDocument/2006/relationships/image" Target="../media/image576.png"/><Relationship Id="rId49" Type="http://schemas.openxmlformats.org/officeDocument/2006/relationships/image" Target="../media/image578.png"/><Relationship Id="rId31" Type="http://schemas.openxmlformats.org/officeDocument/2006/relationships/image" Target="../media/image556.png"/><Relationship Id="rId30" Type="http://schemas.openxmlformats.org/officeDocument/2006/relationships/image" Target="../media/image284.png"/><Relationship Id="rId33" Type="http://schemas.openxmlformats.org/officeDocument/2006/relationships/image" Target="../media/image563.png"/><Relationship Id="rId32" Type="http://schemas.openxmlformats.org/officeDocument/2006/relationships/image" Target="../media/image561.png"/><Relationship Id="rId35" Type="http://schemas.openxmlformats.org/officeDocument/2006/relationships/image" Target="../media/image570.png"/><Relationship Id="rId34" Type="http://schemas.openxmlformats.org/officeDocument/2006/relationships/image" Target="../media/image562.png"/><Relationship Id="rId37" Type="http://schemas.openxmlformats.org/officeDocument/2006/relationships/image" Target="../media/image564.png"/><Relationship Id="rId36" Type="http://schemas.openxmlformats.org/officeDocument/2006/relationships/image" Target="../media/image565.png"/><Relationship Id="rId39" Type="http://schemas.openxmlformats.org/officeDocument/2006/relationships/image" Target="../media/image589.png"/><Relationship Id="rId38" Type="http://schemas.openxmlformats.org/officeDocument/2006/relationships/image" Target="../media/image567.png"/><Relationship Id="rId20" Type="http://schemas.openxmlformats.org/officeDocument/2006/relationships/image" Target="../media/image557.png"/><Relationship Id="rId22" Type="http://schemas.openxmlformats.org/officeDocument/2006/relationships/image" Target="../media/image550.png"/><Relationship Id="rId21" Type="http://schemas.openxmlformats.org/officeDocument/2006/relationships/image" Target="../media/image549.png"/><Relationship Id="rId24" Type="http://schemas.openxmlformats.org/officeDocument/2006/relationships/image" Target="../media/image552.png"/><Relationship Id="rId23" Type="http://schemas.openxmlformats.org/officeDocument/2006/relationships/image" Target="../media/image553.png"/><Relationship Id="rId26" Type="http://schemas.openxmlformats.org/officeDocument/2006/relationships/image" Target="../media/image554.png"/><Relationship Id="rId25" Type="http://schemas.openxmlformats.org/officeDocument/2006/relationships/image" Target="../media/image558.png"/><Relationship Id="rId28" Type="http://schemas.openxmlformats.org/officeDocument/2006/relationships/image" Target="../media/image560.png"/><Relationship Id="rId27" Type="http://schemas.openxmlformats.org/officeDocument/2006/relationships/image" Target="../media/image555.png"/><Relationship Id="rId29" Type="http://schemas.openxmlformats.org/officeDocument/2006/relationships/image" Target="../media/image559.png"/><Relationship Id="rId95" Type="http://schemas.openxmlformats.org/officeDocument/2006/relationships/image" Target="../media/image626.png"/><Relationship Id="rId94" Type="http://schemas.openxmlformats.org/officeDocument/2006/relationships/image" Target="../media/image632.png"/><Relationship Id="rId97" Type="http://schemas.openxmlformats.org/officeDocument/2006/relationships/image" Target="../media/image625.png"/><Relationship Id="rId96" Type="http://schemas.openxmlformats.org/officeDocument/2006/relationships/image" Target="../media/image623.png"/><Relationship Id="rId11" Type="http://schemas.openxmlformats.org/officeDocument/2006/relationships/image" Target="../media/image538.png"/><Relationship Id="rId99" Type="http://schemas.openxmlformats.org/officeDocument/2006/relationships/image" Target="../media/image624.png"/><Relationship Id="rId10" Type="http://schemas.openxmlformats.org/officeDocument/2006/relationships/image" Target="../media/image547.png"/><Relationship Id="rId98" Type="http://schemas.openxmlformats.org/officeDocument/2006/relationships/image" Target="../media/image622.png"/><Relationship Id="rId13" Type="http://schemas.openxmlformats.org/officeDocument/2006/relationships/image" Target="../media/image544.png"/><Relationship Id="rId12" Type="http://schemas.openxmlformats.org/officeDocument/2006/relationships/image" Target="../media/image539.png"/><Relationship Id="rId91" Type="http://schemas.openxmlformats.org/officeDocument/2006/relationships/image" Target="../media/image620.png"/><Relationship Id="rId90" Type="http://schemas.openxmlformats.org/officeDocument/2006/relationships/image" Target="../media/image617.png"/><Relationship Id="rId93" Type="http://schemas.openxmlformats.org/officeDocument/2006/relationships/image" Target="../media/image621.png"/><Relationship Id="rId92" Type="http://schemas.openxmlformats.org/officeDocument/2006/relationships/image" Target="../media/image619.png"/><Relationship Id="rId15" Type="http://schemas.openxmlformats.org/officeDocument/2006/relationships/image" Target="../media/image542.png"/><Relationship Id="rId14" Type="http://schemas.openxmlformats.org/officeDocument/2006/relationships/image" Target="../media/image540.png"/><Relationship Id="rId17" Type="http://schemas.openxmlformats.org/officeDocument/2006/relationships/image" Target="../media/image545.png"/><Relationship Id="rId16" Type="http://schemas.openxmlformats.org/officeDocument/2006/relationships/image" Target="../media/image541.png"/><Relationship Id="rId19" Type="http://schemas.openxmlformats.org/officeDocument/2006/relationships/image" Target="../media/image551.png"/><Relationship Id="rId18" Type="http://schemas.openxmlformats.org/officeDocument/2006/relationships/image" Target="../media/image543.png"/><Relationship Id="rId84" Type="http://schemas.openxmlformats.org/officeDocument/2006/relationships/image" Target="../media/image612.png"/><Relationship Id="rId83" Type="http://schemas.openxmlformats.org/officeDocument/2006/relationships/image" Target="../media/image610.png"/><Relationship Id="rId86" Type="http://schemas.openxmlformats.org/officeDocument/2006/relationships/image" Target="../media/image613.png"/><Relationship Id="rId85" Type="http://schemas.openxmlformats.org/officeDocument/2006/relationships/image" Target="../media/image631.png"/><Relationship Id="rId88" Type="http://schemas.openxmlformats.org/officeDocument/2006/relationships/image" Target="../media/image618.png"/><Relationship Id="rId87" Type="http://schemas.openxmlformats.org/officeDocument/2006/relationships/image" Target="../media/image616.png"/><Relationship Id="rId89" Type="http://schemas.openxmlformats.org/officeDocument/2006/relationships/image" Target="../media/image614.png"/><Relationship Id="rId80" Type="http://schemas.openxmlformats.org/officeDocument/2006/relationships/image" Target="../media/image611.png"/><Relationship Id="rId82" Type="http://schemas.openxmlformats.org/officeDocument/2006/relationships/image" Target="../media/image607.png"/><Relationship Id="rId81" Type="http://schemas.openxmlformats.org/officeDocument/2006/relationships/image" Target="../media/image60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532.png"/><Relationship Id="rId9" Type="http://schemas.openxmlformats.org/officeDocument/2006/relationships/image" Target="../media/image537.png"/><Relationship Id="rId5" Type="http://schemas.openxmlformats.org/officeDocument/2006/relationships/image" Target="../media/image533.png"/><Relationship Id="rId6" Type="http://schemas.openxmlformats.org/officeDocument/2006/relationships/image" Target="../media/image535.png"/><Relationship Id="rId7" Type="http://schemas.openxmlformats.org/officeDocument/2006/relationships/image" Target="../media/image534.png"/><Relationship Id="rId8" Type="http://schemas.openxmlformats.org/officeDocument/2006/relationships/image" Target="../media/image536.png"/><Relationship Id="rId73" Type="http://schemas.openxmlformats.org/officeDocument/2006/relationships/image" Target="../media/image600.png"/><Relationship Id="rId72" Type="http://schemas.openxmlformats.org/officeDocument/2006/relationships/image" Target="../media/image597.png"/><Relationship Id="rId75" Type="http://schemas.openxmlformats.org/officeDocument/2006/relationships/image" Target="../media/image599.png"/><Relationship Id="rId74" Type="http://schemas.openxmlformats.org/officeDocument/2006/relationships/image" Target="../media/image594.png"/><Relationship Id="rId77" Type="http://schemas.openxmlformats.org/officeDocument/2006/relationships/image" Target="../media/image604.png"/><Relationship Id="rId76" Type="http://schemas.openxmlformats.org/officeDocument/2006/relationships/image" Target="../media/image601.png"/><Relationship Id="rId79" Type="http://schemas.openxmlformats.org/officeDocument/2006/relationships/image" Target="../media/image603.png"/><Relationship Id="rId78" Type="http://schemas.openxmlformats.org/officeDocument/2006/relationships/image" Target="../media/image605.png"/><Relationship Id="rId71" Type="http://schemas.openxmlformats.org/officeDocument/2006/relationships/image" Target="../media/image596.png"/><Relationship Id="rId70" Type="http://schemas.openxmlformats.org/officeDocument/2006/relationships/image" Target="../media/image598.png"/><Relationship Id="rId62" Type="http://schemas.openxmlformats.org/officeDocument/2006/relationships/image" Target="../media/image586.png"/><Relationship Id="rId61" Type="http://schemas.openxmlformats.org/officeDocument/2006/relationships/image" Target="../media/image588.png"/><Relationship Id="rId64" Type="http://schemas.openxmlformats.org/officeDocument/2006/relationships/image" Target="../media/image591.png"/><Relationship Id="rId63" Type="http://schemas.openxmlformats.org/officeDocument/2006/relationships/image" Target="../media/image590.png"/><Relationship Id="rId66" Type="http://schemas.openxmlformats.org/officeDocument/2006/relationships/image" Target="../media/image593.png"/><Relationship Id="rId65" Type="http://schemas.openxmlformats.org/officeDocument/2006/relationships/image" Target="../media/image592.png"/><Relationship Id="rId68" Type="http://schemas.openxmlformats.org/officeDocument/2006/relationships/image" Target="../media/image595.png"/><Relationship Id="rId67" Type="http://schemas.openxmlformats.org/officeDocument/2006/relationships/image" Target="../media/image628.png"/><Relationship Id="rId60" Type="http://schemas.openxmlformats.org/officeDocument/2006/relationships/image" Target="../media/image602.png"/><Relationship Id="rId69" Type="http://schemas.openxmlformats.org/officeDocument/2006/relationships/image" Target="../media/image606.png"/><Relationship Id="rId51" Type="http://schemas.openxmlformats.org/officeDocument/2006/relationships/image" Target="../media/image587.png"/><Relationship Id="rId50" Type="http://schemas.openxmlformats.org/officeDocument/2006/relationships/image" Target="../media/image582.png"/><Relationship Id="rId53" Type="http://schemas.openxmlformats.org/officeDocument/2006/relationships/image" Target="../media/image583.png"/><Relationship Id="rId52" Type="http://schemas.openxmlformats.org/officeDocument/2006/relationships/image" Target="../media/image577.png"/><Relationship Id="rId55" Type="http://schemas.openxmlformats.org/officeDocument/2006/relationships/image" Target="../media/image579.png"/><Relationship Id="rId54" Type="http://schemas.openxmlformats.org/officeDocument/2006/relationships/image" Target="../media/image580.png"/><Relationship Id="rId57" Type="http://schemas.openxmlformats.org/officeDocument/2006/relationships/image" Target="../media/image584.png"/><Relationship Id="rId56" Type="http://schemas.openxmlformats.org/officeDocument/2006/relationships/image" Target="../media/image581.png"/><Relationship Id="rId59" Type="http://schemas.openxmlformats.org/officeDocument/2006/relationships/image" Target="../media/image609.png"/><Relationship Id="rId58" Type="http://schemas.openxmlformats.org/officeDocument/2006/relationships/image" Target="../media/image58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hyperlink" Target="https://pidruchnyk.com.ua/3klas/matematyka3/" TargetMode="External"/><Relationship Id="rId5" Type="http://schemas.openxmlformats.org/officeDocument/2006/relationships/hyperlink" Target="https://pidruchnyk.com.ua/tags/%D0%B7%D0%B0%D1%97%D0%BA%D0%B0/" TargetMode="External"/><Relationship Id="rId6" Type="http://schemas.openxmlformats.org/officeDocument/2006/relationships/hyperlink" Target="https://pidruchnyk.com.ua/tags/%D1%82%D0%B0%D1%80%D0%BD%D0%B0%D0%B2%D1%81%D1%8C%D0%BA%D0%B0/" TargetMode="External"/><Relationship Id="rId7" Type="http://schemas.openxmlformats.org/officeDocument/2006/relationships/image" Target="../media/image6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16" name="Google Shape;1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"/>
          <p:cNvSpPr/>
          <p:nvPr/>
        </p:nvSpPr>
        <p:spPr>
          <a:xfrm>
            <a:off x="1579231" y="5270500"/>
            <a:ext cx="12451790" cy="3458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536D6"/>
              </a:buClr>
              <a:buSzPts val="7000"/>
              <a:buFont typeface="Rubik"/>
              <a:buNone/>
            </a:pPr>
            <a:r>
              <a:rPr b="1" i="0" lang="en-US" sz="7000" u="none" cap="none" strike="noStrike">
                <a:solidFill>
                  <a:srgbClr val="6536D6"/>
                </a:solidFill>
                <a:latin typeface="Rubik"/>
                <a:ea typeface="Rubik"/>
                <a:cs typeface="Rubik"/>
                <a:sym typeface="Rubik"/>
              </a:rPr>
              <a:t>Загальна кількість одиниць, десятків, сотень у трицифровому числі</a:t>
            </a:r>
            <a:endParaRPr b="0" i="0" sz="7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18" name="Google Shape;1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683035" y="3556000"/>
            <a:ext cx="8025850" cy="77623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" name="Google Shape;1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082532" y="7293230"/>
            <a:ext cx="820683" cy="10616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" name="Google Shape;20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784648" y="4246725"/>
            <a:ext cx="55887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" name="Google Shape;21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215077" y="5211925"/>
            <a:ext cx="558870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" name="Google Shape;22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516489" y="4373725"/>
            <a:ext cx="393749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" name="Google Shape;23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5330816" y="8513925"/>
            <a:ext cx="393749" cy="368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" name="Google Shape;24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5140292" y="9136225"/>
            <a:ext cx="254032" cy="241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" name="Google Shape;25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2075359" y="8971125"/>
            <a:ext cx="266733" cy="241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" name="Google Shape;26;p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5223903" y="8701832"/>
            <a:ext cx="7439522" cy="20041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" name="Google Shape;27;p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5586798" y="9590563"/>
            <a:ext cx="3356745" cy="857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" name="Google Shape;28;p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5321395" y="9828854"/>
            <a:ext cx="3622149" cy="7692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" name="Google Shape;29;p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5713796" y="9338227"/>
            <a:ext cx="3229748" cy="7269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" name="Google Shape;30;p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8943295" y="9590563"/>
            <a:ext cx="3356744" cy="857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" name="Google Shape;31;p1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8943295" y="9828854"/>
            <a:ext cx="3622149" cy="7692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" name="Google Shape;32;p1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8943544" y="9338227"/>
            <a:ext cx="3229748" cy="7269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" name="Google Shape;33;p1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5973248" y="8702079"/>
            <a:ext cx="5940592" cy="13630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" name="Google Shape;34;p1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5198588" y="10465418"/>
            <a:ext cx="7489170" cy="2653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" name="Google Shape;35;p1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20306533" y="7721199"/>
            <a:ext cx="688563" cy="8220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" name="Google Shape;36;p1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20725474" y="5840783"/>
            <a:ext cx="932387" cy="22943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" name="Google Shape;37;p1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20515879" y="5771093"/>
            <a:ext cx="941814" cy="22973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" name="Google Shape;38;p1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0306533" y="5701402"/>
            <a:ext cx="941566" cy="22975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" name="Google Shape;39;p1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0386155" y="8325290"/>
            <a:ext cx="243825" cy="217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" name="Google Shape;40;p1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20985795" y="5701276"/>
            <a:ext cx="671574" cy="363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" name="Google Shape;41;p1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20985893" y="5701130"/>
            <a:ext cx="261758" cy="226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" name="Google Shape;42;p1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21195264" y="5770931"/>
            <a:ext cx="252577" cy="2237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" name="Google Shape;43;p1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21038747" y="5204996"/>
            <a:ext cx="743020" cy="7022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" name="Google Shape;44;p1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21248098" y="5212325"/>
            <a:ext cx="386944" cy="6252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" name="Google Shape;45;p1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21038503" y="5205182"/>
            <a:ext cx="396121" cy="5659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" name="Google Shape;46;p1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7807020" y="8414140"/>
            <a:ext cx="315809" cy="2820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" name="Google Shape;47;p1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7268522" y="7987562"/>
            <a:ext cx="734403" cy="6897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" name="Google Shape;48;p1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17409905" y="8185723"/>
            <a:ext cx="458562" cy="4103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" name="Google Shape;49;p1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15360587" y="6827120"/>
            <a:ext cx="2232373" cy="16802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" name="Google Shape;50;p1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5465756" y="6999488"/>
            <a:ext cx="2022035" cy="13355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" name="Google Shape;51;p1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5645090" y="6825632"/>
            <a:ext cx="1948862" cy="1215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" name="Google Shape;52;p1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5360587" y="7292140"/>
            <a:ext cx="1948862" cy="12152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" name="Google Shape;53;p1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4903776" y="6574115"/>
            <a:ext cx="777776" cy="7644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" name="Google Shape;54;p1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5125252" y="6723623"/>
            <a:ext cx="457829" cy="4499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" name="Google Shape;55;p1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8931887" y="4860150"/>
            <a:ext cx="665743" cy="7135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" name="Google Shape;56;p1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18932384" y="5013172"/>
            <a:ext cx="665246" cy="408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" name="Google Shape;57;p1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6627829" y="4853949"/>
            <a:ext cx="218773" cy="7194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" name="Google Shape;58;p1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16845325" y="4854171"/>
            <a:ext cx="2088180" cy="7223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" name="Google Shape;59;p1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16846233" y="4853927"/>
            <a:ext cx="2087243" cy="1407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" name="Google Shape;60;p1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6845357" y="5435750"/>
            <a:ext cx="2087242" cy="1407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" name="Google Shape;61;p1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16628078" y="4991099"/>
            <a:ext cx="218276" cy="4446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" name="Google Shape;62;p1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16628078" y="5128249"/>
            <a:ext cx="218029" cy="1706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" name="Google Shape;63;p1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17910455" y="6608128"/>
            <a:ext cx="1294878" cy="9066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" name="Google Shape;64;p1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17910455" y="6608128"/>
            <a:ext cx="1195560" cy="9066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" name="Google Shape;65;p1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17268421" y="6504358"/>
            <a:ext cx="774239" cy="8091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" name="Google Shape;66;p1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17268421" y="6510660"/>
            <a:ext cx="656915" cy="8030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" name="Google Shape;67;p1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17881416" y="6602516"/>
            <a:ext cx="204705" cy="71904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"/>
          <p:cNvSpPr/>
          <p:nvPr/>
        </p:nvSpPr>
        <p:spPr>
          <a:xfrm>
            <a:off x="5703013" y="8978900"/>
            <a:ext cx="4356645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3600"/>
              <a:buFont typeface="Rubik"/>
              <a:buNone/>
            </a:pPr>
            <a:r>
              <a:rPr b="0" i="0" lang="en-US" sz="36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Математика 3 клас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720" name="Google Shape;72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Google Shape;721;p10"/>
          <p:cNvSpPr/>
          <p:nvPr/>
        </p:nvSpPr>
        <p:spPr>
          <a:xfrm>
            <a:off x="4483660" y="3556000"/>
            <a:ext cx="15622953" cy="9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536D6"/>
              </a:buClr>
              <a:buSzPts val="4800"/>
              <a:buFont typeface="Rubik SemiBold"/>
              <a:buNone/>
            </a:pPr>
            <a:r>
              <a:rPr b="0" i="0" lang="en-US" sz="4800" u="none" cap="none" strike="noStrike">
                <a:solidFill>
                  <a:srgbClr val="6536D6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Презентація створена спеціалістами Mathema.me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10"/>
          <p:cNvSpPr/>
          <p:nvPr/>
        </p:nvSpPr>
        <p:spPr>
          <a:xfrm>
            <a:off x="5504021" y="5016500"/>
            <a:ext cx="13379005" cy="1363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 Medium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 Medium"/>
                <a:ea typeface="Rubik Medium"/>
                <a:cs typeface="Rubik Medium"/>
                <a:sym typeface="Rubik Medium"/>
              </a:rPr>
              <a:t>Mathema</a:t>
            </a: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 - це найбільша платформа для вивчення математики у Східній Європі, родом з України.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10"/>
          <p:cNvSpPr/>
          <p:nvPr/>
        </p:nvSpPr>
        <p:spPr>
          <a:xfrm>
            <a:off x="8903813" y="7353300"/>
            <a:ext cx="12058040" cy="25569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У </a:t>
            </a:r>
            <a:r>
              <a:rPr b="0" i="0" lang="en-US" sz="4000" u="none" cap="none" strike="noStrike">
                <a:solidFill>
                  <a:srgbClr val="2C2C2C"/>
                </a:solidFill>
                <a:latin typeface="Rubik Medium"/>
                <a:ea typeface="Rubik Medium"/>
                <a:cs typeface="Rubik Medium"/>
                <a:sym typeface="Rubik Medium"/>
              </a:rPr>
              <a:t>Mathema</a:t>
            </a: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 ти можеш: 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готуватися до контрольних та іспитів;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проходити онлайн-тести;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дізнаватись останні новини про освіту в Україні.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724" name="Google Shape;72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238" y="5041900"/>
            <a:ext cx="6744543" cy="6743700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10"/>
          <p:cNvSpPr/>
          <p:nvPr/>
        </p:nvSpPr>
        <p:spPr>
          <a:xfrm>
            <a:off x="8662483" y="8216900"/>
            <a:ext cx="152419" cy="152400"/>
          </a:xfrm>
          <a:prstGeom prst="ellipse">
            <a:avLst/>
          </a:prstGeom>
          <a:solidFill>
            <a:srgbClr val="4D4D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p10"/>
          <p:cNvSpPr/>
          <p:nvPr/>
        </p:nvSpPr>
        <p:spPr>
          <a:xfrm>
            <a:off x="8662483" y="8775700"/>
            <a:ext cx="152419" cy="152400"/>
          </a:xfrm>
          <a:prstGeom prst="ellipse">
            <a:avLst/>
          </a:prstGeom>
          <a:solidFill>
            <a:srgbClr val="4D4D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10"/>
          <p:cNvSpPr/>
          <p:nvPr/>
        </p:nvSpPr>
        <p:spPr>
          <a:xfrm>
            <a:off x="8662483" y="9398000"/>
            <a:ext cx="152419" cy="152400"/>
          </a:xfrm>
          <a:prstGeom prst="ellipse">
            <a:avLst/>
          </a:prstGeom>
          <a:solidFill>
            <a:srgbClr val="4D4D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74" name="Google Shape;7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"/>
          <p:cNvSpPr/>
          <p:nvPr/>
        </p:nvSpPr>
        <p:spPr>
          <a:xfrm>
            <a:off x="9361070" y="7534129"/>
            <a:ext cx="2658866" cy="1934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0"/>
              <a:buFont typeface="Rubik SemiBold"/>
              <a:buNone/>
            </a:pPr>
            <a:r>
              <a:rPr b="0" i="0" lang="en-US" sz="10000" u="none" cap="none" strike="noStrike">
                <a:solidFill>
                  <a:srgbClr val="FF0000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1</a:t>
            </a:r>
            <a:r>
              <a:rPr b="0" i="0" lang="en-US" sz="10000" u="none" cap="none" strike="noStrike">
                <a:solidFill>
                  <a:srgbClr val="159900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2</a:t>
            </a:r>
            <a:r>
              <a:rPr b="0" i="0" lang="en-US" sz="10000" u="none" cap="none" strike="noStrike">
                <a:solidFill>
                  <a:srgbClr val="2400FF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3</a:t>
            </a:r>
            <a:endParaRPr b="0" i="0" sz="10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76" name="Google Shape;7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32533" y="7324579"/>
            <a:ext cx="2100416" cy="4168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" name="Google Shape;7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45935" y="5567281"/>
            <a:ext cx="3212835" cy="1540958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"/>
          <p:cNvSpPr/>
          <p:nvPr/>
        </p:nvSpPr>
        <p:spPr>
          <a:xfrm>
            <a:off x="12701588" y="5908529"/>
            <a:ext cx="4703821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 Medium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 Medium"/>
                <a:ea typeface="Rubik Medium"/>
                <a:cs typeface="Rubik Medium"/>
                <a:sym typeface="Rubik Medium"/>
              </a:rPr>
              <a:t>кількість одиниць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3277010" y="3251200"/>
            <a:ext cx="8336475" cy="19600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Щоб дізнатися, скільки всього одиниць у числі, слід прочитати число повністю. 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80" name="Google Shape;80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239480" y="11566035"/>
            <a:ext cx="4603817" cy="10704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" name="Google Shape;81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506963" y="5325177"/>
            <a:ext cx="4184134" cy="36681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" name="Google Shape;82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9626351" y="6982247"/>
            <a:ext cx="2018040" cy="22642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" name="Google Shape;83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9701324" y="6978560"/>
            <a:ext cx="2018040" cy="22640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" name="Google Shape;84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0834837" y="11930148"/>
            <a:ext cx="957688" cy="1714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" name="Google Shape;85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1441073" y="11805492"/>
            <a:ext cx="352023" cy="2540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" name="Google Shape;86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0828002" y="11723677"/>
            <a:ext cx="747596" cy="3383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" name="Google Shape;87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1421872" y="11592981"/>
            <a:ext cx="160841" cy="212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" name="Google Shape;88;p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9507462" y="11930148"/>
            <a:ext cx="958539" cy="1714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" name="Google Shape;89;p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9506845" y="11805492"/>
            <a:ext cx="352068" cy="2540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" name="Google Shape;90;p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9724390" y="11723677"/>
            <a:ext cx="747405" cy="3383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" name="Google Shape;91;p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9717262" y="11592981"/>
            <a:ext cx="160426" cy="212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" name="Google Shape;92;p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9851473" y="9495735"/>
            <a:ext cx="1526122" cy="23346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" name="Google Shape;93;p2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9851628" y="9179013"/>
            <a:ext cx="1514470" cy="7056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" name="Google Shape;94;p2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21199016" y="9415202"/>
            <a:ext cx="179080" cy="338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" name="Google Shape;95;p2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21192042" y="9407364"/>
            <a:ext cx="197682" cy="3616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" name="Google Shape;96;p2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9873051" y="9467890"/>
            <a:ext cx="128097" cy="2595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" name="Google Shape;97;p2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9862529" y="9457672"/>
            <a:ext cx="147278" cy="2817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" name="Google Shape;98;p2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0293335" y="10054757"/>
            <a:ext cx="664910" cy="321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" name="Google Shape;99;p2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0279142" y="10037192"/>
            <a:ext cx="694000" cy="788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0" name="Google Shape;100;p2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20561967" y="9344949"/>
            <a:ext cx="12412" cy="7303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1" name="Google Shape;101;p2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20541581" y="9328241"/>
            <a:ext cx="44542" cy="7592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2" name="Google Shape;102;p2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20602874" y="9373646"/>
            <a:ext cx="158512" cy="7158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3" name="Google Shape;103;p2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9761234" y="8399971"/>
            <a:ext cx="1734679" cy="9794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4" name="Google Shape;104;p2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9418899" y="7196834"/>
            <a:ext cx="2423177" cy="20157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5" name="Google Shape;105;p2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20030391" y="7682576"/>
            <a:ext cx="1136877" cy="13098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6" name="Google Shape;106;p2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20937693" y="7143508"/>
            <a:ext cx="532809" cy="18261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7" name="Google Shape;107;p2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20856297" y="7146996"/>
            <a:ext cx="612624" cy="19062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8" name="Google Shape;108;p2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21437218" y="8044424"/>
            <a:ext cx="528243" cy="5860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9" name="Google Shape;109;p2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20734870" y="7920264"/>
            <a:ext cx="1366221" cy="12611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0" name="Google Shape;110;p2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8968654" y="5974024"/>
            <a:ext cx="487116" cy="3086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1" name="Google Shape;111;p2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8966073" y="5798907"/>
            <a:ext cx="490124" cy="2574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2" name="Google Shape;112;p2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9114507" y="5985977"/>
            <a:ext cx="300053" cy="2576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3" name="Google Shape;113;p2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9244354" y="6059456"/>
            <a:ext cx="170196" cy="1051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4" name="Google Shape;114;p2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21664710" y="5974020"/>
            <a:ext cx="487115" cy="3086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5" name="Google Shape;115;p2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21664710" y="5827892"/>
            <a:ext cx="488357" cy="2284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6" name="Google Shape;116;p2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21705369" y="5987228"/>
            <a:ext cx="300617" cy="2568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7" name="Google Shape;117;p2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21705905" y="6059532"/>
            <a:ext cx="170226" cy="1050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8" name="Google Shape;118;p2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20329751" y="7067742"/>
            <a:ext cx="568087" cy="290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9" name="Google Shape;119;p2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20329322" y="6853131"/>
            <a:ext cx="610072" cy="3187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0" name="Google Shape;120;p2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9423316" y="4687451"/>
            <a:ext cx="2310046" cy="22229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1" name="Google Shape;121;p2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19944600" y="5877736"/>
            <a:ext cx="132809" cy="1593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2" name="Google Shape;122;p2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21030647" y="5878164"/>
            <a:ext cx="132811" cy="158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3" name="Google Shape;123;p2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20485492" y="5803550"/>
            <a:ext cx="158740" cy="283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4" name="Google Shape;124;p2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20472575" y="6253896"/>
            <a:ext cx="226473" cy="1186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5" name="Google Shape;125;p2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19739662" y="5499635"/>
            <a:ext cx="217837" cy="1555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6" name="Google Shape;126;p2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21057094" y="5473584"/>
            <a:ext cx="233124" cy="1075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7" name="Google Shape;127;p2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19744525" y="6154465"/>
            <a:ext cx="438703" cy="4120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8" name="Google Shape;128;p2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20943677" y="6154465"/>
            <a:ext cx="438705" cy="4120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9" name="Google Shape;129;p2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19866624" y="6268407"/>
            <a:ext cx="40272" cy="46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0" name="Google Shape;130;p2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20006719" y="6401205"/>
            <a:ext cx="40700" cy="46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1" name="Google Shape;131;p2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19835779" y="6491160"/>
            <a:ext cx="40272" cy="46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2" name="Google Shape;132;p2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20107397" y="6234998"/>
            <a:ext cx="40700" cy="46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3" name="Google Shape;133;p2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20228215" y="6447037"/>
            <a:ext cx="40272" cy="46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4" name="Google Shape;134;p2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20911974" y="6268407"/>
            <a:ext cx="40700" cy="46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5" name="Google Shape;135;p2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20995088" y="6491160"/>
            <a:ext cx="40272" cy="46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6" name="Google Shape;136;p2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21166885" y="6281260"/>
            <a:ext cx="40271" cy="46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7" name="Google Shape;137;p2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21289413" y="6447037"/>
            <a:ext cx="40700" cy="46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8" name="Google Shape;138;p2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21121901" y="6424333"/>
            <a:ext cx="40700" cy="46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9" name="Google Shape;139;p2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19621997" y="5526476"/>
            <a:ext cx="1908189" cy="8027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0" name="Google Shape;140;p2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18993501" y="4860367"/>
            <a:ext cx="778013" cy="7612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1" name="Google Shape;141;p2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19191003" y="4191000"/>
            <a:ext cx="1879486" cy="14579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2" name="Google Shape;142;p2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20500261" y="4355905"/>
            <a:ext cx="765505" cy="12940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3" name="Google Shape;143;p2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21096194" y="4432427"/>
            <a:ext cx="779279" cy="14091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4" name="Google Shape;144;p2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18984424" y="5318289"/>
            <a:ext cx="674416" cy="5598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5" name="Google Shape;145;p2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20686623" y="5248036"/>
            <a:ext cx="6426" cy="15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6" name="Google Shape;146;p2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19729628" y="7213054"/>
            <a:ext cx="483777" cy="18431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7" name="Google Shape;147;p2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19732957" y="7214676"/>
            <a:ext cx="559994" cy="19233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8" name="Google Shape;148;p2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19304963" y="8157514"/>
            <a:ext cx="508536" cy="5401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9" name="Google Shape;149;p2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19212909" y="7902397"/>
            <a:ext cx="1277086" cy="13525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0" name="Google Shape;150;p2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4267733" y="5486400"/>
            <a:ext cx="55887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1" name="Google Shape;151;p2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8256032" y="7645400"/>
            <a:ext cx="55887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2" name="Google Shape;152;p2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14162270" y="1193800"/>
            <a:ext cx="55887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3" name="Google Shape;153;p2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11698162" y="6451600"/>
            <a:ext cx="558870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4" name="Google Shape;154;p2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15686461" y="8610600"/>
            <a:ext cx="558870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5" name="Google Shape;155;p2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21592699" y="2159000"/>
            <a:ext cx="558870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6" name="Google Shape;156;p2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8065508" y="1828800"/>
            <a:ext cx="393749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7" name="Google Shape;157;p2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14987873" y="7772400"/>
            <a:ext cx="393749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8" name="Google Shape;158;p2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20894111" y="1320800"/>
            <a:ext cx="393749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9" name="Google Shape;159;p2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4813902" y="9753600"/>
            <a:ext cx="393749" cy="368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0" name="Google Shape;160;p2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8802200" y="11912600"/>
            <a:ext cx="393749" cy="368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1" name="Google Shape;161;p2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14708438" y="5461000"/>
            <a:ext cx="393749" cy="368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2" name="Google Shape;162;p2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4623378" y="10375900"/>
            <a:ext cx="254032" cy="241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3" name="Google Shape;163;p2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8611676" y="12534900"/>
            <a:ext cx="254032" cy="241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4" name="Google Shape;164;p2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2451406" y="3009900"/>
            <a:ext cx="254032" cy="241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5" name="Google Shape;165;p2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11558445" y="10210800"/>
            <a:ext cx="266733" cy="241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6" name="Google Shape;166;p2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15546743" y="12369800"/>
            <a:ext cx="266733" cy="241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7" name="Google Shape;167;p2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22837454" y="6731000"/>
            <a:ext cx="266733" cy="24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173" name="Google Shape;17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"/>
          <p:cNvSpPr/>
          <p:nvPr/>
        </p:nvSpPr>
        <p:spPr>
          <a:xfrm>
            <a:off x="9640505" y="6388100"/>
            <a:ext cx="2658866" cy="1934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0"/>
              <a:buFont typeface="Rubik SemiBold"/>
              <a:buNone/>
            </a:pPr>
            <a:r>
              <a:rPr b="0" i="0" lang="en-US" sz="10000" u="none" cap="none" strike="noStrike">
                <a:solidFill>
                  <a:srgbClr val="FF0000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1</a:t>
            </a:r>
            <a:r>
              <a:rPr b="0" i="0" lang="en-US" sz="10000" u="none" cap="none" strike="noStrike">
                <a:solidFill>
                  <a:srgbClr val="159900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2</a:t>
            </a:r>
            <a:r>
              <a:rPr b="0" i="0" lang="en-US" sz="10000" u="none" cap="none" strike="noStrike">
                <a:solidFill>
                  <a:srgbClr val="2400FF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3</a:t>
            </a:r>
            <a:endParaRPr b="0" i="0" sz="10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175" name="Google Shape;17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16083" y="8055260"/>
            <a:ext cx="2595776" cy="123274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"/>
          <p:cNvSpPr/>
          <p:nvPr/>
        </p:nvSpPr>
        <p:spPr>
          <a:xfrm>
            <a:off x="12790499" y="8305800"/>
            <a:ext cx="4729224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 Medium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 Medium"/>
                <a:ea typeface="Rubik Medium"/>
                <a:cs typeface="Rubik Medium"/>
                <a:sym typeface="Rubik Medium"/>
              </a:rPr>
              <a:t>кількість десятків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177" name="Google Shape;17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43730" y="7658100"/>
            <a:ext cx="1219352" cy="3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"/>
          <p:cNvSpPr/>
          <p:nvPr/>
        </p:nvSpPr>
        <p:spPr>
          <a:xfrm>
            <a:off x="13806626" y="3225800"/>
            <a:ext cx="8819136" cy="25569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Щоб дізнатися, скільки всього десятків у числі, слід забрати стільки цифр із кінця, скільки нулів у числі 10, тобто одну цифру.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179" name="Google Shape;179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10664" y="6508297"/>
            <a:ext cx="1226155" cy="12260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0" name="Google Shape;180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88098" y="11375299"/>
            <a:ext cx="4280435" cy="9952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1" name="Google Shape;181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606335" y="11703258"/>
            <a:ext cx="949767" cy="1698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2" name="Google Shape;182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207827" y="11579613"/>
            <a:ext cx="348892" cy="2517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3" name="Google Shape;183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600287" y="11498759"/>
            <a:ext cx="741377" cy="3355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4" name="Google Shape;184;p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188947" y="11369669"/>
            <a:ext cx="159261" cy="210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5" name="Google Shape;185;p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216843" y="11703258"/>
            <a:ext cx="949770" cy="1698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6" name="Google Shape;186;p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216227" y="11579613"/>
            <a:ext cx="348893" cy="2517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7" name="Google Shape;187;p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431680" y="11498759"/>
            <a:ext cx="740994" cy="3355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8" name="Google Shape;188;p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4425136" y="11369669"/>
            <a:ext cx="159651" cy="210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9" name="Google Shape;189;p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4431090" y="9290707"/>
            <a:ext cx="1822061" cy="23139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0" name="Google Shape;190;p3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4431678" y="8976469"/>
            <a:ext cx="1808808" cy="6997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1" name="Google Shape;191;p3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6040130" y="9210253"/>
            <a:ext cx="213902" cy="3357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2" name="Google Shape;192;p3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6032333" y="9202533"/>
            <a:ext cx="236638" cy="3581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3" name="Google Shape;193;p3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4456775" y="9262830"/>
            <a:ext cx="152560" cy="2572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4" name="Google Shape;194;p3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4444322" y="9252347"/>
            <a:ext cx="176276" cy="2793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5" name="Google Shape;195;p3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4958668" y="9844311"/>
            <a:ext cx="793868" cy="320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6" name="Google Shape;196;p3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4941788" y="9826786"/>
            <a:ext cx="828740" cy="778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7" name="Google Shape;197;p3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5279672" y="9140555"/>
            <a:ext cx="14788" cy="7240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8" name="Google Shape;198;p3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5255299" y="9123976"/>
            <a:ext cx="53172" cy="7528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9" name="Google Shape;199;p3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5328604" y="9169074"/>
            <a:ext cx="189145" cy="7095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0" name="Google Shape;200;p3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3964838" y="9364421"/>
            <a:ext cx="692692" cy="2341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1" name="Google Shape;201;p3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4166392" y="7876022"/>
            <a:ext cx="441228" cy="18582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2" name="Google Shape;202;p3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4505769" y="8203803"/>
            <a:ext cx="1719584" cy="9708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3" name="Google Shape;203;p3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4165974" y="7011157"/>
            <a:ext cx="2402337" cy="19979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4" name="Google Shape;204;p3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4834788" y="6607510"/>
            <a:ext cx="892256" cy="4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5" name="Google Shape;205;p3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4890154" y="6827760"/>
            <a:ext cx="885208" cy="5562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6" name="Google Shape;206;p3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3681229" y="5793792"/>
            <a:ext cx="468035" cy="2967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7" name="Google Shape;207;p3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3678489" y="5625610"/>
            <a:ext cx="470777" cy="2474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8" name="Google Shape;208;p3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3821699" y="5806198"/>
            <a:ext cx="288454" cy="2473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9" name="Google Shape;209;p3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3946555" y="5875781"/>
            <a:ext cx="163589" cy="1010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0" name="Google Shape;210;p3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6272752" y="5793792"/>
            <a:ext cx="468036" cy="2967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1" name="Google Shape;211;p3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6273148" y="5625610"/>
            <a:ext cx="470777" cy="2474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2" name="Google Shape;212;p3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6312154" y="5806666"/>
            <a:ext cx="288596" cy="2464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3" name="Google Shape;213;p3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6311749" y="5876178"/>
            <a:ext cx="164104" cy="1010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4" name="Google Shape;214;p3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4118277" y="4557300"/>
            <a:ext cx="2220682" cy="2137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5" name="Google Shape;215;p3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5139833" y="5629939"/>
            <a:ext cx="153447" cy="2728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6" name="Google Shape;216;p3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5054511" y="5929970"/>
            <a:ext cx="344389" cy="1370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7" name="Google Shape;217;p3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4459897" y="5299667"/>
            <a:ext cx="208833" cy="1498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8" name="Google Shape;218;p3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5726692" y="5274754"/>
            <a:ext cx="224667" cy="1036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9" name="Google Shape;219;p3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4427297" y="5967475"/>
            <a:ext cx="421432" cy="3958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0" name="Google Shape;220;p3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5580061" y="5967475"/>
            <a:ext cx="421431" cy="3958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1" name="Google Shape;221;p3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5179282" y="6100034"/>
            <a:ext cx="116737" cy="303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2" name="Google Shape;222;p3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5524292" y="5567852"/>
            <a:ext cx="313144" cy="2467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3" name="Google Shape;223;p3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4621627" y="5566132"/>
            <a:ext cx="313152" cy="2484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4" name="Google Shape;224;p3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4326122" y="5334214"/>
            <a:ext cx="1774154" cy="7463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5" name="Google Shape;225;p3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5787987" y="4442067"/>
            <a:ext cx="8642" cy="23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6" name="Google Shape;226;p3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6295457" y="4884548"/>
            <a:ext cx="23900" cy="227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7" name="Google Shape;227;p3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5790025" y="4441115"/>
            <a:ext cx="761" cy="9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8" name="Google Shape;228;p3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3977622" y="4465569"/>
            <a:ext cx="2521640" cy="12278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9" name="Google Shape;229;p3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3879163" y="4241800"/>
            <a:ext cx="2597920" cy="1206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0" name="Google Shape;230;p3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3976370" y="4632077"/>
            <a:ext cx="472105" cy="5498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1" name="Google Shape;231;p3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4667356" y="4453607"/>
            <a:ext cx="474564" cy="319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2" name="Google Shape;232;p3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5350964" y="4356635"/>
            <a:ext cx="467642" cy="5752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3" name="Google Shape;233;p3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6081176" y="4739540"/>
            <a:ext cx="199238" cy="4019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4" name="Google Shape;234;p3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6167194" y="7851732"/>
            <a:ext cx="523801" cy="5806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5" name="Google Shape;235;p3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5314773" y="7420394"/>
            <a:ext cx="1048001" cy="1297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6" name="Google Shape;236;p3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5255421" y="7443893"/>
            <a:ext cx="1005381" cy="12457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7" name="Google Shape;237;p3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5218775" y="7483323"/>
            <a:ext cx="1048001" cy="12309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8" name="Google Shape;238;p3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5471003" y="7729417"/>
            <a:ext cx="1354174" cy="12502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9" name="Google Shape;239;p3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3619380" y="9518551"/>
            <a:ext cx="1471256" cy="2098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0" name="Google Shape;240;p3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3689086" y="9518551"/>
            <a:ext cx="1471256" cy="2098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1" name="Google Shape;241;p3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3771251" y="10556447"/>
            <a:ext cx="1344358" cy="3404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2" name="Google Shape;242;p3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3740978" y="10785844"/>
            <a:ext cx="1388970" cy="2232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3" name="Google Shape;243;p3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3733011" y="10902138"/>
            <a:ext cx="1449009" cy="6153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4" name="Google Shape;244;p3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3719122" y="11007291"/>
            <a:ext cx="1412022" cy="634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5" name="Google Shape;245;p3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4180085" y="9878712"/>
            <a:ext cx="390063" cy="3904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6" name="Google Shape;246;p3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4192034" y="9864378"/>
            <a:ext cx="390062" cy="3904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7" name="Google Shape;247;p3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2692737" y="5105400"/>
            <a:ext cx="55887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8" name="Google Shape;248;p3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6681035" y="7264400"/>
            <a:ext cx="55887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9" name="Google Shape;249;p3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12587273" y="812800"/>
            <a:ext cx="55887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0" name="Google Shape;250;p3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18760245" y="10350500"/>
            <a:ext cx="558870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1" name="Google Shape;251;p3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21414877" y="8966200"/>
            <a:ext cx="558870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2" name="Google Shape;252;p3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20017702" y="1778000"/>
            <a:ext cx="558870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3" name="Google Shape;253;p3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9424578" y="5232400"/>
            <a:ext cx="393749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4" name="Google Shape;254;p3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13412876" y="7391400"/>
            <a:ext cx="393749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5" name="Google Shape;255;p3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19319115" y="939800"/>
            <a:ext cx="393749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6" name="Google Shape;256;p3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3238905" y="9372600"/>
            <a:ext cx="393749" cy="368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7" name="Google Shape;257;p3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7227203" y="11531600"/>
            <a:ext cx="393749" cy="368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8" name="Google Shape;258;p3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13133441" y="5080000"/>
            <a:ext cx="393749" cy="368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9" name="Google Shape;259;p3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3048381" y="9994900"/>
            <a:ext cx="254032" cy="241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0" name="Google Shape;260;p3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9856432" y="11468100"/>
            <a:ext cx="254032" cy="241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1" name="Google Shape;261;p3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19712864" y="9042400"/>
            <a:ext cx="254032" cy="241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2" name="Google Shape;262;p3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9983448" y="9829800"/>
            <a:ext cx="266733" cy="241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3" name="Google Shape;263;p3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13971746" y="11988800"/>
            <a:ext cx="266733" cy="241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4" name="Google Shape;264;p3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19877984" y="5537200"/>
            <a:ext cx="266733" cy="24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270" name="Google Shape;27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"/>
          <p:cNvSpPr/>
          <p:nvPr/>
        </p:nvSpPr>
        <p:spPr>
          <a:xfrm>
            <a:off x="11596549" y="6705600"/>
            <a:ext cx="2658866" cy="1934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0"/>
              <a:buFont typeface="Rubik SemiBold"/>
              <a:buNone/>
            </a:pPr>
            <a:r>
              <a:rPr b="0" i="0" lang="en-US" sz="10000" u="none" cap="none" strike="noStrike">
                <a:solidFill>
                  <a:srgbClr val="FF0000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1</a:t>
            </a:r>
            <a:r>
              <a:rPr b="0" i="0" lang="en-US" sz="10000" u="none" cap="none" strike="noStrike">
                <a:solidFill>
                  <a:srgbClr val="159900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2</a:t>
            </a:r>
            <a:r>
              <a:rPr b="0" i="0" lang="en-US" sz="10000" u="none" cap="none" strike="noStrike">
                <a:solidFill>
                  <a:srgbClr val="2400FF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3</a:t>
            </a:r>
            <a:endParaRPr b="0" i="0" sz="10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6350794" y="9093200"/>
            <a:ext cx="4284669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 Medium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 Medium"/>
                <a:ea typeface="Rubik Medium"/>
                <a:cs typeface="Rubik Medium"/>
                <a:sym typeface="Rubik Medium"/>
              </a:rPr>
              <a:t>кількість сотень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273" name="Google Shape;27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97655" y="7813895"/>
            <a:ext cx="2110522" cy="1389407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"/>
          <p:cNvSpPr/>
          <p:nvPr/>
        </p:nvSpPr>
        <p:spPr>
          <a:xfrm>
            <a:off x="2540318" y="3302000"/>
            <a:ext cx="8819136" cy="25569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Щоб дізнатися, скільки всього сотень у числі, слід забрати стільки цифр із кінця, скільки нулів у числі 100, тобто дві цифри.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275" name="Google Shape;275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30016" y="6990897"/>
            <a:ext cx="1010227" cy="10101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6" name="Google Shape;276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968321" y="6952797"/>
            <a:ext cx="1010228" cy="10101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7" name="Google Shape;277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698651" y="11747537"/>
            <a:ext cx="4585775" cy="10662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8" name="Google Shape;278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783618" y="7098605"/>
            <a:ext cx="1891999" cy="21228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9" name="Google Shape;279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8854031" y="7095189"/>
            <a:ext cx="1891999" cy="21228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0" name="Google Shape;280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0169919" y="11312317"/>
            <a:ext cx="664865" cy="6583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1" name="Google Shape;281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0150715" y="11073795"/>
            <a:ext cx="698151" cy="344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2" name="Google Shape;282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0189531" y="12109565"/>
            <a:ext cx="957772" cy="1711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3" name="Google Shape;283;p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0796377" y="11984779"/>
            <a:ext cx="351540" cy="2538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4" name="Google Shape;284;p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0183591" y="11903286"/>
            <a:ext cx="747638" cy="3383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5" name="Google Shape;285;p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0776833" y="11772674"/>
            <a:ext cx="160736" cy="2125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6" name="Google Shape;286;p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9086846" y="11073795"/>
            <a:ext cx="698151" cy="3652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7" name="Google Shape;287;p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9111171" y="11258128"/>
            <a:ext cx="664011" cy="7122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8" name="Google Shape;288;p4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8788408" y="12109565"/>
            <a:ext cx="957771" cy="1711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9" name="Google Shape;289;p4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8787795" y="11984779"/>
            <a:ext cx="351540" cy="2538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0" name="Google Shape;290;p4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9004485" y="11903286"/>
            <a:ext cx="747827" cy="3383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1" name="Google Shape;291;p4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8998145" y="11772674"/>
            <a:ext cx="160736" cy="2125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2" name="Google Shape;292;p4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21524826" y="5822110"/>
            <a:ext cx="853" cy="51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3" name="Google Shape;293;p4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20720415" y="7042435"/>
            <a:ext cx="733997" cy="9455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4" name="Google Shape;294;p4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20709746" y="5521700"/>
            <a:ext cx="998455" cy="17066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5" name="Google Shape;295;p4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8053274" y="6150242"/>
            <a:ext cx="485206" cy="3077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6" name="Google Shape;296;p4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8050443" y="5975713"/>
            <a:ext cx="488039" cy="2564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7" name="Google Shape;297;p4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8198644" y="6162473"/>
            <a:ext cx="299219" cy="2566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8" name="Google Shape;298;p4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8328495" y="6235049"/>
            <a:ext cx="169785" cy="1048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9" name="Google Shape;299;p4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20740047" y="6150242"/>
            <a:ext cx="485206" cy="3077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0" name="Google Shape;300;p4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20740047" y="5975713"/>
            <a:ext cx="488039" cy="2564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1" name="Google Shape;301;p4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20780121" y="6163286"/>
            <a:ext cx="299618" cy="2558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2" name="Google Shape;302;p4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20780655" y="6235725"/>
            <a:ext cx="169558" cy="1046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3" name="Google Shape;303;p4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9409463" y="7239571"/>
            <a:ext cx="565861" cy="2642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4" name="Google Shape;304;p4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9409463" y="7026653"/>
            <a:ext cx="607681" cy="317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5" name="Google Shape;305;p4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18506157" y="4868227"/>
            <a:ext cx="2302046" cy="22150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6" name="Google Shape;306;p4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19025822" y="6054654"/>
            <a:ext cx="132290" cy="1587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7" name="Google Shape;307;p4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20108040" y="6054654"/>
            <a:ext cx="132290" cy="1587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8" name="Google Shape;308;p4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9565023" y="5980370"/>
            <a:ext cx="158117" cy="2832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9" name="Google Shape;309;p4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9552155" y="6429341"/>
            <a:ext cx="225586" cy="118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0" name="Google Shape;310;p4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8821690" y="5677176"/>
            <a:ext cx="216983" cy="1553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1" name="Google Shape;311;p4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20134443" y="5651395"/>
            <a:ext cx="232579" cy="107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2" name="Google Shape;312;p4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8826534" y="6330293"/>
            <a:ext cx="436985" cy="4104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3" name="Google Shape;313;p4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20021838" y="6330293"/>
            <a:ext cx="436985" cy="4104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4" name="Google Shape;314;p4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8359678" y="4994328"/>
            <a:ext cx="2715363" cy="10628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5" name="Google Shape;315;p4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18167927" y="4495800"/>
            <a:ext cx="3061996" cy="14922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6" name="Google Shape;316;p4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19020736" y="4642309"/>
            <a:ext cx="594164" cy="6131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7" name="Google Shape;317;p4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20505085" y="5057558"/>
            <a:ext cx="348475" cy="3173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8" name="Google Shape;318;p4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18324573" y="5492886"/>
            <a:ext cx="262939" cy="352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9" name="Google Shape;319;p4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19001833" y="9676820"/>
            <a:ext cx="1906775" cy="13687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0" name="Google Shape;320;p4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19004485" y="9423642"/>
            <a:ext cx="1824324" cy="6418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1" name="Google Shape;321;p4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20627387" y="9595755"/>
            <a:ext cx="215505" cy="3387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2" name="Google Shape;322;p4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20619102" y="9587536"/>
            <a:ext cx="238232" cy="3613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3" name="Google Shape;323;p4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19030516" y="9648227"/>
            <a:ext cx="154054" cy="2594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4" name="Google Shape;324;p4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19017526" y="9638047"/>
            <a:ext cx="177359" cy="2814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5" name="Google Shape;325;p4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19536207" y="10234923"/>
            <a:ext cx="800569" cy="321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6" name="Google Shape;326;p4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19519457" y="10217432"/>
            <a:ext cx="835822" cy="786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7" name="Google Shape;327;p4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19860217" y="9525344"/>
            <a:ext cx="14823" cy="7300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8" name="Google Shape;328;p4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19835833" y="9508542"/>
            <a:ext cx="53200" cy="7591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9" name="Google Shape;329;p4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19909495" y="9554034"/>
            <a:ext cx="190642" cy="7154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0" name="Google Shape;330;p4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18948168" y="10686228"/>
            <a:ext cx="928607" cy="4142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1" name="Google Shape;331;p4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20085823" y="10686228"/>
            <a:ext cx="858194" cy="4142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2" name="Google Shape;332;p4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18520558" y="8083990"/>
            <a:ext cx="2245092" cy="6623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3" name="Google Shape;333;p4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18572194" y="7726431"/>
            <a:ext cx="2290600" cy="6060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4" name="Google Shape;334;p4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18874326" y="7136743"/>
            <a:ext cx="1894737" cy="5501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5" name="Google Shape;335;p4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18741183" y="7389766"/>
            <a:ext cx="2099147" cy="5598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6" name="Google Shape;336;p4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18991680" y="8594310"/>
            <a:ext cx="1744097" cy="5361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7" name="Google Shape;337;p4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18973331" y="9310722"/>
            <a:ext cx="1890087" cy="4409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8" name="Google Shape;338;p4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18976318" y="8959131"/>
            <a:ext cx="1839260" cy="5348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9" name="Google Shape;339;p4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18952856" y="7343679"/>
            <a:ext cx="459971" cy="1726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0" name="Google Shape;340;p4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18956263" y="7345387"/>
            <a:ext cx="531917" cy="18014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1" name="Google Shape;341;p4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19991968" y="7314878"/>
            <a:ext cx="744666" cy="1587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2" name="Google Shape;342;p4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19928250" y="7334721"/>
            <a:ext cx="813485" cy="16465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3" name="Google Shape;343;p4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18215201" y="8204153"/>
            <a:ext cx="1255733" cy="11514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4" name="Google Shape;344;p4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18351142" y="8219250"/>
            <a:ext cx="695591" cy="5858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5" name="Google Shape;345;p4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4737692" y="6223000"/>
            <a:ext cx="55887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6" name="Google Shape;346;p4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7633654" y="7556500"/>
            <a:ext cx="55887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7" name="Google Shape;347;p4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13539892" y="1104900"/>
            <a:ext cx="55887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8" name="Google Shape;348;p4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11075784" y="6362700"/>
            <a:ext cx="558870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9" name="Google Shape;349;p4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15064083" y="8521700"/>
            <a:ext cx="558870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0" name="Google Shape;350;p4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20970321" y="2070100"/>
            <a:ext cx="558870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1" name="Google Shape;351;p4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10377197" y="5524500"/>
            <a:ext cx="393749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2" name="Google Shape;352;p4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14365495" y="7683500"/>
            <a:ext cx="393749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3" name="Google Shape;353;p4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20271734" y="1231900"/>
            <a:ext cx="393749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4" name="Google Shape;354;p4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4191524" y="9664700"/>
            <a:ext cx="393749" cy="368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5" name="Google Shape;355;p4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8179822" y="11823700"/>
            <a:ext cx="393749" cy="368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6" name="Google Shape;356;p4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14086061" y="5372100"/>
            <a:ext cx="393749" cy="368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7" name="Google Shape;357;p4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4001000" y="10287000"/>
            <a:ext cx="254032" cy="241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8" name="Google Shape;358;p4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7989299" y="12446000"/>
            <a:ext cx="254032" cy="241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9" name="Google Shape;359;p4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13895537" y="5994400"/>
            <a:ext cx="254032" cy="241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0" name="Google Shape;360;p4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10936067" y="10121900"/>
            <a:ext cx="266733" cy="241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1" name="Google Shape;361;p4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14924365" y="12280900"/>
            <a:ext cx="266733" cy="241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2" name="Google Shape;362;p4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21707013" y="8509000"/>
            <a:ext cx="266733" cy="24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368" name="Google Shape;36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5"/>
          <p:cNvSpPr/>
          <p:nvPr/>
        </p:nvSpPr>
        <p:spPr>
          <a:xfrm>
            <a:off x="4013702" y="5956300"/>
            <a:ext cx="1635964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Визнач загальну кількість (усього) одиниць, десятків і сотень у числах 247, 581, 863.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370" name="Google Shape;37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148045" y="8716826"/>
            <a:ext cx="3016323" cy="38337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1" name="Google Shape;371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89311" y="1498600"/>
            <a:ext cx="4229629" cy="32104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2" name="Google Shape;372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48123" y="1670227"/>
            <a:ext cx="2337011" cy="17236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3" name="Google Shape;373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43668" y="4436684"/>
            <a:ext cx="36150" cy="2666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4" name="Google Shape;374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733174" y="1855614"/>
            <a:ext cx="364474" cy="1816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5" name="Google Shape;375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011788" y="3102490"/>
            <a:ext cx="3889279" cy="13496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6" name="Google Shape;376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145781" y="3904580"/>
            <a:ext cx="115945" cy="119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7" name="Google Shape;377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297579" y="3996227"/>
            <a:ext cx="111840" cy="1117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8" name="Google Shape;378;p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208061" y="4368310"/>
            <a:ext cx="231891" cy="1636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9" name="Google Shape;379;p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142870" y="3218408"/>
            <a:ext cx="383821" cy="100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0" name="Google Shape;380;p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144974" y="3201628"/>
            <a:ext cx="377330" cy="100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1" name="Google Shape;381;p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869295" y="3279694"/>
            <a:ext cx="383821" cy="100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2" name="Google Shape;382;p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3871124" y="3262914"/>
            <a:ext cx="377330" cy="100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3" name="Google Shape;383;p5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3593234" y="3341353"/>
            <a:ext cx="383821" cy="1007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4" name="Google Shape;384;p5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3595341" y="3324467"/>
            <a:ext cx="377330" cy="100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5" name="Google Shape;385;p5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3320487" y="3403178"/>
            <a:ext cx="383821" cy="1007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6" name="Google Shape;386;p5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3322593" y="3386293"/>
            <a:ext cx="377330" cy="100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7" name="Google Shape;387;p5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3035592" y="3460874"/>
            <a:ext cx="383821" cy="1007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8" name="Google Shape;388;p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3037697" y="3444205"/>
            <a:ext cx="377330" cy="1002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9" name="Google Shape;389;p5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2740760" y="3518830"/>
            <a:ext cx="383821" cy="1007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0" name="Google Shape;390;p5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742866" y="3502161"/>
            <a:ext cx="377330" cy="1002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1" name="Google Shape;391;p5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452553" y="3576799"/>
            <a:ext cx="383821" cy="1007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2" name="Google Shape;392;p5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2454659" y="3559913"/>
            <a:ext cx="377330" cy="100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3" name="Google Shape;393;p5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4359025" y="3288357"/>
            <a:ext cx="383821" cy="1007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4" name="Google Shape;394;p5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4360860" y="3271472"/>
            <a:ext cx="377324" cy="1001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5" name="Google Shape;395;p5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4085174" y="3349631"/>
            <a:ext cx="383821" cy="1007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6" name="Google Shape;396;p5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4087278" y="3332745"/>
            <a:ext cx="377330" cy="1001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7" name="Google Shape;397;p5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3809390" y="3411358"/>
            <a:ext cx="383821" cy="100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8" name="Google Shape;398;p5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3811225" y="3394577"/>
            <a:ext cx="377324" cy="100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9" name="Google Shape;399;p5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3536642" y="3473289"/>
            <a:ext cx="383821" cy="1007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0" name="Google Shape;400;p5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3538749" y="3456403"/>
            <a:ext cx="377330" cy="100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1" name="Google Shape;401;p5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3251747" y="3530972"/>
            <a:ext cx="383821" cy="1007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2" name="Google Shape;402;p5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3253854" y="3514086"/>
            <a:ext cx="377330" cy="100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3" name="Google Shape;403;p5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2956915" y="3588941"/>
            <a:ext cx="383821" cy="1007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4" name="Google Shape;404;p5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2959022" y="3572055"/>
            <a:ext cx="377330" cy="100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5" name="Google Shape;405;p5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2668709" y="3646909"/>
            <a:ext cx="383821" cy="1007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6" name="Google Shape;406;p5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2670815" y="3630023"/>
            <a:ext cx="377330" cy="100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7" name="Google Shape;407;p5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4550611" y="3358902"/>
            <a:ext cx="383821" cy="100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8" name="Google Shape;408;p5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4552716" y="3342122"/>
            <a:ext cx="377330" cy="100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9" name="Google Shape;409;p5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4277036" y="3420281"/>
            <a:ext cx="383821" cy="1007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0" name="Google Shape;410;p5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4279143" y="3403408"/>
            <a:ext cx="377330" cy="100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1" name="Google Shape;411;p5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4000976" y="3481846"/>
            <a:ext cx="383821" cy="1007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2" name="Google Shape;412;p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4003082" y="3464961"/>
            <a:ext cx="377330" cy="100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3" name="Google Shape;413;p5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3728504" y="3543672"/>
            <a:ext cx="383821" cy="1007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4" name="Google Shape;414;p5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3730339" y="3526780"/>
            <a:ext cx="377324" cy="100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5" name="Google Shape;415;p5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3443610" y="3601368"/>
            <a:ext cx="383821" cy="1007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6" name="Google Shape;416;p5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3445445" y="3584699"/>
            <a:ext cx="377324" cy="1002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7" name="Google Shape;417;p5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3148778" y="3659336"/>
            <a:ext cx="383821" cy="1007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8" name="Google Shape;418;p5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3150608" y="3642717"/>
            <a:ext cx="377330" cy="100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9" name="Google Shape;419;p5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2860295" y="3717292"/>
            <a:ext cx="383821" cy="1007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0" name="Google Shape;420;p5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2862401" y="3700407"/>
            <a:ext cx="377330" cy="100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1" name="Google Shape;421;p5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4728118" y="3438234"/>
            <a:ext cx="383821" cy="1007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2" name="Google Shape;422;p5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4729947" y="3421348"/>
            <a:ext cx="377330" cy="100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3" name="Google Shape;423;p5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4454266" y="3499520"/>
            <a:ext cx="383821" cy="1007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4" name="Google Shape;424;p5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4456371" y="3482628"/>
            <a:ext cx="377330" cy="100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5" name="Google Shape;425;p5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4178206" y="3561073"/>
            <a:ext cx="383821" cy="1007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6" name="Google Shape;426;p5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4180311" y="3544181"/>
            <a:ext cx="377330" cy="1001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7" name="Google Shape;427;p5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3905735" y="3622892"/>
            <a:ext cx="383821" cy="1007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8" name="Google Shape;428;p5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3907839" y="3606223"/>
            <a:ext cx="377330" cy="1002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9" name="Google Shape;429;p5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3620840" y="3680861"/>
            <a:ext cx="383821" cy="1007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0" name="Google Shape;430;p5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3622939" y="3663975"/>
            <a:ext cx="377336" cy="100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1" name="Google Shape;431;p5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3326008" y="3738829"/>
            <a:ext cx="383821" cy="1007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2" name="Google Shape;432;p5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3327843" y="3721943"/>
            <a:ext cx="377324" cy="100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3" name="Google Shape;433;p5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3037801" y="3796785"/>
            <a:ext cx="383821" cy="1007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4" name="Google Shape;434;p5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3039636" y="3779912"/>
            <a:ext cx="377324" cy="100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5" name="Google Shape;435;p5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4943286" y="3492023"/>
            <a:ext cx="383700" cy="1018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6" name="Google Shape;436;p5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4945537" y="3475013"/>
            <a:ext cx="377020" cy="1017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7" name="Google Shape;437;p5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4670538" y="3557067"/>
            <a:ext cx="383700" cy="101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8" name="Google Shape;438;p5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4672797" y="3540150"/>
            <a:ext cx="377014" cy="1017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9" name="Google Shape;439;p5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3840083" y="3650431"/>
            <a:ext cx="938948" cy="2008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0" name="Google Shape;440;p5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3842709" y="3602056"/>
            <a:ext cx="932411" cy="2319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1" name="Google Shape;441;p5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3546421" y="3811383"/>
            <a:ext cx="383700" cy="1018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2" name="Google Shape;442;p5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3548680" y="3794373"/>
            <a:ext cx="377053" cy="1017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3" name="Google Shape;443;p5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3259319" y="3873109"/>
            <a:ext cx="383700" cy="101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4" name="Google Shape;444;p5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3261569" y="3856193"/>
            <a:ext cx="377060" cy="1017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5" name="Google Shape;445;p5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4038230" y="3696835"/>
            <a:ext cx="1163422" cy="3962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6" name="Google Shape;446;p5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3340518" y="5168900"/>
            <a:ext cx="55887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7" name="Google Shape;447;p5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7125591" y="7988300"/>
            <a:ext cx="55887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8" name="Google Shape;448;p5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13235054" y="876300"/>
            <a:ext cx="55887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9" name="Google Shape;449;p5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7405026" y="2108200"/>
            <a:ext cx="558870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0" name="Google Shape;450;p5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14759245" y="8293100"/>
            <a:ext cx="558870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1" name="Google Shape;451;p5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20665483" y="1841500"/>
            <a:ext cx="558870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2" name="Google Shape;452;p5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10072359" y="5295900"/>
            <a:ext cx="393749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3" name="Google Shape;453;p5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12841305" y="9563100"/>
            <a:ext cx="393749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4" name="Google Shape;454;p5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19966896" y="1003300"/>
            <a:ext cx="393749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5" name="Google Shape;455;p5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3886686" y="9436100"/>
            <a:ext cx="393749" cy="368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6" name="Google Shape;456;p5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7874984" y="11595100"/>
            <a:ext cx="393749" cy="368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7" name="Google Shape;457;p5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13781222" y="5143500"/>
            <a:ext cx="393749" cy="368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8" name="Google Shape;458;p5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3696162" y="10058400"/>
            <a:ext cx="254032" cy="241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9" name="Google Shape;459;p5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7684460" y="12217400"/>
            <a:ext cx="254032" cy="241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0" name="Google Shape;460;p5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13590699" y="5765800"/>
            <a:ext cx="254032" cy="241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1" name="Google Shape;461;p5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10631229" y="9893300"/>
            <a:ext cx="266733" cy="241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2" name="Google Shape;462;p5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14619527" y="12052300"/>
            <a:ext cx="266733" cy="241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3" name="Google Shape;463;p5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20525765" y="5600700"/>
            <a:ext cx="266733" cy="24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469" name="Google Shape;46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6"/>
          <p:cNvSpPr/>
          <p:nvPr/>
        </p:nvSpPr>
        <p:spPr>
          <a:xfrm>
            <a:off x="2845156" y="4191000"/>
            <a:ext cx="18290286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Порівняй значення виразів, якщо відомо що х = 8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6"/>
          <p:cNvSpPr/>
          <p:nvPr/>
        </p:nvSpPr>
        <p:spPr>
          <a:xfrm>
            <a:off x="2845156" y="6286500"/>
            <a:ext cx="5410876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21 + х  і  х + 20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6"/>
          <p:cNvSpPr/>
          <p:nvPr/>
        </p:nvSpPr>
        <p:spPr>
          <a:xfrm>
            <a:off x="9907238" y="6286500"/>
            <a:ext cx="5245756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17 + х  і  34 - х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6"/>
          <p:cNvSpPr/>
          <p:nvPr/>
        </p:nvSpPr>
        <p:spPr>
          <a:xfrm>
            <a:off x="16804200" y="6286500"/>
            <a:ext cx="4724991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4   х  і  34 - х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6"/>
          <p:cNvSpPr/>
          <p:nvPr/>
        </p:nvSpPr>
        <p:spPr>
          <a:xfrm>
            <a:off x="2845156" y="7912100"/>
            <a:ext cx="4229629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37 + х  і  45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6"/>
          <p:cNvSpPr/>
          <p:nvPr/>
        </p:nvSpPr>
        <p:spPr>
          <a:xfrm>
            <a:off x="9907238" y="7912100"/>
            <a:ext cx="3886686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56   х  і  10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6"/>
          <p:cNvSpPr/>
          <p:nvPr/>
        </p:nvSpPr>
        <p:spPr>
          <a:xfrm>
            <a:off x="11139292" y="8229600"/>
            <a:ext cx="127016" cy="127000"/>
          </a:xfrm>
          <a:prstGeom prst="ellipse">
            <a:avLst/>
          </a:prstGeom>
          <a:solidFill>
            <a:srgbClr val="17171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6"/>
          <p:cNvSpPr/>
          <p:nvPr/>
        </p:nvSpPr>
        <p:spPr>
          <a:xfrm>
            <a:off x="17642505" y="6743700"/>
            <a:ext cx="127016" cy="127000"/>
          </a:xfrm>
          <a:prstGeom prst="ellipse">
            <a:avLst/>
          </a:prstGeom>
          <a:solidFill>
            <a:srgbClr val="17171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6"/>
          <p:cNvSpPr/>
          <p:nvPr/>
        </p:nvSpPr>
        <p:spPr>
          <a:xfrm>
            <a:off x="19801775" y="8369300"/>
            <a:ext cx="127016" cy="127000"/>
          </a:xfrm>
          <a:prstGeom prst="ellipse">
            <a:avLst/>
          </a:prstGeom>
          <a:solidFill>
            <a:srgbClr val="17171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6"/>
          <p:cNvSpPr/>
          <p:nvPr/>
        </p:nvSpPr>
        <p:spPr>
          <a:xfrm>
            <a:off x="11139292" y="8445500"/>
            <a:ext cx="127016" cy="127000"/>
          </a:xfrm>
          <a:prstGeom prst="ellipse">
            <a:avLst/>
          </a:prstGeom>
          <a:solidFill>
            <a:srgbClr val="17171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6"/>
          <p:cNvSpPr/>
          <p:nvPr/>
        </p:nvSpPr>
        <p:spPr>
          <a:xfrm>
            <a:off x="16791499" y="7912100"/>
            <a:ext cx="3912089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100  і  х   9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481" name="Google Shape;48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72171" y="5372100"/>
            <a:ext cx="55887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2" name="Google Shape;48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60470" y="7531100"/>
            <a:ext cx="55887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3" name="Google Shape;48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66708" y="1079500"/>
            <a:ext cx="55887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4" name="Google Shape;48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54019" y="2730500"/>
            <a:ext cx="558870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5" name="Google Shape;48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390899" y="8496300"/>
            <a:ext cx="558870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6" name="Google Shape;48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297137" y="2044700"/>
            <a:ext cx="558870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7" name="Google Shape;487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704013" y="5499100"/>
            <a:ext cx="393749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8" name="Google Shape;488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692311" y="7658100"/>
            <a:ext cx="393749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9" name="Google Shape;489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598550" y="1206500"/>
            <a:ext cx="393749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0" name="Google Shape;490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18340" y="9639300"/>
            <a:ext cx="393749" cy="368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1" name="Google Shape;491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06638" y="11798300"/>
            <a:ext cx="393749" cy="368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2" name="Google Shape;492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412876" y="5346700"/>
            <a:ext cx="393749" cy="368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3" name="Google Shape;493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327816" y="10261600"/>
            <a:ext cx="254032" cy="241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4" name="Google Shape;494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316114" y="12420600"/>
            <a:ext cx="254032" cy="241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5" name="Google Shape;495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222353" y="5969000"/>
            <a:ext cx="254032" cy="241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6" name="Google Shape;496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262883" y="10096500"/>
            <a:ext cx="266733" cy="241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7" name="Google Shape;497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4251181" y="12255500"/>
            <a:ext cx="266733" cy="241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8" name="Google Shape;498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0157419" y="5803900"/>
            <a:ext cx="266733" cy="241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9" name="Google Shape;499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753545" y="1215715"/>
            <a:ext cx="1568420" cy="25271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0" name="Google Shape;500;p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737018" y="1240718"/>
            <a:ext cx="1521701" cy="24499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1" name="Google Shape;501;p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999285" y="1206500"/>
            <a:ext cx="2179560" cy="24403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2" name="Google Shape;502;p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515057" y="3267218"/>
            <a:ext cx="191173" cy="237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3" name="Google Shape;503;p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459944" y="3138208"/>
            <a:ext cx="181298" cy="2196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4" name="Google Shape;504;p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432069" y="2997380"/>
            <a:ext cx="188738" cy="2258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5" name="Google Shape;505;p6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3390729" y="2865264"/>
            <a:ext cx="186455" cy="2264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6" name="Google Shape;506;p6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3350452" y="2751671"/>
            <a:ext cx="192746" cy="2286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7" name="Google Shape;507;p6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3321554" y="2615518"/>
            <a:ext cx="183513" cy="2221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8" name="Google Shape;508;p6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3259760" y="2485771"/>
            <a:ext cx="204961" cy="2229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9" name="Google Shape;509;p6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3576523" y="3404679"/>
            <a:ext cx="180261" cy="2220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0" name="Google Shape;510;p6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3198039" y="2341780"/>
            <a:ext cx="217613" cy="226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1" name="Google Shape;511;p6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3161032" y="2216721"/>
            <a:ext cx="214683" cy="2249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2" name="Google Shape;512;p6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3106017" y="2105850"/>
            <a:ext cx="201945" cy="2139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3" name="Google Shape;513;p6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3063868" y="1966423"/>
            <a:ext cx="224361" cy="2224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4" name="Google Shape;514;p6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3018891" y="1846120"/>
            <a:ext cx="232002" cy="2327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5" name="Google Shape;515;p6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2972171" y="1724664"/>
            <a:ext cx="222435" cy="2335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6" name="Google Shape;516;p6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3598537" y="1937240"/>
            <a:ext cx="1087881" cy="8815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7" name="Google Shape;517;p6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3623953" y="1962640"/>
            <a:ext cx="1036820" cy="8306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8" name="Google Shape;518;p6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3712300" y="2089231"/>
            <a:ext cx="736894" cy="269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9" name="Google Shape;519;p6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3779256" y="2233042"/>
            <a:ext cx="740787" cy="268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0" name="Google Shape;520;p6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3835895" y="2381727"/>
            <a:ext cx="734753" cy="2775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1" name="Google Shape;521;p6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8854042" y="9726687"/>
            <a:ext cx="3429257" cy="28730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2" name="Google Shape;522;p6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4949768" y="2514600"/>
            <a:ext cx="1499796" cy="752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528" name="Google Shape;52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7"/>
          <p:cNvSpPr/>
          <p:nvPr/>
        </p:nvSpPr>
        <p:spPr>
          <a:xfrm>
            <a:off x="3810476" y="4610100"/>
            <a:ext cx="16753394" cy="47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У магазин побутової техніки завезли 190 пральних машин, за місяць продали 100 з них. Скільки десятків пральних машин залишилось продати? Скільки десятків пральних машин продали?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530" name="Google Shape;53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299726" y="9164613"/>
            <a:ext cx="3038521" cy="3197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1" name="Google Shape;53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299594" y="9164743"/>
            <a:ext cx="3038918" cy="3197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2" name="Google Shape;532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299989" y="8653766"/>
            <a:ext cx="3038522" cy="5108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3" name="Google Shape;533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299989" y="8653890"/>
            <a:ext cx="3038522" cy="5108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4" name="Google Shape;534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8299858" y="9164613"/>
            <a:ext cx="3038521" cy="353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5" name="Google Shape;535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8299594" y="12001531"/>
            <a:ext cx="3038522" cy="353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6" name="Google Shape;536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8674089" y="9529093"/>
            <a:ext cx="2428725" cy="2428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7" name="Google Shape;537;p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8573069" y="9437942"/>
            <a:ext cx="2491801" cy="24914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8" name="Google Shape;538;p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8604892" y="9469766"/>
            <a:ext cx="2428153" cy="24278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9" name="Google Shape;539;p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8813004" y="9677846"/>
            <a:ext cx="2011928" cy="20116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0" name="Google Shape;540;p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9627906" y="8717806"/>
            <a:ext cx="382555" cy="3825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1" name="Google Shape;541;p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9651807" y="8741705"/>
            <a:ext cx="334885" cy="3348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2" name="Google Shape;542;p7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9314818" y="10001765"/>
            <a:ext cx="576525" cy="11266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3" name="Google Shape;543;p7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9970327" y="10230582"/>
            <a:ext cx="143658" cy="2682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4" name="Google Shape;544;p7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9537459" y="10679770"/>
            <a:ext cx="350056" cy="6775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5" name="Google Shape;545;p7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9883040" y="10622601"/>
            <a:ext cx="402216" cy="780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6" name="Google Shape;546;p7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20710207" y="8756749"/>
            <a:ext cx="457825" cy="3051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7" name="Google Shape;547;p7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20735957" y="8782372"/>
            <a:ext cx="406193" cy="2539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8" name="Google Shape;548;p7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8400350" y="8782106"/>
            <a:ext cx="630285" cy="2539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9" name="Google Shape;549;p7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20114254" y="8782230"/>
            <a:ext cx="333959" cy="128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0" name="Google Shape;550;p7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0114254" y="8842567"/>
            <a:ext cx="333959" cy="128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1" name="Google Shape;551;p7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0114254" y="8902781"/>
            <a:ext cx="333959" cy="128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2" name="Google Shape;552;p7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20114254" y="8963130"/>
            <a:ext cx="333959" cy="128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3" name="Google Shape;553;p7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20114254" y="9023468"/>
            <a:ext cx="333959" cy="128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4" name="Google Shape;554;p7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9190279" y="8782087"/>
            <a:ext cx="333962" cy="128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5" name="Google Shape;555;p7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9190264" y="8842332"/>
            <a:ext cx="333962" cy="128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6" name="Google Shape;556;p7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9190250" y="8902582"/>
            <a:ext cx="333962" cy="128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7" name="Google Shape;557;p7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9190234" y="8962963"/>
            <a:ext cx="333962" cy="128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8" name="Google Shape;558;p7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9190225" y="9023207"/>
            <a:ext cx="333962" cy="128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9" name="Google Shape;559;p7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9356145" y="10097970"/>
            <a:ext cx="235053" cy="2350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0" name="Google Shape;560;p7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20243402" y="11146861"/>
            <a:ext cx="125713" cy="1256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1" name="Google Shape;561;p7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20250137" y="12521096"/>
            <a:ext cx="924102" cy="13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2" name="Google Shape;562;p7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20130894" y="12521096"/>
            <a:ext cx="86891" cy="13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3" name="Google Shape;563;p7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20254550" y="11050414"/>
            <a:ext cx="999045" cy="6027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4" name="Google Shape;564;p7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20634003" y="11230446"/>
            <a:ext cx="259734" cy="233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5" name="Google Shape;565;p7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21469162" y="11140864"/>
            <a:ext cx="666213" cy="346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6" name="Google Shape;566;p7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21864211" y="11301828"/>
            <a:ext cx="214067" cy="1472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7" name="Google Shape;567;p7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20885179" y="11077724"/>
            <a:ext cx="918903" cy="475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8" name="Google Shape;568;p7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21025854" y="11233646"/>
            <a:ext cx="217346" cy="2336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9" name="Google Shape;569;p7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21594824" y="11330800"/>
            <a:ext cx="123337" cy="1124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0" name="Google Shape;570;p7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20330133" y="11459139"/>
            <a:ext cx="1896605" cy="7585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1" name="Google Shape;571;p7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20555922" y="11704873"/>
            <a:ext cx="1590111" cy="1223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2" name="Google Shape;572;p7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20235162" y="11847302"/>
            <a:ext cx="1919283" cy="6693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3" name="Google Shape;573;p7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20478055" y="12017499"/>
            <a:ext cx="1607941" cy="173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4" name="Google Shape;574;p7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20095236" y="11409214"/>
            <a:ext cx="236645" cy="10519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5" name="Google Shape;575;p7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22118276" y="11409214"/>
            <a:ext cx="236646" cy="10519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6" name="Google Shape;576;p7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20095625" y="11408004"/>
            <a:ext cx="471977" cy="10606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7" name="Google Shape;577;p7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20246957" y="11408004"/>
            <a:ext cx="320645" cy="713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8" name="Google Shape;578;p7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20393402" y="11408004"/>
            <a:ext cx="471977" cy="10606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9" name="Google Shape;579;p7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20393402" y="11408004"/>
            <a:ext cx="471977" cy="10606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0" name="Google Shape;580;p7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20691312" y="11408004"/>
            <a:ext cx="471846" cy="10606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1" name="Google Shape;581;p7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20691312" y="11408004"/>
            <a:ext cx="471846" cy="10606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2" name="Google Shape;582;p7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20989091" y="11408004"/>
            <a:ext cx="471977" cy="10606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3" name="Google Shape;583;p7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20989091" y="11408004"/>
            <a:ext cx="471977" cy="10606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4" name="Google Shape;584;p7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21286868" y="11408004"/>
            <a:ext cx="471977" cy="10606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5" name="Google Shape;585;p7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21286868" y="11408004"/>
            <a:ext cx="471977" cy="10606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6" name="Google Shape;586;p7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21584778" y="11408004"/>
            <a:ext cx="471846" cy="10606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7" name="Google Shape;587;p7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21584778" y="11408004"/>
            <a:ext cx="471846" cy="10606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8" name="Google Shape;588;p7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21882555" y="11408004"/>
            <a:ext cx="320645" cy="713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9" name="Google Shape;589;p7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21882555" y="11408004"/>
            <a:ext cx="471977" cy="10606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0" name="Google Shape;590;p7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20309428" y="12459829"/>
            <a:ext cx="1831300" cy="744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1" name="Google Shape;591;p7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20031723" y="11360107"/>
            <a:ext cx="2386579" cy="50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2" name="Google Shape;592;p7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20294375" y="11285351"/>
            <a:ext cx="369002" cy="2174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3" name="Google Shape;593;p7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20271925" y="11454116"/>
            <a:ext cx="348486" cy="1291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4" name="Google Shape;594;p7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20303750" y="11490815"/>
            <a:ext cx="55726" cy="557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5" name="Google Shape;595;p7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20317616" y="11504817"/>
            <a:ext cx="8451" cy="84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6" name="Google Shape;596;p7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20337160" y="11504817"/>
            <a:ext cx="8452" cy="84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7" name="Google Shape;597;p7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20317616" y="11523966"/>
            <a:ext cx="8451" cy="84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8" name="Google Shape;598;p7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20337160" y="11523966"/>
            <a:ext cx="8452" cy="84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9" name="Google Shape;599;p7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17435577" y="5956300"/>
            <a:ext cx="4788202" cy="3945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605" name="Google Shape;60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8"/>
          <p:cNvSpPr/>
          <p:nvPr/>
        </p:nvSpPr>
        <p:spPr>
          <a:xfrm>
            <a:off x="3810476" y="4610100"/>
            <a:ext cx="16753394" cy="47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На автомобільній стоянці стояли легкові автомобілі у 3 ряди по 5 машин в кожному. Після обіду приїхали ще 10 автомобілів. Після цього 4 автомобілі виїхали. Скільки автомобілів залишилось на стоянці?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607" name="Google Shape;60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38406" y="1803778"/>
            <a:ext cx="3571688" cy="1735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8" name="Google Shape;608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49741" y="3079242"/>
            <a:ext cx="754916" cy="7592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9" name="Google Shape;609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48027" y="3278504"/>
            <a:ext cx="358413" cy="360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0" name="Google Shape;610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22707" y="3252980"/>
            <a:ext cx="409143" cy="4113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1" name="Google Shape;611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033668" y="3079242"/>
            <a:ext cx="754972" cy="7592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2" name="Google Shape;612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232082" y="3278504"/>
            <a:ext cx="358390" cy="360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3" name="Google Shape;613;p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206634" y="3252980"/>
            <a:ext cx="409220" cy="4113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4" name="Google Shape;614;p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748527" y="2694180"/>
            <a:ext cx="251558" cy="1018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5" name="Google Shape;615;p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723123" y="2668780"/>
            <a:ext cx="302402" cy="1526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6" name="Google Shape;616;p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277294" y="2694180"/>
            <a:ext cx="251532" cy="1018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7" name="Google Shape;617;p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251891" y="2668780"/>
            <a:ext cx="302402" cy="1526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8" name="Google Shape;618;p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017148" y="3389883"/>
            <a:ext cx="245668" cy="2268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9" name="Google Shape;619;p8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514914" y="1778000"/>
            <a:ext cx="3773339" cy="20854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0" name="Google Shape;620;p8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2540352" y="3390013"/>
            <a:ext cx="245591" cy="2268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1" name="Google Shape;621;p8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5951983" y="2854958"/>
            <a:ext cx="235884" cy="2597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2" name="Google Shape;622;p8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2641075" y="2790447"/>
            <a:ext cx="211045" cy="4028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3" name="Google Shape;623;p8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4984264" y="1944371"/>
            <a:ext cx="374824" cy="5951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4" name="Google Shape;624;p8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4216798" y="1960755"/>
            <a:ext cx="720819" cy="6045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5" name="Google Shape;625;p8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4191454" y="1935355"/>
            <a:ext cx="770895" cy="6553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6" name="Google Shape;626;p8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3358393" y="1949704"/>
            <a:ext cx="720667" cy="6045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7" name="Google Shape;627;p8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3333580" y="1924304"/>
            <a:ext cx="770833" cy="6551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8" name="Google Shape;628;p8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4135671" y="2762126"/>
            <a:ext cx="25403" cy="6128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9" name="Google Shape;629;p8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5054757" y="2673604"/>
            <a:ext cx="25403" cy="3256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0" name="Google Shape;630;p8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3233223" y="2673604"/>
            <a:ext cx="25403" cy="2914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1" name="Google Shape;631;p8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4346656" y="2107518"/>
            <a:ext cx="209259" cy="130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2" name="Google Shape;632;p8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4339371" y="2100721"/>
            <a:ext cx="413388" cy="3118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3" name="Google Shape;633;p8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4599088" y="2327021"/>
            <a:ext cx="1143" cy="12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4" name="Google Shape;634;p8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4542990" y="2267179"/>
            <a:ext cx="222455" cy="1520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5" name="Google Shape;635;p8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3622015" y="2126506"/>
            <a:ext cx="185607" cy="1100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6" name="Google Shape;636;p8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3558213" y="2135256"/>
            <a:ext cx="400205" cy="2671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7" name="Google Shape;637;p8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3824292" y="2322829"/>
            <a:ext cx="1143" cy="12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8" name="Google Shape;638;p8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3755768" y="2287854"/>
            <a:ext cx="193005" cy="1255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9" name="Google Shape;639;p8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5474668" y="2632583"/>
            <a:ext cx="379984" cy="1435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0" name="Google Shape;640;p8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5904437" y="2796921"/>
            <a:ext cx="69985" cy="510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1" name="Google Shape;641;p8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3766712" y="1833649"/>
            <a:ext cx="461908" cy="361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2" name="Google Shape;642;p8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4292582" y="1847453"/>
            <a:ext cx="115503" cy="292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3" name="Google Shape;643;p8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2842579" y="2738357"/>
            <a:ext cx="93275" cy="357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4" name="Google Shape;644;p8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6080412" y="3426129"/>
            <a:ext cx="143875" cy="320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5" name="Google Shape;645;p8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2587981" y="3418136"/>
            <a:ext cx="128687" cy="440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6" name="Google Shape;646;p8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3384429" y="3325887"/>
            <a:ext cx="158543" cy="1108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7" name="Google Shape;647;p8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3529306" y="3462083"/>
            <a:ext cx="23710" cy="603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8" name="Google Shape;648;p8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5223350" y="3314495"/>
            <a:ext cx="135876" cy="12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9" name="Google Shape;649;p8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5336278" y="3484135"/>
            <a:ext cx="29291" cy="585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0" name="Google Shape;650;p8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6079232" y="2885591"/>
            <a:ext cx="52382" cy="1108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1" name="Google Shape;651;p8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6121681" y="3027158"/>
            <a:ext cx="21862" cy="392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2" name="Google Shape;652;p8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2696962" y="2849544"/>
            <a:ext cx="27837" cy="1807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3" name="Google Shape;653;p8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2685405" y="3068768"/>
            <a:ext cx="21662" cy="616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4" name="Google Shape;654;p8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18938067" y="8166100"/>
            <a:ext cx="4042263" cy="21432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5" name="Google Shape;655;p8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5610700" y="9905876"/>
            <a:ext cx="3609791" cy="15173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6" name="Google Shape;656;p8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8076573" y="11058779"/>
            <a:ext cx="754972" cy="7592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7" name="Google Shape;657;p8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8274859" y="11258042"/>
            <a:ext cx="358537" cy="360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8" name="Google Shape;658;p8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8249539" y="11232772"/>
            <a:ext cx="409220" cy="4113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9" name="Google Shape;659;p8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5935721" y="11058779"/>
            <a:ext cx="754972" cy="7592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0" name="Google Shape;660;p8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6134134" y="11258042"/>
            <a:ext cx="358413" cy="360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1" name="Google Shape;661;p8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6108686" y="11232772"/>
            <a:ext cx="409220" cy="4113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2" name="Google Shape;662;p8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7173631" y="10631295"/>
            <a:ext cx="229434" cy="916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3" name="Google Shape;663;p8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7148228" y="10605895"/>
            <a:ext cx="280179" cy="1424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4" name="Google Shape;664;p8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6453832" y="10617454"/>
            <a:ext cx="229433" cy="916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5" name="Google Shape;665;p8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6428429" y="10592054"/>
            <a:ext cx="280179" cy="1424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6" name="Google Shape;666;p8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8982475" y="11277222"/>
            <a:ext cx="315614" cy="2266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7" name="Google Shape;667;p8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5474384" y="9880600"/>
            <a:ext cx="3849012" cy="19627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8" name="Google Shape;668;p8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5499823" y="11199750"/>
            <a:ext cx="315615" cy="2265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9" name="Google Shape;669;p8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7802613" y="10034395"/>
            <a:ext cx="409626" cy="4319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0" name="Google Shape;670;p8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8795774" y="10746488"/>
            <a:ext cx="360574" cy="2377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1" name="Google Shape;671;p8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7181956" y="10035288"/>
            <a:ext cx="550008" cy="4452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2" name="Google Shape;672;p8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7156171" y="10010012"/>
            <a:ext cx="600280" cy="4961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3" name="Google Shape;673;p8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6435417" y="10038209"/>
            <a:ext cx="562848" cy="4189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4" name="Google Shape;674;p8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6410996" y="10012933"/>
            <a:ext cx="612473" cy="469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5" name="Google Shape;675;p8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6022865" y="10065383"/>
            <a:ext cx="277571" cy="3606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6" name="Google Shape;676;p8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5997587" y="10039983"/>
            <a:ext cx="328657" cy="4113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7" name="Google Shape;677;p8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7846815" y="10582151"/>
            <a:ext cx="25403" cy="7271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8" name="Google Shape;678;p8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7023752" y="10615296"/>
            <a:ext cx="25403" cy="7052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9" name="Google Shape;679;p8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6333421" y="10585834"/>
            <a:ext cx="25403" cy="3282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0" name="Google Shape;680;p8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5795303" y="10367621"/>
            <a:ext cx="132457" cy="2676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1" name="Google Shape;681;p8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5731741" y="10688489"/>
            <a:ext cx="46982" cy="863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2" name="Google Shape;682;p8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7045165" y="9938544"/>
            <a:ext cx="324207" cy="52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3" name="Google Shape;683;p8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7427434" y="9967590"/>
            <a:ext cx="73145" cy="308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4" name="Google Shape;684;p8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8330032" y="10549372"/>
            <a:ext cx="327462" cy="731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5" name="Google Shape;685;p8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8693341" y="10627314"/>
            <a:ext cx="71381" cy="403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6" name="Google Shape;686;p8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8321014" y="11300451"/>
            <a:ext cx="221318" cy="705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7" name="Google Shape;687;p8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8569392" y="11379795"/>
            <a:ext cx="33602" cy="578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8" name="Google Shape;688;p8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6171233" y="11350489"/>
            <a:ext cx="47499" cy="625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9" name="Google Shape;689;p8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6240255" y="11299118"/>
            <a:ext cx="176695" cy="60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0" name="Google Shape;690;p8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5535932" y="11238123"/>
            <a:ext cx="132043" cy="292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1" name="Google Shape;691;p8"/>
          <p:cNvPicPr preferRelativeResize="0"/>
          <p:nvPr/>
        </p:nvPicPr>
        <p:blipFill rotWithShape="1">
          <a:blip r:embed="rId87">
            <a:alphaModFix/>
          </a:blip>
          <a:srcRect b="0" l="0" r="0" t="0"/>
          <a:stretch/>
        </p:blipFill>
        <p:spPr>
          <a:xfrm>
            <a:off x="5709504" y="11250439"/>
            <a:ext cx="45452" cy="218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2" name="Google Shape;692;p8"/>
          <p:cNvPicPr preferRelativeResize="0"/>
          <p:nvPr/>
        </p:nvPicPr>
        <p:blipFill rotWithShape="1">
          <a:blip r:embed="rId88">
            <a:alphaModFix/>
          </a:blip>
          <a:srcRect b="0" l="0" r="0" t="0"/>
          <a:stretch/>
        </p:blipFill>
        <p:spPr>
          <a:xfrm>
            <a:off x="9038326" y="11306944"/>
            <a:ext cx="133230" cy="400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3" name="Google Shape;693;p8"/>
          <p:cNvPicPr preferRelativeResize="0"/>
          <p:nvPr/>
        </p:nvPicPr>
        <p:blipFill rotWithShape="1">
          <a:blip r:embed="rId89">
            <a:alphaModFix/>
          </a:blip>
          <a:srcRect b="0" l="0" r="0" t="0"/>
          <a:stretch/>
        </p:blipFill>
        <p:spPr>
          <a:xfrm>
            <a:off x="9199369" y="11324171"/>
            <a:ext cx="61242" cy="242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4" name="Google Shape;694;p8"/>
          <p:cNvPicPr preferRelativeResize="0"/>
          <p:nvPr/>
        </p:nvPicPr>
        <p:blipFill rotWithShape="1">
          <a:blip r:embed="rId90">
            <a:alphaModFix/>
          </a:blip>
          <a:srcRect b="0" l="0" r="0" t="0"/>
          <a:stretch/>
        </p:blipFill>
        <p:spPr>
          <a:xfrm>
            <a:off x="8850543" y="10798063"/>
            <a:ext cx="161510" cy="1388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5" name="Google Shape;695;p8"/>
          <p:cNvPicPr preferRelativeResize="0"/>
          <p:nvPr/>
        </p:nvPicPr>
        <p:blipFill rotWithShape="1">
          <a:blip r:embed="rId91">
            <a:alphaModFix/>
          </a:blip>
          <a:srcRect b="0" l="0" r="0" t="0"/>
          <a:stretch/>
        </p:blipFill>
        <p:spPr>
          <a:xfrm>
            <a:off x="9055083" y="10933571"/>
            <a:ext cx="51929" cy="227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6" name="Google Shape;696;p8"/>
          <p:cNvPicPr preferRelativeResize="0"/>
          <p:nvPr/>
        </p:nvPicPr>
        <p:blipFill rotWithShape="1">
          <a:blip r:embed="rId92">
            <a:alphaModFix/>
          </a:blip>
          <a:srcRect b="0" l="0" r="0" t="0"/>
          <a:stretch/>
        </p:blipFill>
        <p:spPr>
          <a:xfrm>
            <a:off x="7269000" y="10136485"/>
            <a:ext cx="136730" cy="931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7" name="Google Shape;697;p8"/>
          <p:cNvPicPr preferRelativeResize="0"/>
          <p:nvPr/>
        </p:nvPicPr>
        <p:blipFill rotWithShape="1">
          <a:blip r:embed="rId93">
            <a:alphaModFix/>
          </a:blip>
          <a:srcRect b="0" l="0" r="0" t="0"/>
          <a:stretch/>
        </p:blipFill>
        <p:spPr>
          <a:xfrm>
            <a:off x="7244668" y="10164198"/>
            <a:ext cx="308618" cy="1953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8" name="Google Shape;698;p8"/>
          <p:cNvPicPr preferRelativeResize="0"/>
          <p:nvPr/>
        </p:nvPicPr>
        <p:blipFill rotWithShape="1">
          <a:blip r:embed="rId94">
            <a:alphaModFix/>
          </a:blip>
          <a:srcRect b="0" l="0" r="0" t="0"/>
          <a:stretch/>
        </p:blipFill>
        <p:spPr>
          <a:xfrm>
            <a:off x="7415842" y="10264459"/>
            <a:ext cx="116897" cy="75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9" name="Google Shape;699;p8"/>
          <p:cNvPicPr preferRelativeResize="0"/>
          <p:nvPr/>
        </p:nvPicPr>
        <p:blipFill rotWithShape="1">
          <a:blip r:embed="rId95">
            <a:alphaModFix/>
          </a:blip>
          <a:srcRect b="0" l="0" r="0" t="0"/>
          <a:stretch/>
        </p:blipFill>
        <p:spPr>
          <a:xfrm>
            <a:off x="6551230" y="10134309"/>
            <a:ext cx="108445" cy="718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0" name="Google Shape;700;p8"/>
          <p:cNvPicPr preferRelativeResize="0"/>
          <p:nvPr/>
        </p:nvPicPr>
        <p:blipFill rotWithShape="1">
          <a:blip r:embed="rId96">
            <a:alphaModFix/>
          </a:blip>
          <a:srcRect b="0" l="0" r="0" t="0"/>
          <a:stretch/>
        </p:blipFill>
        <p:spPr>
          <a:xfrm>
            <a:off x="6496985" y="10125329"/>
            <a:ext cx="332595" cy="196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1" name="Google Shape;701;p8"/>
          <p:cNvPicPr preferRelativeResize="0"/>
          <p:nvPr/>
        </p:nvPicPr>
        <p:blipFill rotWithShape="1">
          <a:blip r:embed="rId97">
            <a:alphaModFix/>
          </a:blip>
          <a:srcRect b="0" l="0" r="0" t="0"/>
          <a:stretch/>
        </p:blipFill>
        <p:spPr>
          <a:xfrm>
            <a:off x="6693517" y="10243753"/>
            <a:ext cx="94596" cy="72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2" name="Google Shape;702;p8"/>
          <p:cNvPicPr preferRelativeResize="0"/>
          <p:nvPr/>
        </p:nvPicPr>
        <p:blipFill rotWithShape="1">
          <a:blip r:embed="rId98">
            <a:alphaModFix/>
          </a:blip>
          <a:srcRect b="0" l="0" r="0" t="0"/>
          <a:stretch/>
        </p:blipFill>
        <p:spPr>
          <a:xfrm>
            <a:off x="6141947" y="10213206"/>
            <a:ext cx="83690" cy="720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3" name="Google Shape;703;p8"/>
          <p:cNvPicPr preferRelativeResize="0"/>
          <p:nvPr/>
        </p:nvPicPr>
        <p:blipFill rotWithShape="1">
          <a:blip r:embed="rId99">
            <a:alphaModFix/>
          </a:blip>
          <a:srcRect b="0" l="0" r="0" t="0"/>
          <a:stretch/>
        </p:blipFill>
        <p:spPr>
          <a:xfrm>
            <a:off x="6112611" y="10258388"/>
            <a:ext cx="158062" cy="118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709" name="Google Shape;70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Google Shape;710;p9"/>
          <p:cNvSpPr/>
          <p:nvPr/>
        </p:nvSpPr>
        <p:spPr>
          <a:xfrm>
            <a:off x="1930641" y="2794000"/>
            <a:ext cx="20851773" cy="1545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536D6"/>
              </a:buClr>
              <a:buSzPts val="8000"/>
              <a:buFont typeface="Rubik"/>
              <a:buNone/>
            </a:pPr>
            <a:r>
              <a:rPr b="1" i="0" lang="en-US" sz="8000" u="none" cap="none" strike="noStrike">
                <a:solidFill>
                  <a:srgbClr val="6536D6"/>
                </a:solidFill>
                <a:latin typeface="Rubik"/>
                <a:ea typeface="Rubik"/>
                <a:cs typeface="Rubik"/>
                <a:sym typeface="Rubik"/>
              </a:rPr>
              <a:t>Молодці, ви успішно засвоїли матеріал!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9"/>
          <p:cNvSpPr/>
          <p:nvPr/>
        </p:nvSpPr>
        <p:spPr>
          <a:xfrm>
            <a:off x="2540318" y="5194300"/>
            <a:ext cx="6401600" cy="9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F0"/>
              </a:buClr>
              <a:buSzPts val="4800"/>
              <a:buFont typeface="Rubik"/>
              <a:buNone/>
            </a:pPr>
            <a:r>
              <a:rPr b="1" i="0" lang="en-US" sz="4800" u="none" cap="none" strike="noStrike">
                <a:solidFill>
                  <a:srgbClr val="0070F0"/>
                </a:solidFill>
                <a:latin typeface="Rubik"/>
                <a:ea typeface="Rubik"/>
                <a:cs typeface="Rubik"/>
                <a:sym typeface="Rubik"/>
              </a:rPr>
              <a:t>Домашнє завдання: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9"/>
          <p:cNvSpPr/>
          <p:nvPr/>
        </p:nvSpPr>
        <p:spPr>
          <a:xfrm>
            <a:off x="2540318" y="6451600"/>
            <a:ext cx="8526999" cy="1363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Підручник за 3 клас / Математика</a:t>
            </a:r>
            <a:r>
              <a:rPr b="0" i="0" lang="en-US" sz="4000" u="sng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Автор: Заїка</a:t>
            </a:r>
            <a:r>
              <a:rPr b="0" i="0" lang="en-US" sz="4000" cap="none" strike="noStrike">
                <a:solidFill>
                  <a:srgbClr val="2C2C2C"/>
                </a:solidFill>
                <a:uFill>
                  <a:noFill/>
                </a:uFill>
                <a:latin typeface="Rubik"/>
                <a:ea typeface="Rubik"/>
                <a:cs typeface="Rubik"/>
                <a:sym typeface="Rubik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, </a:t>
            </a:r>
            <a:r>
              <a:rPr b="0" i="0" lang="en-US" sz="4000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Та</a:t>
            </a:r>
            <a:r>
              <a:rPr b="0" i="0" lang="en-US" sz="4000" cap="none" strike="noStrike">
                <a:solidFill>
                  <a:srgbClr val="2C2C2C"/>
                </a:solidFill>
                <a:uFill>
                  <a:noFill/>
                </a:uFill>
                <a:latin typeface="Rubik"/>
                <a:ea typeface="Rubik"/>
                <a:cs typeface="Rubik"/>
                <a:sym typeface="Rubik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рнавська</a:t>
            </a:r>
            <a:endParaRPr b="0" i="0" sz="4000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Google Shape;713;p9"/>
          <p:cNvSpPr/>
          <p:nvPr/>
        </p:nvSpPr>
        <p:spPr>
          <a:xfrm>
            <a:off x="2540318" y="8013700"/>
            <a:ext cx="3878218" cy="1363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1" marL="68580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Calibri"/>
              <a:buAutoNum type="arabicPeriod"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Вправа 355.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68580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Calibri"/>
              <a:buAutoNum type="arabicPeriod"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Задача 356.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714" name="Google Shape;714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793924" y="4368800"/>
            <a:ext cx="7278010" cy="727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2024-06-13T17:35:35Z</dcterms:created>
  <dc:creator>PptxGenJS</dc:creator>
</cp:coreProperties>
</file>