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3716000" cx="24387025"/>
  <p:notesSz cx="13716000" cy="24387025"/>
  <p:embeddedFontLst>
    <p:embeddedFont>
      <p:font typeface="Rubik Medium"/>
      <p:regular r:id="rId13"/>
      <p:bold r:id="rId14"/>
      <p:italic r:id="rId15"/>
      <p:boldItalic r:id="rId16"/>
    </p:embeddedFont>
    <p:embeddedFont>
      <p:font typeface="Rubik"/>
      <p:bold r:id="rId17"/>
      <p:boldItalic r:id="rId18"/>
    </p:embeddedFont>
    <p:embeddedFont>
      <p:font typeface="Rubik SemiBol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mcO8R/HksiUpaEMNrmbuxxjoM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20" Type="http://schemas.openxmlformats.org/officeDocument/2006/relationships/font" Target="fonts/RubikSemiBold-bold.fntdata"/><Relationship Id="rId22" Type="http://schemas.openxmlformats.org/officeDocument/2006/relationships/font" Target="fonts/RubikSemiBold-boldItalic.fntdata"/><Relationship Id="rId21" Type="http://schemas.openxmlformats.org/officeDocument/2006/relationships/font" Target="fonts/RubikSemiBold-italic.fntdata"/><Relationship Id="rId23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ubikMedium-regular.fntdata"/><Relationship Id="rId12" Type="http://schemas.openxmlformats.org/officeDocument/2006/relationships/slide" Target="slides/slide8.xml"/><Relationship Id="rId15" Type="http://schemas.openxmlformats.org/officeDocument/2006/relationships/font" Target="fonts/RubikMedium-italic.fntdata"/><Relationship Id="rId14" Type="http://schemas.openxmlformats.org/officeDocument/2006/relationships/font" Target="fonts/RubikMedium-bold.fntdata"/><Relationship Id="rId17" Type="http://schemas.openxmlformats.org/officeDocument/2006/relationships/font" Target="fonts/Rubik-bold.fntdata"/><Relationship Id="rId16" Type="http://schemas.openxmlformats.org/officeDocument/2006/relationships/font" Target="fonts/RubikMedium-boldItalic.fntdata"/><Relationship Id="rId19" Type="http://schemas.openxmlformats.org/officeDocument/2006/relationships/font" Target="fonts/RubikSemiBold-regular.fntdata"/><Relationship Id="rId18" Type="http://schemas.openxmlformats.org/officeDocument/2006/relationships/font" Target="fonts/Rubi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Google Shape;58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0" name="Google Shape;10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2" name="Google Shape;13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6" name="Google Shape;162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7" name="Google Shape;163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36.png"/><Relationship Id="rId42" Type="http://schemas.openxmlformats.org/officeDocument/2006/relationships/image" Target="../media/image35.png"/><Relationship Id="rId41" Type="http://schemas.openxmlformats.org/officeDocument/2006/relationships/image" Target="../media/image57.png"/><Relationship Id="rId44" Type="http://schemas.openxmlformats.org/officeDocument/2006/relationships/image" Target="../media/image34.png"/><Relationship Id="rId43" Type="http://schemas.openxmlformats.org/officeDocument/2006/relationships/image" Target="../media/image44.png"/><Relationship Id="rId46" Type="http://schemas.openxmlformats.org/officeDocument/2006/relationships/image" Target="../media/image42.png"/><Relationship Id="rId45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48" Type="http://schemas.openxmlformats.org/officeDocument/2006/relationships/image" Target="../media/image51.png"/><Relationship Id="rId47" Type="http://schemas.openxmlformats.org/officeDocument/2006/relationships/image" Target="../media/image64.png"/><Relationship Id="rId49" Type="http://schemas.openxmlformats.org/officeDocument/2006/relationships/image" Target="../media/image43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Relationship Id="rId31" Type="http://schemas.openxmlformats.org/officeDocument/2006/relationships/image" Target="../media/image32.png"/><Relationship Id="rId30" Type="http://schemas.openxmlformats.org/officeDocument/2006/relationships/image" Target="../media/image41.png"/><Relationship Id="rId33" Type="http://schemas.openxmlformats.org/officeDocument/2006/relationships/image" Target="../media/image29.png"/><Relationship Id="rId32" Type="http://schemas.openxmlformats.org/officeDocument/2006/relationships/image" Target="../media/image63.png"/><Relationship Id="rId35" Type="http://schemas.openxmlformats.org/officeDocument/2006/relationships/image" Target="../media/image38.png"/><Relationship Id="rId34" Type="http://schemas.openxmlformats.org/officeDocument/2006/relationships/image" Target="../media/image24.png"/><Relationship Id="rId37" Type="http://schemas.openxmlformats.org/officeDocument/2006/relationships/image" Target="../media/image40.png"/><Relationship Id="rId36" Type="http://schemas.openxmlformats.org/officeDocument/2006/relationships/image" Target="../media/image28.png"/><Relationship Id="rId39" Type="http://schemas.openxmlformats.org/officeDocument/2006/relationships/image" Target="../media/image30.png"/><Relationship Id="rId38" Type="http://schemas.openxmlformats.org/officeDocument/2006/relationships/image" Target="../media/image23.png"/><Relationship Id="rId62" Type="http://schemas.openxmlformats.org/officeDocument/2006/relationships/image" Target="../media/image54.png"/><Relationship Id="rId61" Type="http://schemas.openxmlformats.org/officeDocument/2006/relationships/image" Target="../media/image49.png"/><Relationship Id="rId20" Type="http://schemas.openxmlformats.org/officeDocument/2006/relationships/image" Target="../media/image8.png"/><Relationship Id="rId64" Type="http://schemas.openxmlformats.org/officeDocument/2006/relationships/image" Target="../media/image65.png"/><Relationship Id="rId63" Type="http://schemas.openxmlformats.org/officeDocument/2006/relationships/image" Target="../media/image55.png"/><Relationship Id="rId22" Type="http://schemas.openxmlformats.org/officeDocument/2006/relationships/image" Target="../media/image13.png"/><Relationship Id="rId66" Type="http://schemas.openxmlformats.org/officeDocument/2006/relationships/image" Target="../media/image69.png"/><Relationship Id="rId21" Type="http://schemas.openxmlformats.org/officeDocument/2006/relationships/image" Target="../media/image10.png"/><Relationship Id="rId65" Type="http://schemas.openxmlformats.org/officeDocument/2006/relationships/image" Target="../media/image67.png"/><Relationship Id="rId24" Type="http://schemas.openxmlformats.org/officeDocument/2006/relationships/image" Target="../media/image22.png"/><Relationship Id="rId68" Type="http://schemas.openxmlformats.org/officeDocument/2006/relationships/image" Target="../media/image71.png"/><Relationship Id="rId23" Type="http://schemas.openxmlformats.org/officeDocument/2006/relationships/image" Target="../media/image18.png"/><Relationship Id="rId67" Type="http://schemas.openxmlformats.org/officeDocument/2006/relationships/image" Target="../media/image66.png"/><Relationship Id="rId60" Type="http://schemas.openxmlformats.org/officeDocument/2006/relationships/image" Target="../media/image62.png"/><Relationship Id="rId26" Type="http://schemas.openxmlformats.org/officeDocument/2006/relationships/image" Target="../media/image15.png"/><Relationship Id="rId25" Type="http://schemas.openxmlformats.org/officeDocument/2006/relationships/image" Target="../media/image33.png"/><Relationship Id="rId69" Type="http://schemas.openxmlformats.org/officeDocument/2006/relationships/image" Target="../media/image73.png"/><Relationship Id="rId28" Type="http://schemas.openxmlformats.org/officeDocument/2006/relationships/image" Target="../media/image37.png"/><Relationship Id="rId27" Type="http://schemas.openxmlformats.org/officeDocument/2006/relationships/image" Target="../media/image46.png"/><Relationship Id="rId29" Type="http://schemas.openxmlformats.org/officeDocument/2006/relationships/image" Target="../media/image26.png"/><Relationship Id="rId51" Type="http://schemas.openxmlformats.org/officeDocument/2006/relationships/image" Target="../media/image52.png"/><Relationship Id="rId50" Type="http://schemas.openxmlformats.org/officeDocument/2006/relationships/image" Target="../media/image39.png"/><Relationship Id="rId53" Type="http://schemas.openxmlformats.org/officeDocument/2006/relationships/image" Target="../media/image47.png"/><Relationship Id="rId52" Type="http://schemas.openxmlformats.org/officeDocument/2006/relationships/image" Target="../media/image82.png"/><Relationship Id="rId11" Type="http://schemas.openxmlformats.org/officeDocument/2006/relationships/image" Target="../media/image17.png"/><Relationship Id="rId55" Type="http://schemas.openxmlformats.org/officeDocument/2006/relationships/image" Target="../media/image84.png"/><Relationship Id="rId10" Type="http://schemas.openxmlformats.org/officeDocument/2006/relationships/image" Target="../media/image27.png"/><Relationship Id="rId54" Type="http://schemas.openxmlformats.org/officeDocument/2006/relationships/image" Target="../media/image53.png"/><Relationship Id="rId13" Type="http://schemas.openxmlformats.org/officeDocument/2006/relationships/image" Target="../media/image19.png"/><Relationship Id="rId57" Type="http://schemas.openxmlformats.org/officeDocument/2006/relationships/image" Target="../media/image45.png"/><Relationship Id="rId12" Type="http://schemas.openxmlformats.org/officeDocument/2006/relationships/image" Target="../media/image5.png"/><Relationship Id="rId56" Type="http://schemas.openxmlformats.org/officeDocument/2006/relationships/image" Target="../media/image48.png"/><Relationship Id="rId15" Type="http://schemas.openxmlformats.org/officeDocument/2006/relationships/image" Target="../media/image2.png"/><Relationship Id="rId59" Type="http://schemas.openxmlformats.org/officeDocument/2006/relationships/image" Target="../media/image56.png"/><Relationship Id="rId14" Type="http://schemas.openxmlformats.org/officeDocument/2006/relationships/image" Target="../media/image25.png"/><Relationship Id="rId58" Type="http://schemas.openxmlformats.org/officeDocument/2006/relationships/image" Target="../media/image68.png"/><Relationship Id="rId17" Type="http://schemas.openxmlformats.org/officeDocument/2006/relationships/image" Target="../media/image6.png"/><Relationship Id="rId16" Type="http://schemas.openxmlformats.org/officeDocument/2006/relationships/image" Target="../media/image31.png"/><Relationship Id="rId19" Type="http://schemas.openxmlformats.org/officeDocument/2006/relationships/image" Target="../media/image20.png"/><Relationship Id="rId1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90" Type="http://schemas.openxmlformats.org/officeDocument/2006/relationships/image" Target="../media/image280.png"/><Relationship Id="rId194" Type="http://schemas.openxmlformats.org/officeDocument/2006/relationships/image" Target="../media/image258.png"/><Relationship Id="rId193" Type="http://schemas.openxmlformats.org/officeDocument/2006/relationships/image" Target="../media/image265.png"/><Relationship Id="rId192" Type="http://schemas.openxmlformats.org/officeDocument/2006/relationships/image" Target="../media/image256.png"/><Relationship Id="rId191" Type="http://schemas.openxmlformats.org/officeDocument/2006/relationships/image" Target="../media/image266.png"/><Relationship Id="rId187" Type="http://schemas.openxmlformats.org/officeDocument/2006/relationships/image" Target="../media/image274.png"/><Relationship Id="rId186" Type="http://schemas.openxmlformats.org/officeDocument/2006/relationships/image" Target="../media/image253.png"/><Relationship Id="rId185" Type="http://schemas.openxmlformats.org/officeDocument/2006/relationships/image" Target="../media/image250.png"/><Relationship Id="rId184" Type="http://schemas.openxmlformats.org/officeDocument/2006/relationships/image" Target="../media/image255.png"/><Relationship Id="rId189" Type="http://schemas.openxmlformats.org/officeDocument/2006/relationships/image" Target="../media/image261.png"/><Relationship Id="rId188" Type="http://schemas.openxmlformats.org/officeDocument/2006/relationships/image" Target="../media/image254.png"/><Relationship Id="rId183" Type="http://schemas.openxmlformats.org/officeDocument/2006/relationships/image" Target="../media/image262.png"/><Relationship Id="rId182" Type="http://schemas.openxmlformats.org/officeDocument/2006/relationships/image" Target="../media/image263.png"/><Relationship Id="rId181" Type="http://schemas.openxmlformats.org/officeDocument/2006/relationships/image" Target="../media/image242.png"/><Relationship Id="rId180" Type="http://schemas.openxmlformats.org/officeDocument/2006/relationships/image" Target="../media/image257.png"/><Relationship Id="rId176" Type="http://schemas.openxmlformats.org/officeDocument/2006/relationships/image" Target="../media/image252.png"/><Relationship Id="rId297" Type="http://schemas.openxmlformats.org/officeDocument/2006/relationships/image" Target="../media/image371.png"/><Relationship Id="rId175" Type="http://schemas.openxmlformats.org/officeDocument/2006/relationships/image" Target="../media/image240.png"/><Relationship Id="rId296" Type="http://schemas.openxmlformats.org/officeDocument/2006/relationships/image" Target="../media/image393.png"/><Relationship Id="rId174" Type="http://schemas.openxmlformats.org/officeDocument/2006/relationships/image" Target="../media/image264.png"/><Relationship Id="rId295" Type="http://schemas.openxmlformats.org/officeDocument/2006/relationships/image" Target="../media/image370.png"/><Relationship Id="rId173" Type="http://schemas.openxmlformats.org/officeDocument/2006/relationships/image" Target="../media/image233.png"/><Relationship Id="rId294" Type="http://schemas.openxmlformats.org/officeDocument/2006/relationships/image" Target="../media/image382.png"/><Relationship Id="rId179" Type="http://schemas.openxmlformats.org/officeDocument/2006/relationships/image" Target="../media/image245.png"/><Relationship Id="rId178" Type="http://schemas.openxmlformats.org/officeDocument/2006/relationships/image" Target="../media/image251.png"/><Relationship Id="rId299" Type="http://schemas.openxmlformats.org/officeDocument/2006/relationships/image" Target="../media/image377.png"/><Relationship Id="rId177" Type="http://schemas.openxmlformats.org/officeDocument/2006/relationships/image" Target="../media/image246.png"/><Relationship Id="rId298" Type="http://schemas.openxmlformats.org/officeDocument/2006/relationships/image" Target="../media/image372.png"/><Relationship Id="rId198" Type="http://schemas.openxmlformats.org/officeDocument/2006/relationships/image" Target="../media/image287.png"/><Relationship Id="rId197" Type="http://schemas.openxmlformats.org/officeDocument/2006/relationships/image" Target="../media/image273.png"/><Relationship Id="rId196" Type="http://schemas.openxmlformats.org/officeDocument/2006/relationships/image" Target="../media/image271.png"/><Relationship Id="rId195" Type="http://schemas.openxmlformats.org/officeDocument/2006/relationships/image" Target="../media/image282.png"/><Relationship Id="rId199" Type="http://schemas.openxmlformats.org/officeDocument/2006/relationships/image" Target="../media/image276.png"/><Relationship Id="rId150" Type="http://schemas.openxmlformats.org/officeDocument/2006/relationships/image" Target="../media/image216.png"/><Relationship Id="rId271" Type="http://schemas.openxmlformats.org/officeDocument/2006/relationships/image" Target="../media/image369.png"/><Relationship Id="rId392" Type="http://schemas.openxmlformats.org/officeDocument/2006/relationships/image" Target="../media/image466.png"/><Relationship Id="rId270" Type="http://schemas.openxmlformats.org/officeDocument/2006/relationships/image" Target="../media/image349.png"/><Relationship Id="rId391" Type="http://schemas.openxmlformats.org/officeDocument/2006/relationships/image" Target="../media/image470.png"/><Relationship Id="rId390" Type="http://schemas.openxmlformats.org/officeDocument/2006/relationships/image" Target="../media/image46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149" Type="http://schemas.openxmlformats.org/officeDocument/2006/relationships/image" Target="../media/image226.png"/><Relationship Id="rId4" Type="http://schemas.openxmlformats.org/officeDocument/2006/relationships/image" Target="../media/image70.png"/><Relationship Id="rId148" Type="http://schemas.openxmlformats.org/officeDocument/2006/relationships/image" Target="../media/image239.png"/><Relationship Id="rId269" Type="http://schemas.openxmlformats.org/officeDocument/2006/relationships/image" Target="../media/image359.png"/><Relationship Id="rId9" Type="http://schemas.openxmlformats.org/officeDocument/2006/relationships/image" Target="../media/image109.png"/><Relationship Id="rId143" Type="http://schemas.openxmlformats.org/officeDocument/2006/relationships/image" Target="../media/image213.png"/><Relationship Id="rId264" Type="http://schemas.openxmlformats.org/officeDocument/2006/relationships/image" Target="../media/image354.png"/><Relationship Id="rId385" Type="http://schemas.openxmlformats.org/officeDocument/2006/relationships/image" Target="../media/image455.png"/><Relationship Id="rId142" Type="http://schemas.openxmlformats.org/officeDocument/2006/relationships/image" Target="../media/image225.png"/><Relationship Id="rId263" Type="http://schemas.openxmlformats.org/officeDocument/2006/relationships/image" Target="../media/image367.png"/><Relationship Id="rId384" Type="http://schemas.openxmlformats.org/officeDocument/2006/relationships/image" Target="../media/image468.png"/><Relationship Id="rId141" Type="http://schemas.openxmlformats.org/officeDocument/2006/relationships/image" Target="../media/image210.png"/><Relationship Id="rId262" Type="http://schemas.openxmlformats.org/officeDocument/2006/relationships/image" Target="../media/image337.png"/><Relationship Id="rId383" Type="http://schemas.openxmlformats.org/officeDocument/2006/relationships/image" Target="../media/image461.png"/><Relationship Id="rId140" Type="http://schemas.openxmlformats.org/officeDocument/2006/relationships/image" Target="../media/image203.png"/><Relationship Id="rId261" Type="http://schemas.openxmlformats.org/officeDocument/2006/relationships/image" Target="../media/image331.png"/><Relationship Id="rId382" Type="http://schemas.openxmlformats.org/officeDocument/2006/relationships/image" Target="../media/image459.png"/><Relationship Id="rId5" Type="http://schemas.openxmlformats.org/officeDocument/2006/relationships/image" Target="../media/image59.png"/><Relationship Id="rId147" Type="http://schemas.openxmlformats.org/officeDocument/2006/relationships/image" Target="../media/image214.png"/><Relationship Id="rId268" Type="http://schemas.openxmlformats.org/officeDocument/2006/relationships/image" Target="../media/image334.png"/><Relationship Id="rId389" Type="http://schemas.openxmlformats.org/officeDocument/2006/relationships/image" Target="../media/image475.png"/><Relationship Id="rId6" Type="http://schemas.openxmlformats.org/officeDocument/2006/relationships/image" Target="../media/image72.png"/><Relationship Id="rId146" Type="http://schemas.openxmlformats.org/officeDocument/2006/relationships/image" Target="../media/image208.png"/><Relationship Id="rId267" Type="http://schemas.openxmlformats.org/officeDocument/2006/relationships/image" Target="../media/image335.png"/><Relationship Id="rId388" Type="http://schemas.openxmlformats.org/officeDocument/2006/relationships/image" Target="../media/image460.png"/><Relationship Id="rId7" Type="http://schemas.openxmlformats.org/officeDocument/2006/relationships/image" Target="../media/image60.png"/><Relationship Id="rId145" Type="http://schemas.openxmlformats.org/officeDocument/2006/relationships/image" Target="../media/image205.png"/><Relationship Id="rId266" Type="http://schemas.openxmlformats.org/officeDocument/2006/relationships/image" Target="../media/image345.png"/><Relationship Id="rId387" Type="http://schemas.openxmlformats.org/officeDocument/2006/relationships/image" Target="../media/image479.png"/><Relationship Id="rId8" Type="http://schemas.openxmlformats.org/officeDocument/2006/relationships/image" Target="../media/image75.png"/><Relationship Id="rId144" Type="http://schemas.openxmlformats.org/officeDocument/2006/relationships/image" Target="../media/image234.png"/><Relationship Id="rId265" Type="http://schemas.openxmlformats.org/officeDocument/2006/relationships/image" Target="../media/image339.png"/><Relationship Id="rId386" Type="http://schemas.openxmlformats.org/officeDocument/2006/relationships/image" Target="../media/image462.png"/><Relationship Id="rId260" Type="http://schemas.openxmlformats.org/officeDocument/2006/relationships/image" Target="../media/image343.png"/><Relationship Id="rId381" Type="http://schemas.openxmlformats.org/officeDocument/2006/relationships/image" Target="../media/image464.png"/><Relationship Id="rId380" Type="http://schemas.openxmlformats.org/officeDocument/2006/relationships/image" Target="../media/image456.png"/><Relationship Id="rId139" Type="http://schemas.openxmlformats.org/officeDocument/2006/relationships/image" Target="../media/image278.png"/><Relationship Id="rId138" Type="http://schemas.openxmlformats.org/officeDocument/2006/relationships/image" Target="../media/image222.png"/><Relationship Id="rId259" Type="http://schemas.openxmlformats.org/officeDocument/2006/relationships/image" Target="../media/image329.png"/><Relationship Id="rId137" Type="http://schemas.openxmlformats.org/officeDocument/2006/relationships/image" Target="../media/image220.png"/><Relationship Id="rId258" Type="http://schemas.openxmlformats.org/officeDocument/2006/relationships/image" Target="../media/image341.png"/><Relationship Id="rId379" Type="http://schemas.openxmlformats.org/officeDocument/2006/relationships/image" Target="../media/image445.png"/><Relationship Id="rId132" Type="http://schemas.openxmlformats.org/officeDocument/2006/relationships/image" Target="../media/image219.png"/><Relationship Id="rId253" Type="http://schemas.openxmlformats.org/officeDocument/2006/relationships/image" Target="../media/image327.png"/><Relationship Id="rId374" Type="http://schemas.openxmlformats.org/officeDocument/2006/relationships/image" Target="../media/image448.png"/><Relationship Id="rId131" Type="http://schemas.openxmlformats.org/officeDocument/2006/relationships/image" Target="../media/image201.png"/><Relationship Id="rId252" Type="http://schemas.openxmlformats.org/officeDocument/2006/relationships/image" Target="../media/image326.png"/><Relationship Id="rId373" Type="http://schemas.openxmlformats.org/officeDocument/2006/relationships/image" Target="../media/image449.png"/><Relationship Id="rId130" Type="http://schemas.openxmlformats.org/officeDocument/2006/relationships/image" Target="../media/image191.png"/><Relationship Id="rId251" Type="http://schemas.openxmlformats.org/officeDocument/2006/relationships/image" Target="../media/image328.png"/><Relationship Id="rId372" Type="http://schemas.openxmlformats.org/officeDocument/2006/relationships/image" Target="../media/image493.png"/><Relationship Id="rId250" Type="http://schemas.openxmlformats.org/officeDocument/2006/relationships/image" Target="../media/image313.png"/><Relationship Id="rId371" Type="http://schemas.openxmlformats.org/officeDocument/2006/relationships/image" Target="../media/image458.png"/><Relationship Id="rId136" Type="http://schemas.openxmlformats.org/officeDocument/2006/relationships/image" Target="../media/image204.png"/><Relationship Id="rId257" Type="http://schemas.openxmlformats.org/officeDocument/2006/relationships/image" Target="../media/image358.png"/><Relationship Id="rId378" Type="http://schemas.openxmlformats.org/officeDocument/2006/relationships/image" Target="../media/image457.png"/><Relationship Id="rId135" Type="http://schemas.openxmlformats.org/officeDocument/2006/relationships/image" Target="../media/image206.png"/><Relationship Id="rId256" Type="http://schemas.openxmlformats.org/officeDocument/2006/relationships/image" Target="../media/image330.png"/><Relationship Id="rId377" Type="http://schemas.openxmlformats.org/officeDocument/2006/relationships/image" Target="../media/image450.png"/><Relationship Id="rId134" Type="http://schemas.openxmlformats.org/officeDocument/2006/relationships/image" Target="../media/image212.png"/><Relationship Id="rId255" Type="http://schemas.openxmlformats.org/officeDocument/2006/relationships/image" Target="../media/image322.png"/><Relationship Id="rId376" Type="http://schemas.openxmlformats.org/officeDocument/2006/relationships/image" Target="../media/image465.png"/><Relationship Id="rId133" Type="http://schemas.openxmlformats.org/officeDocument/2006/relationships/image" Target="../media/image194.png"/><Relationship Id="rId254" Type="http://schemas.openxmlformats.org/officeDocument/2006/relationships/image" Target="../media/image340.png"/><Relationship Id="rId375" Type="http://schemas.openxmlformats.org/officeDocument/2006/relationships/image" Target="../media/image453.png"/><Relationship Id="rId172" Type="http://schemas.openxmlformats.org/officeDocument/2006/relationships/image" Target="../media/image244.png"/><Relationship Id="rId293" Type="http://schemas.openxmlformats.org/officeDocument/2006/relationships/image" Target="../media/image365.png"/><Relationship Id="rId171" Type="http://schemas.openxmlformats.org/officeDocument/2006/relationships/image" Target="../media/image241.png"/><Relationship Id="rId292" Type="http://schemas.openxmlformats.org/officeDocument/2006/relationships/image" Target="../media/image388.png"/><Relationship Id="rId170" Type="http://schemas.openxmlformats.org/officeDocument/2006/relationships/image" Target="../media/image230.png"/><Relationship Id="rId291" Type="http://schemas.openxmlformats.org/officeDocument/2006/relationships/image" Target="../media/image356.png"/><Relationship Id="rId290" Type="http://schemas.openxmlformats.org/officeDocument/2006/relationships/image" Target="../media/image384.png"/><Relationship Id="rId165" Type="http://schemas.openxmlformats.org/officeDocument/2006/relationships/image" Target="../media/image232.png"/><Relationship Id="rId286" Type="http://schemas.openxmlformats.org/officeDocument/2006/relationships/image" Target="../media/image366.png"/><Relationship Id="rId164" Type="http://schemas.openxmlformats.org/officeDocument/2006/relationships/image" Target="../media/image243.png"/><Relationship Id="rId285" Type="http://schemas.openxmlformats.org/officeDocument/2006/relationships/image" Target="../media/image361.png"/><Relationship Id="rId163" Type="http://schemas.openxmlformats.org/officeDocument/2006/relationships/image" Target="../media/image231.png"/><Relationship Id="rId284" Type="http://schemas.openxmlformats.org/officeDocument/2006/relationships/image" Target="../media/image405.png"/><Relationship Id="rId162" Type="http://schemas.openxmlformats.org/officeDocument/2006/relationships/image" Target="../media/image248.png"/><Relationship Id="rId283" Type="http://schemas.openxmlformats.org/officeDocument/2006/relationships/image" Target="../media/image363.png"/><Relationship Id="rId169" Type="http://schemas.openxmlformats.org/officeDocument/2006/relationships/image" Target="../media/image259.png"/><Relationship Id="rId168" Type="http://schemas.openxmlformats.org/officeDocument/2006/relationships/image" Target="../media/image249.png"/><Relationship Id="rId289" Type="http://schemas.openxmlformats.org/officeDocument/2006/relationships/image" Target="../media/image362.png"/><Relationship Id="rId167" Type="http://schemas.openxmlformats.org/officeDocument/2006/relationships/image" Target="../media/image237.png"/><Relationship Id="rId288" Type="http://schemas.openxmlformats.org/officeDocument/2006/relationships/image" Target="../media/image364.png"/><Relationship Id="rId166" Type="http://schemas.openxmlformats.org/officeDocument/2006/relationships/image" Target="../media/image236.png"/><Relationship Id="rId287" Type="http://schemas.openxmlformats.org/officeDocument/2006/relationships/image" Target="../media/image373.png"/><Relationship Id="rId161" Type="http://schemas.openxmlformats.org/officeDocument/2006/relationships/image" Target="../media/image260.png"/><Relationship Id="rId282" Type="http://schemas.openxmlformats.org/officeDocument/2006/relationships/image" Target="../media/image346.png"/><Relationship Id="rId160" Type="http://schemas.openxmlformats.org/officeDocument/2006/relationships/image" Target="../media/image229.png"/><Relationship Id="rId281" Type="http://schemas.openxmlformats.org/officeDocument/2006/relationships/image" Target="../media/image357.png"/><Relationship Id="rId280" Type="http://schemas.openxmlformats.org/officeDocument/2006/relationships/image" Target="../media/image368.png"/><Relationship Id="rId159" Type="http://schemas.openxmlformats.org/officeDocument/2006/relationships/image" Target="../media/image217.png"/><Relationship Id="rId154" Type="http://schemas.openxmlformats.org/officeDocument/2006/relationships/image" Target="../media/image223.png"/><Relationship Id="rId275" Type="http://schemas.openxmlformats.org/officeDocument/2006/relationships/image" Target="../media/image342.png"/><Relationship Id="rId396" Type="http://schemas.openxmlformats.org/officeDocument/2006/relationships/image" Target="../media/image489.png"/><Relationship Id="rId153" Type="http://schemas.openxmlformats.org/officeDocument/2006/relationships/image" Target="../media/image227.png"/><Relationship Id="rId274" Type="http://schemas.openxmlformats.org/officeDocument/2006/relationships/image" Target="../media/image352.png"/><Relationship Id="rId395" Type="http://schemas.openxmlformats.org/officeDocument/2006/relationships/image" Target="../media/image471.png"/><Relationship Id="rId152" Type="http://schemas.openxmlformats.org/officeDocument/2006/relationships/image" Target="../media/image215.png"/><Relationship Id="rId273" Type="http://schemas.openxmlformats.org/officeDocument/2006/relationships/image" Target="../media/image355.png"/><Relationship Id="rId394" Type="http://schemas.openxmlformats.org/officeDocument/2006/relationships/image" Target="../media/image480.png"/><Relationship Id="rId151" Type="http://schemas.openxmlformats.org/officeDocument/2006/relationships/image" Target="../media/image224.png"/><Relationship Id="rId272" Type="http://schemas.openxmlformats.org/officeDocument/2006/relationships/image" Target="../media/image347.png"/><Relationship Id="rId393" Type="http://schemas.openxmlformats.org/officeDocument/2006/relationships/image" Target="../media/image488.png"/><Relationship Id="rId158" Type="http://schemas.openxmlformats.org/officeDocument/2006/relationships/image" Target="../media/image228.png"/><Relationship Id="rId279" Type="http://schemas.openxmlformats.org/officeDocument/2006/relationships/image" Target="../media/image378.png"/><Relationship Id="rId157" Type="http://schemas.openxmlformats.org/officeDocument/2006/relationships/image" Target="../media/image218.png"/><Relationship Id="rId278" Type="http://schemas.openxmlformats.org/officeDocument/2006/relationships/image" Target="../media/image348.png"/><Relationship Id="rId399" Type="http://schemas.openxmlformats.org/officeDocument/2006/relationships/image" Target="../media/image473.png"/><Relationship Id="rId156" Type="http://schemas.openxmlformats.org/officeDocument/2006/relationships/image" Target="../media/image221.png"/><Relationship Id="rId277" Type="http://schemas.openxmlformats.org/officeDocument/2006/relationships/image" Target="../media/image353.png"/><Relationship Id="rId398" Type="http://schemas.openxmlformats.org/officeDocument/2006/relationships/image" Target="../media/image469.png"/><Relationship Id="rId155" Type="http://schemas.openxmlformats.org/officeDocument/2006/relationships/image" Target="../media/image247.png"/><Relationship Id="rId276" Type="http://schemas.openxmlformats.org/officeDocument/2006/relationships/image" Target="../media/image351.png"/><Relationship Id="rId397" Type="http://schemas.openxmlformats.org/officeDocument/2006/relationships/image" Target="../media/image472.png"/><Relationship Id="rId40" Type="http://schemas.openxmlformats.org/officeDocument/2006/relationships/image" Target="../media/image135.png"/><Relationship Id="rId42" Type="http://schemas.openxmlformats.org/officeDocument/2006/relationships/image" Target="../media/image95.png"/><Relationship Id="rId41" Type="http://schemas.openxmlformats.org/officeDocument/2006/relationships/image" Target="../media/image97.png"/><Relationship Id="rId44" Type="http://schemas.openxmlformats.org/officeDocument/2006/relationships/image" Target="../media/image116.png"/><Relationship Id="rId43" Type="http://schemas.openxmlformats.org/officeDocument/2006/relationships/image" Target="../media/image112.png"/><Relationship Id="rId46" Type="http://schemas.openxmlformats.org/officeDocument/2006/relationships/image" Target="../media/image125.png"/><Relationship Id="rId45" Type="http://schemas.openxmlformats.org/officeDocument/2006/relationships/image" Target="../media/image102.png"/><Relationship Id="rId48" Type="http://schemas.openxmlformats.org/officeDocument/2006/relationships/image" Target="../media/image110.png"/><Relationship Id="rId47" Type="http://schemas.openxmlformats.org/officeDocument/2006/relationships/image" Target="../media/image103.png"/><Relationship Id="rId49" Type="http://schemas.openxmlformats.org/officeDocument/2006/relationships/image" Target="../media/image101.png"/><Relationship Id="rId31" Type="http://schemas.openxmlformats.org/officeDocument/2006/relationships/image" Target="../media/image113.png"/><Relationship Id="rId30" Type="http://schemas.openxmlformats.org/officeDocument/2006/relationships/image" Target="../media/image114.png"/><Relationship Id="rId33" Type="http://schemas.openxmlformats.org/officeDocument/2006/relationships/image" Target="../media/image105.png"/><Relationship Id="rId32" Type="http://schemas.openxmlformats.org/officeDocument/2006/relationships/image" Target="../media/image96.png"/><Relationship Id="rId35" Type="http://schemas.openxmlformats.org/officeDocument/2006/relationships/image" Target="../media/image94.png"/><Relationship Id="rId34" Type="http://schemas.openxmlformats.org/officeDocument/2006/relationships/image" Target="../media/image104.png"/><Relationship Id="rId37" Type="http://schemas.openxmlformats.org/officeDocument/2006/relationships/image" Target="../media/image111.png"/><Relationship Id="rId36" Type="http://schemas.openxmlformats.org/officeDocument/2006/relationships/image" Target="../media/image99.png"/><Relationship Id="rId39" Type="http://schemas.openxmlformats.org/officeDocument/2006/relationships/image" Target="../media/image106.png"/><Relationship Id="rId38" Type="http://schemas.openxmlformats.org/officeDocument/2006/relationships/image" Target="../media/image93.png"/><Relationship Id="rId20" Type="http://schemas.openxmlformats.org/officeDocument/2006/relationships/image" Target="../media/image76.png"/><Relationship Id="rId22" Type="http://schemas.openxmlformats.org/officeDocument/2006/relationships/image" Target="../media/image90.png"/><Relationship Id="rId21" Type="http://schemas.openxmlformats.org/officeDocument/2006/relationships/image" Target="../media/image100.png"/><Relationship Id="rId24" Type="http://schemas.openxmlformats.org/officeDocument/2006/relationships/image" Target="../media/image91.png"/><Relationship Id="rId23" Type="http://schemas.openxmlformats.org/officeDocument/2006/relationships/image" Target="../media/image83.png"/><Relationship Id="rId409" Type="http://schemas.openxmlformats.org/officeDocument/2006/relationships/image" Target="../media/image476.png"/><Relationship Id="rId404" Type="http://schemas.openxmlformats.org/officeDocument/2006/relationships/image" Target="../media/image474.png"/><Relationship Id="rId403" Type="http://schemas.openxmlformats.org/officeDocument/2006/relationships/image" Target="../media/image478.png"/><Relationship Id="rId402" Type="http://schemas.openxmlformats.org/officeDocument/2006/relationships/image" Target="../media/image477.png"/><Relationship Id="rId401" Type="http://schemas.openxmlformats.org/officeDocument/2006/relationships/image" Target="../media/image504.png"/><Relationship Id="rId408" Type="http://schemas.openxmlformats.org/officeDocument/2006/relationships/image" Target="../media/image487.png"/><Relationship Id="rId407" Type="http://schemas.openxmlformats.org/officeDocument/2006/relationships/image" Target="../media/image484.png"/><Relationship Id="rId406" Type="http://schemas.openxmlformats.org/officeDocument/2006/relationships/image" Target="../media/image491.png"/><Relationship Id="rId405" Type="http://schemas.openxmlformats.org/officeDocument/2006/relationships/image" Target="../media/image495.png"/><Relationship Id="rId26" Type="http://schemas.openxmlformats.org/officeDocument/2006/relationships/image" Target="../media/image86.png"/><Relationship Id="rId25" Type="http://schemas.openxmlformats.org/officeDocument/2006/relationships/image" Target="../media/image121.png"/><Relationship Id="rId28" Type="http://schemas.openxmlformats.org/officeDocument/2006/relationships/image" Target="../media/image98.png"/><Relationship Id="rId27" Type="http://schemas.openxmlformats.org/officeDocument/2006/relationships/image" Target="../media/image85.png"/><Relationship Id="rId400" Type="http://schemas.openxmlformats.org/officeDocument/2006/relationships/image" Target="../media/image482.png"/><Relationship Id="rId29" Type="http://schemas.openxmlformats.org/officeDocument/2006/relationships/image" Target="../media/image87.png"/><Relationship Id="rId11" Type="http://schemas.openxmlformats.org/officeDocument/2006/relationships/image" Target="../media/image80.png"/><Relationship Id="rId10" Type="http://schemas.openxmlformats.org/officeDocument/2006/relationships/image" Target="../media/image61.png"/><Relationship Id="rId13" Type="http://schemas.openxmlformats.org/officeDocument/2006/relationships/image" Target="../media/image79.png"/><Relationship Id="rId12" Type="http://schemas.openxmlformats.org/officeDocument/2006/relationships/image" Target="../media/image81.png"/><Relationship Id="rId15" Type="http://schemas.openxmlformats.org/officeDocument/2006/relationships/image" Target="../media/image89.png"/><Relationship Id="rId14" Type="http://schemas.openxmlformats.org/officeDocument/2006/relationships/image" Target="../media/image74.png"/><Relationship Id="rId17" Type="http://schemas.openxmlformats.org/officeDocument/2006/relationships/image" Target="../media/image77.png"/><Relationship Id="rId16" Type="http://schemas.openxmlformats.org/officeDocument/2006/relationships/image" Target="../media/image92.png"/><Relationship Id="rId19" Type="http://schemas.openxmlformats.org/officeDocument/2006/relationships/image" Target="../media/image88.png"/><Relationship Id="rId18" Type="http://schemas.openxmlformats.org/officeDocument/2006/relationships/image" Target="../media/image78.png"/><Relationship Id="rId84" Type="http://schemas.openxmlformats.org/officeDocument/2006/relationships/image" Target="../media/image146.png"/><Relationship Id="rId83" Type="http://schemas.openxmlformats.org/officeDocument/2006/relationships/image" Target="../media/image155.png"/><Relationship Id="rId86" Type="http://schemas.openxmlformats.org/officeDocument/2006/relationships/image" Target="../media/image160.png"/><Relationship Id="rId85" Type="http://schemas.openxmlformats.org/officeDocument/2006/relationships/image" Target="../media/image159.png"/><Relationship Id="rId88" Type="http://schemas.openxmlformats.org/officeDocument/2006/relationships/image" Target="../media/image180.png"/><Relationship Id="rId87" Type="http://schemas.openxmlformats.org/officeDocument/2006/relationships/image" Target="../media/image141.png"/><Relationship Id="rId89" Type="http://schemas.openxmlformats.org/officeDocument/2006/relationships/image" Target="../media/image150.png"/><Relationship Id="rId80" Type="http://schemas.openxmlformats.org/officeDocument/2006/relationships/image" Target="../media/image152.png"/><Relationship Id="rId82" Type="http://schemas.openxmlformats.org/officeDocument/2006/relationships/image" Target="../media/image151.png"/><Relationship Id="rId81" Type="http://schemas.openxmlformats.org/officeDocument/2006/relationships/image" Target="../media/image164.png"/><Relationship Id="rId73" Type="http://schemas.openxmlformats.org/officeDocument/2006/relationships/image" Target="../media/image128.png"/><Relationship Id="rId72" Type="http://schemas.openxmlformats.org/officeDocument/2006/relationships/image" Target="../media/image138.png"/><Relationship Id="rId75" Type="http://schemas.openxmlformats.org/officeDocument/2006/relationships/image" Target="../media/image134.png"/><Relationship Id="rId74" Type="http://schemas.openxmlformats.org/officeDocument/2006/relationships/image" Target="../media/image148.png"/><Relationship Id="rId77" Type="http://schemas.openxmlformats.org/officeDocument/2006/relationships/image" Target="../media/image140.png"/><Relationship Id="rId76" Type="http://schemas.openxmlformats.org/officeDocument/2006/relationships/image" Target="../media/image132.png"/><Relationship Id="rId79" Type="http://schemas.openxmlformats.org/officeDocument/2006/relationships/image" Target="../media/image157.png"/><Relationship Id="rId78" Type="http://schemas.openxmlformats.org/officeDocument/2006/relationships/image" Target="../media/image137.png"/><Relationship Id="rId71" Type="http://schemas.openxmlformats.org/officeDocument/2006/relationships/image" Target="../media/image143.png"/><Relationship Id="rId70" Type="http://schemas.openxmlformats.org/officeDocument/2006/relationships/image" Target="../media/image130.png"/><Relationship Id="rId62" Type="http://schemas.openxmlformats.org/officeDocument/2006/relationships/image" Target="../media/image133.png"/><Relationship Id="rId61" Type="http://schemas.openxmlformats.org/officeDocument/2006/relationships/image" Target="../media/image179.png"/><Relationship Id="rId64" Type="http://schemas.openxmlformats.org/officeDocument/2006/relationships/image" Target="../media/image129.png"/><Relationship Id="rId63" Type="http://schemas.openxmlformats.org/officeDocument/2006/relationships/image" Target="../media/image144.png"/><Relationship Id="rId66" Type="http://schemas.openxmlformats.org/officeDocument/2006/relationships/image" Target="../media/image127.png"/><Relationship Id="rId65" Type="http://schemas.openxmlformats.org/officeDocument/2006/relationships/image" Target="../media/image149.png"/><Relationship Id="rId68" Type="http://schemas.openxmlformats.org/officeDocument/2006/relationships/image" Target="../media/image139.png"/><Relationship Id="rId67" Type="http://schemas.openxmlformats.org/officeDocument/2006/relationships/image" Target="../media/image131.png"/><Relationship Id="rId60" Type="http://schemas.openxmlformats.org/officeDocument/2006/relationships/image" Target="../media/image117.png"/><Relationship Id="rId69" Type="http://schemas.openxmlformats.org/officeDocument/2006/relationships/image" Target="../media/image124.png"/><Relationship Id="rId51" Type="http://schemas.openxmlformats.org/officeDocument/2006/relationships/image" Target="../media/image107.png"/><Relationship Id="rId50" Type="http://schemas.openxmlformats.org/officeDocument/2006/relationships/image" Target="../media/image126.png"/><Relationship Id="rId53" Type="http://schemas.openxmlformats.org/officeDocument/2006/relationships/image" Target="../media/image115.png"/><Relationship Id="rId52" Type="http://schemas.openxmlformats.org/officeDocument/2006/relationships/image" Target="../media/image108.png"/><Relationship Id="rId55" Type="http://schemas.openxmlformats.org/officeDocument/2006/relationships/image" Target="../media/image145.png"/><Relationship Id="rId54" Type="http://schemas.openxmlformats.org/officeDocument/2006/relationships/image" Target="../media/image123.png"/><Relationship Id="rId57" Type="http://schemas.openxmlformats.org/officeDocument/2006/relationships/image" Target="../media/image118.png"/><Relationship Id="rId56" Type="http://schemas.openxmlformats.org/officeDocument/2006/relationships/image" Target="../media/image119.png"/><Relationship Id="rId59" Type="http://schemas.openxmlformats.org/officeDocument/2006/relationships/image" Target="../media/image122.png"/><Relationship Id="rId58" Type="http://schemas.openxmlformats.org/officeDocument/2006/relationships/image" Target="../media/image120.png"/><Relationship Id="rId107" Type="http://schemas.openxmlformats.org/officeDocument/2006/relationships/image" Target="../media/image168.png"/><Relationship Id="rId228" Type="http://schemas.openxmlformats.org/officeDocument/2006/relationships/image" Target="../media/image317.png"/><Relationship Id="rId349" Type="http://schemas.openxmlformats.org/officeDocument/2006/relationships/image" Target="../media/image420.png"/><Relationship Id="rId106" Type="http://schemas.openxmlformats.org/officeDocument/2006/relationships/image" Target="../media/image171.png"/><Relationship Id="rId227" Type="http://schemas.openxmlformats.org/officeDocument/2006/relationships/image" Target="../media/image303.png"/><Relationship Id="rId348" Type="http://schemas.openxmlformats.org/officeDocument/2006/relationships/image" Target="../media/image421.png"/><Relationship Id="rId105" Type="http://schemas.openxmlformats.org/officeDocument/2006/relationships/image" Target="../media/image163.png"/><Relationship Id="rId226" Type="http://schemas.openxmlformats.org/officeDocument/2006/relationships/image" Target="../media/image299.png"/><Relationship Id="rId347" Type="http://schemas.openxmlformats.org/officeDocument/2006/relationships/image" Target="../media/image418.png"/><Relationship Id="rId104" Type="http://schemas.openxmlformats.org/officeDocument/2006/relationships/image" Target="../media/image161.png"/><Relationship Id="rId225" Type="http://schemas.openxmlformats.org/officeDocument/2006/relationships/image" Target="../media/image336.png"/><Relationship Id="rId346" Type="http://schemas.openxmlformats.org/officeDocument/2006/relationships/image" Target="../media/image423.png"/><Relationship Id="rId109" Type="http://schemas.openxmlformats.org/officeDocument/2006/relationships/image" Target="../media/image173.png"/><Relationship Id="rId108" Type="http://schemas.openxmlformats.org/officeDocument/2006/relationships/image" Target="../media/image198.png"/><Relationship Id="rId229" Type="http://schemas.openxmlformats.org/officeDocument/2006/relationships/image" Target="../media/image297.png"/><Relationship Id="rId220" Type="http://schemas.openxmlformats.org/officeDocument/2006/relationships/image" Target="../media/image288.png"/><Relationship Id="rId341" Type="http://schemas.openxmlformats.org/officeDocument/2006/relationships/image" Target="../media/image415.png"/><Relationship Id="rId340" Type="http://schemas.openxmlformats.org/officeDocument/2006/relationships/image" Target="../media/image483.png"/><Relationship Id="rId103" Type="http://schemas.openxmlformats.org/officeDocument/2006/relationships/image" Target="../media/image162.png"/><Relationship Id="rId224" Type="http://schemas.openxmlformats.org/officeDocument/2006/relationships/image" Target="../media/image301.png"/><Relationship Id="rId345" Type="http://schemas.openxmlformats.org/officeDocument/2006/relationships/image" Target="../media/image411.png"/><Relationship Id="rId102" Type="http://schemas.openxmlformats.org/officeDocument/2006/relationships/image" Target="../media/image172.png"/><Relationship Id="rId223" Type="http://schemas.openxmlformats.org/officeDocument/2006/relationships/image" Target="../media/image311.png"/><Relationship Id="rId344" Type="http://schemas.openxmlformats.org/officeDocument/2006/relationships/image" Target="../media/image417.png"/><Relationship Id="rId101" Type="http://schemas.openxmlformats.org/officeDocument/2006/relationships/image" Target="../media/image199.png"/><Relationship Id="rId222" Type="http://schemas.openxmlformats.org/officeDocument/2006/relationships/image" Target="../media/image294.png"/><Relationship Id="rId343" Type="http://schemas.openxmlformats.org/officeDocument/2006/relationships/image" Target="../media/image413.png"/><Relationship Id="rId100" Type="http://schemas.openxmlformats.org/officeDocument/2006/relationships/image" Target="../media/image169.png"/><Relationship Id="rId221" Type="http://schemas.openxmlformats.org/officeDocument/2006/relationships/image" Target="../media/image298.png"/><Relationship Id="rId342" Type="http://schemas.openxmlformats.org/officeDocument/2006/relationships/image" Target="../media/image419.png"/><Relationship Id="rId217" Type="http://schemas.openxmlformats.org/officeDocument/2006/relationships/image" Target="../media/image284.png"/><Relationship Id="rId338" Type="http://schemas.openxmlformats.org/officeDocument/2006/relationships/image" Target="../media/image430.png"/><Relationship Id="rId216" Type="http://schemas.openxmlformats.org/officeDocument/2006/relationships/image" Target="../media/image283.png"/><Relationship Id="rId337" Type="http://schemas.openxmlformats.org/officeDocument/2006/relationships/image" Target="../media/image412.png"/><Relationship Id="rId215" Type="http://schemas.openxmlformats.org/officeDocument/2006/relationships/image" Target="../media/image286.png"/><Relationship Id="rId336" Type="http://schemas.openxmlformats.org/officeDocument/2006/relationships/image" Target="../media/image407.png"/><Relationship Id="rId457" Type="http://schemas.openxmlformats.org/officeDocument/2006/relationships/image" Target="../media/image541.png"/><Relationship Id="rId214" Type="http://schemas.openxmlformats.org/officeDocument/2006/relationships/image" Target="../media/image292.png"/><Relationship Id="rId335" Type="http://schemas.openxmlformats.org/officeDocument/2006/relationships/image" Target="../media/image425.png"/><Relationship Id="rId456" Type="http://schemas.openxmlformats.org/officeDocument/2006/relationships/image" Target="../media/image531.png"/><Relationship Id="rId219" Type="http://schemas.openxmlformats.org/officeDocument/2006/relationships/image" Target="../media/image293.png"/><Relationship Id="rId218" Type="http://schemas.openxmlformats.org/officeDocument/2006/relationships/image" Target="../media/image277.png"/><Relationship Id="rId339" Type="http://schemas.openxmlformats.org/officeDocument/2006/relationships/image" Target="../media/image424.png"/><Relationship Id="rId330" Type="http://schemas.openxmlformats.org/officeDocument/2006/relationships/image" Target="../media/image414.png"/><Relationship Id="rId451" Type="http://schemas.openxmlformats.org/officeDocument/2006/relationships/image" Target="../media/image527.png"/><Relationship Id="rId450" Type="http://schemas.openxmlformats.org/officeDocument/2006/relationships/image" Target="../media/image520.png"/><Relationship Id="rId213" Type="http://schemas.openxmlformats.org/officeDocument/2006/relationships/image" Target="../media/image285.png"/><Relationship Id="rId334" Type="http://schemas.openxmlformats.org/officeDocument/2006/relationships/image" Target="../media/image426.png"/><Relationship Id="rId455" Type="http://schemas.openxmlformats.org/officeDocument/2006/relationships/image" Target="../media/image543.png"/><Relationship Id="rId212" Type="http://schemas.openxmlformats.org/officeDocument/2006/relationships/image" Target="../media/image291.png"/><Relationship Id="rId333" Type="http://schemas.openxmlformats.org/officeDocument/2006/relationships/image" Target="../media/image406.png"/><Relationship Id="rId454" Type="http://schemas.openxmlformats.org/officeDocument/2006/relationships/image" Target="../media/image524.png"/><Relationship Id="rId211" Type="http://schemas.openxmlformats.org/officeDocument/2006/relationships/image" Target="../media/image310.png"/><Relationship Id="rId332" Type="http://schemas.openxmlformats.org/officeDocument/2006/relationships/image" Target="../media/image404.png"/><Relationship Id="rId453" Type="http://schemas.openxmlformats.org/officeDocument/2006/relationships/image" Target="../media/image532.png"/><Relationship Id="rId210" Type="http://schemas.openxmlformats.org/officeDocument/2006/relationships/image" Target="../media/image272.png"/><Relationship Id="rId331" Type="http://schemas.openxmlformats.org/officeDocument/2006/relationships/image" Target="../media/image431.png"/><Relationship Id="rId452" Type="http://schemas.openxmlformats.org/officeDocument/2006/relationships/image" Target="../media/image526.png"/><Relationship Id="rId370" Type="http://schemas.openxmlformats.org/officeDocument/2006/relationships/image" Target="../media/image443.png"/><Relationship Id="rId129" Type="http://schemas.openxmlformats.org/officeDocument/2006/relationships/image" Target="../media/image202.png"/><Relationship Id="rId128" Type="http://schemas.openxmlformats.org/officeDocument/2006/relationships/image" Target="../media/image211.png"/><Relationship Id="rId249" Type="http://schemas.openxmlformats.org/officeDocument/2006/relationships/image" Target="../media/image325.png"/><Relationship Id="rId127" Type="http://schemas.openxmlformats.org/officeDocument/2006/relationships/image" Target="../media/image196.png"/><Relationship Id="rId248" Type="http://schemas.openxmlformats.org/officeDocument/2006/relationships/image" Target="../media/image308.png"/><Relationship Id="rId369" Type="http://schemas.openxmlformats.org/officeDocument/2006/relationships/image" Target="../media/image446.png"/><Relationship Id="rId126" Type="http://schemas.openxmlformats.org/officeDocument/2006/relationships/image" Target="../media/image192.png"/><Relationship Id="rId247" Type="http://schemas.openxmlformats.org/officeDocument/2006/relationships/image" Target="../media/image319.png"/><Relationship Id="rId368" Type="http://schemas.openxmlformats.org/officeDocument/2006/relationships/image" Target="../media/image438.png"/><Relationship Id="rId121" Type="http://schemas.openxmlformats.org/officeDocument/2006/relationships/image" Target="../media/image183.png"/><Relationship Id="rId242" Type="http://schemas.openxmlformats.org/officeDocument/2006/relationships/image" Target="../media/image333.png"/><Relationship Id="rId363" Type="http://schemas.openxmlformats.org/officeDocument/2006/relationships/image" Target="../media/image447.png"/><Relationship Id="rId120" Type="http://schemas.openxmlformats.org/officeDocument/2006/relationships/image" Target="../media/image209.png"/><Relationship Id="rId241" Type="http://schemas.openxmlformats.org/officeDocument/2006/relationships/image" Target="../media/image306.png"/><Relationship Id="rId362" Type="http://schemas.openxmlformats.org/officeDocument/2006/relationships/image" Target="../media/image454.png"/><Relationship Id="rId240" Type="http://schemas.openxmlformats.org/officeDocument/2006/relationships/image" Target="../media/image318.png"/><Relationship Id="rId361" Type="http://schemas.openxmlformats.org/officeDocument/2006/relationships/image" Target="../media/image436.png"/><Relationship Id="rId360" Type="http://schemas.openxmlformats.org/officeDocument/2006/relationships/image" Target="../media/image441.png"/><Relationship Id="rId125" Type="http://schemas.openxmlformats.org/officeDocument/2006/relationships/image" Target="../media/image200.png"/><Relationship Id="rId246" Type="http://schemas.openxmlformats.org/officeDocument/2006/relationships/image" Target="../media/image344.png"/><Relationship Id="rId367" Type="http://schemas.openxmlformats.org/officeDocument/2006/relationships/image" Target="../media/image437.png"/><Relationship Id="rId124" Type="http://schemas.openxmlformats.org/officeDocument/2006/relationships/image" Target="../media/image195.png"/><Relationship Id="rId245" Type="http://schemas.openxmlformats.org/officeDocument/2006/relationships/image" Target="../media/image307.png"/><Relationship Id="rId366" Type="http://schemas.openxmlformats.org/officeDocument/2006/relationships/image" Target="../media/image463.png"/><Relationship Id="rId123" Type="http://schemas.openxmlformats.org/officeDocument/2006/relationships/image" Target="../media/image207.png"/><Relationship Id="rId244" Type="http://schemas.openxmlformats.org/officeDocument/2006/relationships/image" Target="../media/image315.png"/><Relationship Id="rId365" Type="http://schemas.openxmlformats.org/officeDocument/2006/relationships/image" Target="../media/image440.png"/><Relationship Id="rId122" Type="http://schemas.openxmlformats.org/officeDocument/2006/relationships/image" Target="../media/image190.png"/><Relationship Id="rId243" Type="http://schemas.openxmlformats.org/officeDocument/2006/relationships/image" Target="../media/image305.png"/><Relationship Id="rId364" Type="http://schemas.openxmlformats.org/officeDocument/2006/relationships/image" Target="../media/image439.png"/><Relationship Id="rId95" Type="http://schemas.openxmlformats.org/officeDocument/2006/relationships/image" Target="../media/image165.png"/><Relationship Id="rId94" Type="http://schemas.openxmlformats.org/officeDocument/2006/relationships/image" Target="../media/image166.png"/><Relationship Id="rId97" Type="http://schemas.openxmlformats.org/officeDocument/2006/relationships/image" Target="../media/image174.png"/><Relationship Id="rId96" Type="http://schemas.openxmlformats.org/officeDocument/2006/relationships/image" Target="../media/image167.png"/><Relationship Id="rId99" Type="http://schemas.openxmlformats.org/officeDocument/2006/relationships/image" Target="../media/image175.png"/><Relationship Id="rId98" Type="http://schemas.openxmlformats.org/officeDocument/2006/relationships/image" Target="../media/image154.png"/><Relationship Id="rId91" Type="http://schemas.openxmlformats.org/officeDocument/2006/relationships/image" Target="../media/image178.png"/><Relationship Id="rId90" Type="http://schemas.openxmlformats.org/officeDocument/2006/relationships/image" Target="../media/image156.png"/><Relationship Id="rId93" Type="http://schemas.openxmlformats.org/officeDocument/2006/relationships/image" Target="../media/image158.png"/><Relationship Id="rId92" Type="http://schemas.openxmlformats.org/officeDocument/2006/relationships/image" Target="../media/image170.png"/><Relationship Id="rId118" Type="http://schemas.openxmlformats.org/officeDocument/2006/relationships/image" Target="../media/image185.png"/><Relationship Id="rId239" Type="http://schemas.openxmlformats.org/officeDocument/2006/relationships/image" Target="../media/image314.png"/><Relationship Id="rId117" Type="http://schemas.openxmlformats.org/officeDocument/2006/relationships/image" Target="../media/image193.png"/><Relationship Id="rId238" Type="http://schemas.openxmlformats.org/officeDocument/2006/relationships/image" Target="../media/image324.png"/><Relationship Id="rId359" Type="http://schemas.openxmlformats.org/officeDocument/2006/relationships/image" Target="../media/image427.png"/><Relationship Id="rId116" Type="http://schemas.openxmlformats.org/officeDocument/2006/relationships/image" Target="../media/image187.png"/><Relationship Id="rId237" Type="http://schemas.openxmlformats.org/officeDocument/2006/relationships/image" Target="../media/image332.png"/><Relationship Id="rId358" Type="http://schemas.openxmlformats.org/officeDocument/2006/relationships/image" Target="../media/image428.png"/><Relationship Id="rId115" Type="http://schemas.openxmlformats.org/officeDocument/2006/relationships/image" Target="../media/image184.png"/><Relationship Id="rId236" Type="http://schemas.openxmlformats.org/officeDocument/2006/relationships/image" Target="../media/image302.png"/><Relationship Id="rId357" Type="http://schemas.openxmlformats.org/officeDocument/2006/relationships/image" Target="../media/image434.png"/><Relationship Id="rId119" Type="http://schemas.openxmlformats.org/officeDocument/2006/relationships/image" Target="../media/image188.png"/><Relationship Id="rId110" Type="http://schemas.openxmlformats.org/officeDocument/2006/relationships/image" Target="../media/image197.png"/><Relationship Id="rId231" Type="http://schemas.openxmlformats.org/officeDocument/2006/relationships/image" Target="../media/image300.png"/><Relationship Id="rId352" Type="http://schemas.openxmlformats.org/officeDocument/2006/relationships/image" Target="../media/image429.png"/><Relationship Id="rId230" Type="http://schemas.openxmlformats.org/officeDocument/2006/relationships/image" Target="../media/image295.png"/><Relationship Id="rId351" Type="http://schemas.openxmlformats.org/officeDocument/2006/relationships/image" Target="../media/image432.png"/><Relationship Id="rId350" Type="http://schemas.openxmlformats.org/officeDocument/2006/relationships/image" Target="../media/image422.png"/><Relationship Id="rId114" Type="http://schemas.openxmlformats.org/officeDocument/2006/relationships/image" Target="../media/image186.png"/><Relationship Id="rId235" Type="http://schemas.openxmlformats.org/officeDocument/2006/relationships/image" Target="../media/image321.png"/><Relationship Id="rId356" Type="http://schemas.openxmlformats.org/officeDocument/2006/relationships/image" Target="../media/image451.png"/><Relationship Id="rId113" Type="http://schemas.openxmlformats.org/officeDocument/2006/relationships/image" Target="../media/image177.png"/><Relationship Id="rId234" Type="http://schemas.openxmlformats.org/officeDocument/2006/relationships/image" Target="../media/image309.png"/><Relationship Id="rId355" Type="http://schemas.openxmlformats.org/officeDocument/2006/relationships/image" Target="../media/image452.png"/><Relationship Id="rId112" Type="http://schemas.openxmlformats.org/officeDocument/2006/relationships/image" Target="../media/image181.png"/><Relationship Id="rId233" Type="http://schemas.openxmlformats.org/officeDocument/2006/relationships/image" Target="../media/image320.png"/><Relationship Id="rId354" Type="http://schemas.openxmlformats.org/officeDocument/2006/relationships/image" Target="../media/image435.png"/><Relationship Id="rId111" Type="http://schemas.openxmlformats.org/officeDocument/2006/relationships/image" Target="../media/image182.png"/><Relationship Id="rId232" Type="http://schemas.openxmlformats.org/officeDocument/2006/relationships/image" Target="../media/image296.png"/><Relationship Id="rId353" Type="http://schemas.openxmlformats.org/officeDocument/2006/relationships/image" Target="../media/image444.png"/><Relationship Id="rId305" Type="http://schemas.openxmlformats.org/officeDocument/2006/relationships/image" Target="../media/image376.png"/><Relationship Id="rId426" Type="http://schemas.openxmlformats.org/officeDocument/2006/relationships/image" Target="../media/image502.png"/><Relationship Id="rId304" Type="http://schemas.openxmlformats.org/officeDocument/2006/relationships/image" Target="../media/image374.png"/><Relationship Id="rId425" Type="http://schemas.openxmlformats.org/officeDocument/2006/relationships/image" Target="../media/image555.png"/><Relationship Id="rId303" Type="http://schemas.openxmlformats.org/officeDocument/2006/relationships/image" Target="../media/image386.png"/><Relationship Id="rId424" Type="http://schemas.openxmlformats.org/officeDocument/2006/relationships/image" Target="../media/image505.png"/><Relationship Id="rId302" Type="http://schemas.openxmlformats.org/officeDocument/2006/relationships/image" Target="../media/image394.png"/><Relationship Id="rId423" Type="http://schemas.openxmlformats.org/officeDocument/2006/relationships/image" Target="../media/image501.png"/><Relationship Id="rId309" Type="http://schemas.openxmlformats.org/officeDocument/2006/relationships/image" Target="../media/image385.png"/><Relationship Id="rId308" Type="http://schemas.openxmlformats.org/officeDocument/2006/relationships/image" Target="../media/image379.png"/><Relationship Id="rId429" Type="http://schemas.openxmlformats.org/officeDocument/2006/relationships/image" Target="../media/image510.png"/><Relationship Id="rId307" Type="http://schemas.openxmlformats.org/officeDocument/2006/relationships/image" Target="../media/image381.png"/><Relationship Id="rId428" Type="http://schemas.openxmlformats.org/officeDocument/2006/relationships/image" Target="../media/image544.png"/><Relationship Id="rId306" Type="http://schemas.openxmlformats.org/officeDocument/2006/relationships/image" Target="../media/image375.png"/><Relationship Id="rId427" Type="http://schemas.openxmlformats.org/officeDocument/2006/relationships/image" Target="../media/image554.png"/><Relationship Id="rId301" Type="http://schemas.openxmlformats.org/officeDocument/2006/relationships/image" Target="../media/image401.png"/><Relationship Id="rId422" Type="http://schemas.openxmlformats.org/officeDocument/2006/relationships/image" Target="../media/image486.png"/><Relationship Id="rId300" Type="http://schemas.openxmlformats.org/officeDocument/2006/relationships/image" Target="../media/image380.png"/><Relationship Id="rId421" Type="http://schemas.openxmlformats.org/officeDocument/2006/relationships/image" Target="../media/image511.png"/><Relationship Id="rId420" Type="http://schemas.openxmlformats.org/officeDocument/2006/relationships/image" Target="../media/image503.png"/><Relationship Id="rId415" Type="http://schemas.openxmlformats.org/officeDocument/2006/relationships/image" Target="../media/image494.png"/><Relationship Id="rId414" Type="http://schemas.openxmlformats.org/officeDocument/2006/relationships/image" Target="../media/image492.png"/><Relationship Id="rId413" Type="http://schemas.openxmlformats.org/officeDocument/2006/relationships/image" Target="../media/image485.png"/><Relationship Id="rId412" Type="http://schemas.openxmlformats.org/officeDocument/2006/relationships/image" Target="../media/image498.png"/><Relationship Id="rId419" Type="http://schemas.openxmlformats.org/officeDocument/2006/relationships/image" Target="../media/image490.png"/><Relationship Id="rId418" Type="http://schemas.openxmlformats.org/officeDocument/2006/relationships/image" Target="../media/image496.png"/><Relationship Id="rId417" Type="http://schemas.openxmlformats.org/officeDocument/2006/relationships/image" Target="../media/image497.png"/><Relationship Id="rId416" Type="http://schemas.openxmlformats.org/officeDocument/2006/relationships/image" Target="../media/image499.png"/><Relationship Id="rId411" Type="http://schemas.openxmlformats.org/officeDocument/2006/relationships/image" Target="../media/image500.png"/><Relationship Id="rId410" Type="http://schemas.openxmlformats.org/officeDocument/2006/relationships/image" Target="../media/image481.png"/><Relationship Id="rId206" Type="http://schemas.openxmlformats.org/officeDocument/2006/relationships/image" Target="../media/image281.png"/><Relationship Id="rId327" Type="http://schemas.openxmlformats.org/officeDocument/2006/relationships/image" Target="../media/image398.png"/><Relationship Id="rId448" Type="http://schemas.openxmlformats.org/officeDocument/2006/relationships/image" Target="../media/image528.png"/><Relationship Id="rId205" Type="http://schemas.openxmlformats.org/officeDocument/2006/relationships/image" Target="../media/image304.png"/><Relationship Id="rId326" Type="http://schemas.openxmlformats.org/officeDocument/2006/relationships/image" Target="../media/image391.png"/><Relationship Id="rId447" Type="http://schemas.openxmlformats.org/officeDocument/2006/relationships/image" Target="../media/image534.png"/><Relationship Id="rId204" Type="http://schemas.openxmlformats.org/officeDocument/2006/relationships/image" Target="../media/image268.png"/><Relationship Id="rId325" Type="http://schemas.openxmlformats.org/officeDocument/2006/relationships/image" Target="../media/image400.png"/><Relationship Id="rId446" Type="http://schemas.openxmlformats.org/officeDocument/2006/relationships/image" Target="../media/image516.png"/><Relationship Id="rId203" Type="http://schemas.openxmlformats.org/officeDocument/2006/relationships/image" Target="../media/image270.png"/><Relationship Id="rId324" Type="http://schemas.openxmlformats.org/officeDocument/2006/relationships/image" Target="../media/image397.png"/><Relationship Id="rId445" Type="http://schemas.openxmlformats.org/officeDocument/2006/relationships/image" Target="../media/image518.png"/><Relationship Id="rId209" Type="http://schemas.openxmlformats.org/officeDocument/2006/relationships/image" Target="../media/image279.png"/><Relationship Id="rId208" Type="http://schemas.openxmlformats.org/officeDocument/2006/relationships/image" Target="../media/image289.png"/><Relationship Id="rId329" Type="http://schemas.openxmlformats.org/officeDocument/2006/relationships/image" Target="../media/image402.png"/><Relationship Id="rId207" Type="http://schemas.openxmlformats.org/officeDocument/2006/relationships/image" Target="../media/image290.png"/><Relationship Id="rId328" Type="http://schemas.openxmlformats.org/officeDocument/2006/relationships/image" Target="../media/image410.png"/><Relationship Id="rId449" Type="http://schemas.openxmlformats.org/officeDocument/2006/relationships/image" Target="../media/image515.png"/><Relationship Id="rId440" Type="http://schemas.openxmlformats.org/officeDocument/2006/relationships/image" Target="../media/image536.png"/><Relationship Id="rId202" Type="http://schemas.openxmlformats.org/officeDocument/2006/relationships/image" Target="../media/image275.png"/><Relationship Id="rId323" Type="http://schemas.openxmlformats.org/officeDocument/2006/relationships/image" Target="../media/image395.png"/><Relationship Id="rId444" Type="http://schemas.openxmlformats.org/officeDocument/2006/relationships/image" Target="../media/image521.png"/><Relationship Id="rId201" Type="http://schemas.openxmlformats.org/officeDocument/2006/relationships/image" Target="../media/image269.png"/><Relationship Id="rId322" Type="http://schemas.openxmlformats.org/officeDocument/2006/relationships/image" Target="../media/image403.png"/><Relationship Id="rId443" Type="http://schemas.openxmlformats.org/officeDocument/2006/relationships/image" Target="../media/image514.png"/><Relationship Id="rId200" Type="http://schemas.openxmlformats.org/officeDocument/2006/relationships/image" Target="../media/image267.png"/><Relationship Id="rId321" Type="http://schemas.openxmlformats.org/officeDocument/2006/relationships/image" Target="../media/image399.png"/><Relationship Id="rId442" Type="http://schemas.openxmlformats.org/officeDocument/2006/relationships/image" Target="../media/image513.png"/><Relationship Id="rId320" Type="http://schemas.openxmlformats.org/officeDocument/2006/relationships/image" Target="../media/image416.png"/><Relationship Id="rId441" Type="http://schemas.openxmlformats.org/officeDocument/2006/relationships/image" Target="../media/image522.png"/><Relationship Id="rId316" Type="http://schemas.openxmlformats.org/officeDocument/2006/relationships/image" Target="../media/image390.png"/><Relationship Id="rId437" Type="http://schemas.openxmlformats.org/officeDocument/2006/relationships/image" Target="../media/image525.png"/><Relationship Id="rId315" Type="http://schemas.openxmlformats.org/officeDocument/2006/relationships/image" Target="../media/image442.png"/><Relationship Id="rId436" Type="http://schemas.openxmlformats.org/officeDocument/2006/relationships/image" Target="../media/image508.png"/><Relationship Id="rId314" Type="http://schemas.openxmlformats.org/officeDocument/2006/relationships/image" Target="../media/image396.png"/><Relationship Id="rId435" Type="http://schemas.openxmlformats.org/officeDocument/2006/relationships/image" Target="../media/image529.png"/><Relationship Id="rId313" Type="http://schemas.openxmlformats.org/officeDocument/2006/relationships/image" Target="../media/image387.png"/><Relationship Id="rId434" Type="http://schemas.openxmlformats.org/officeDocument/2006/relationships/image" Target="../media/image506.png"/><Relationship Id="rId319" Type="http://schemas.openxmlformats.org/officeDocument/2006/relationships/image" Target="../media/image392.png"/><Relationship Id="rId318" Type="http://schemas.openxmlformats.org/officeDocument/2006/relationships/image" Target="../media/image409.png"/><Relationship Id="rId439" Type="http://schemas.openxmlformats.org/officeDocument/2006/relationships/image" Target="../media/image512.png"/><Relationship Id="rId317" Type="http://schemas.openxmlformats.org/officeDocument/2006/relationships/image" Target="../media/image433.png"/><Relationship Id="rId438" Type="http://schemas.openxmlformats.org/officeDocument/2006/relationships/image" Target="../media/image517.png"/><Relationship Id="rId312" Type="http://schemas.openxmlformats.org/officeDocument/2006/relationships/image" Target="../media/image389.png"/><Relationship Id="rId433" Type="http://schemas.openxmlformats.org/officeDocument/2006/relationships/image" Target="../media/image530.png"/><Relationship Id="rId311" Type="http://schemas.openxmlformats.org/officeDocument/2006/relationships/image" Target="../media/image408.png"/><Relationship Id="rId432" Type="http://schemas.openxmlformats.org/officeDocument/2006/relationships/image" Target="../media/image509.png"/><Relationship Id="rId310" Type="http://schemas.openxmlformats.org/officeDocument/2006/relationships/image" Target="../media/image383.png"/><Relationship Id="rId431" Type="http://schemas.openxmlformats.org/officeDocument/2006/relationships/image" Target="../media/image507.png"/><Relationship Id="rId430" Type="http://schemas.openxmlformats.org/officeDocument/2006/relationships/image" Target="../media/image519.png"/></Relationships>
</file>

<file path=ppt/slides/_rels/slide4.xml.rels><?xml version="1.0" encoding="UTF-8" standalone="yes"?><Relationships xmlns="http://schemas.openxmlformats.org/package/2006/relationships"><Relationship Id="rId190" Type="http://schemas.openxmlformats.org/officeDocument/2006/relationships/image" Target="../media/image722.png"/><Relationship Id="rId194" Type="http://schemas.openxmlformats.org/officeDocument/2006/relationships/image" Target="../media/image724.png"/><Relationship Id="rId193" Type="http://schemas.openxmlformats.org/officeDocument/2006/relationships/image" Target="../media/image737.png"/><Relationship Id="rId192" Type="http://schemas.openxmlformats.org/officeDocument/2006/relationships/image" Target="../media/image738.png"/><Relationship Id="rId191" Type="http://schemas.openxmlformats.org/officeDocument/2006/relationships/image" Target="../media/image732.png"/><Relationship Id="rId187" Type="http://schemas.openxmlformats.org/officeDocument/2006/relationships/image" Target="../media/image708.png"/><Relationship Id="rId186" Type="http://schemas.openxmlformats.org/officeDocument/2006/relationships/image" Target="../media/image709.png"/><Relationship Id="rId185" Type="http://schemas.openxmlformats.org/officeDocument/2006/relationships/image" Target="../media/image726.png"/><Relationship Id="rId184" Type="http://schemas.openxmlformats.org/officeDocument/2006/relationships/image" Target="../media/image717.png"/><Relationship Id="rId189" Type="http://schemas.openxmlformats.org/officeDocument/2006/relationships/image" Target="../media/image713.png"/><Relationship Id="rId188" Type="http://schemas.openxmlformats.org/officeDocument/2006/relationships/image" Target="../media/image727.png"/><Relationship Id="rId183" Type="http://schemas.openxmlformats.org/officeDocument/2006/relationships/image" Target="../media/image725.png"/><Relationship Id="rId182" Type="http://schemas.openxmlformats.org/officeDocument/2006/relationships/image" Target="../media/image712.png"/><Relationship Id="rId181" Type="http://schemas.openxmlformats.org/officeDocument/2006/relationships/image" Target="../media/image718.png"/><Relationship Id="rId180" Type="http://schemas.openxmlformats.org/officeDocument/2006/relationships/image" Target="../media/image711.png"/><Relationship Id="rId176" Type="http://schemas.openxmlformats.org/officeDocument/2006/relationships/image" Target="../media/image706.png"/><Relationship Id="rId297" Type="http://schemas.openxmlformats.org/officeDocument/2006/relationships/image" Target="../media/image824.png"/><Relationship Id="rId175" Type="http://schemas.openxmlformats.org/officeDocument/2006/relationships/image" Target="../media/image702.png"/><Relationship Id="rId296" Type="http://schemas.openxmlformats.org/officeDocument/2006/relationships/image" Target="../media/image836.png"/><Relationship Id="rId174" Type="http://schemas.openxmlformats.org/officeDocument/2006/relationships/image" Target="../media/image723.png"/><Relationship Id="rId295" Type="http://schemas.openxmlformats.org/officeDocument/2006/relationships/image" Target="../media/image853.png"/><Relationship Id="rId173" Type="http://schemas.openxmlformats.org/officeDocument/2006/relationships/image" Target="../media/image710.png"/><Relationship Id="rId294" Type="http://schemas.openxmlformats.org/officeDocument/2006/relationships/image" Target="../media/image830.png"/><Relationship Id="rId179" Type="http://schemas.openxmlformats.org/officeDocument/2006/relationships/image" Target="../media/image704.png"/><Relationship Id="rId178" Type="http://schemas.openxmlformats.org/officeDocument/2006/relationships/image" Target="../media/image729.png"/><Relationship Id="rId299" Type="http://schemas.openxmlformats.org/officeDocument/2006/relationships/image" Target="../media/image844.png"/><Relationship Id="rId177" Type="http://schemas.openxmlformats.org/officeDocument/2006/relationships/image" Target="../media/image721.png"/><Relationship Id="rId298" Type="http://schemas.openxmlformats.org/officeDocument/2006/relationships/image" Target="../media/image828.png"/><Relationship Id="rId198" Type="http://schemas.openxmlformats.org/officeDocument/2006/relationships/image" Target="../media/image720.png"/><Relationship Id="rId197" Type="http://schemas.openxmlformats.org/officeDocument/2006/relationships/image" Target="../media/image719.png"/><Relationship Id="rId196" Type="http://schemas.openxmlformats.org/officeDocument/2006/relationships/image" Target="../media/image756.png"/><Relationship Id="rId195" Type="http://schemas.openxmlformats.org/officeDocument/2006/relationships/image" Target="../media/image730.png"/><Relationship Id="rId199" Type="http://schemas.openxmlformats.org/officeDocument/2006/relationships/image" Target="../media/image795.png"/><Relationship Id="rId150" Type="http://schemas.openxmlformats.org/officeDocument/2006/relationships/image" Target="../media/image693.png"/><Relationship Id="rId271" Type="http://schemas.openxmlformats.org/officeDocument/2006/relationships/image" Target="../media/image798.png"/><Relationship Id="rId392" Type="http://schemas.openxmlformats.org/officeDocument/2006/relationships/image" Target="../media/image918.png"/><Relationship Id="rId270" Type="http://schemas.openxmlformats.org/officeDocument/2006/relationships/image" Target="../media/image792.png"/><Relationship Id="rId391" Type="http://schemas.openxmlformats.org/officeDocument/2006/relationships/image" Target="../media/image928.png"/><Relationship Id="rId390" Type="http://schemas.openxmlformats.org/officeDocument/2006/relationships/image" Target="../media/image9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149" Type="http://schemas.openxmlformats.org/officeDocument/2006/relationships/image" Target="../media/image682.png"/><Relationship Id="rId4" Type="http://schemas.openxmlformats.org/officeDocument/2006/relationships/image" Target="../media/image550.png"/><Relationship Id="rId148" Type="http://schemas.openxmlformats.org/officeDocument/2006/relationships/image" Target="../media/image680.png"/><Relationship Id="rId269" Type="http://schemas.openxmlformats.org/officeDocument/2006/relationships/image" Target="../media/image803.png"/><Relationship Id="rId9" Type="http://schemas.openxmlformats.org/officeDocument/2006/relationships/image" Target="../media/image561.png"/><Relationship Id="rId143" Type="http://schemas.openxmlformats.org/officeDocument/2006/relationships/image" Target="../media/image679.png"/><Relationship Id="rId264" Type="http://schemas.openxmlformats.org/officeDocument/2006/relationships/image" Target="../media/image813.png"/><Relationship Id="rId385" Type="http://schemas.openxmlformats.org/officeDocument/2006/relationships/image" Target="../media/image923.png"/><Relationship Id="rId142" Type="http://schemas.openxmlformats.org/officeDocument/2006/relationships/image" Target="../media/image703.png"/><Relationship Id="rId263" Type="http://schemas.openxmlformats.org/officeDocument/2006/relationships/image" Target="../media/image794.png"/><Relationship Id="rId384" Type="http://schemas.openxmlformats.org/officeDocument/2006/relationships/image" Target="../media/image921.png"/><Relationship Id="rId141" Type="http://schemas.openxmlformats.org/officeDocument/2006/relationships/image" Target="../media/image687.png"/><Relationship Id="rId262" Type="http://schemas.openxmlformats.org/officeDocument/2006/relationships/image" Target="../media/image786.png"/><Relationship Id="rId383" Type="http://schemas.openxmlformats.org/officeDocument/2006/relationships/image" Target="../media/image914.png"/><Relationship Id="rId140" Type="http://schemas.openxmlformats.org/officeDocument/2006/relationships/image" Target="../media/image673.png"/><Relationship Id="rId261" Type="http://schemas.openxmlformats.org/officeDocument/2006/relationships/image" Target="../media/image809.png"/><Relationship Id="rId382" Type="http://schemas.openxmlformats.org/officeDocument/2006/relationships/image" Target="../media/image909.png"/><Relationship Id="rId5" Type="http://schemas.openxmlformats.org/officeDocument/2006/relationships/image" Target="../media/image533.png"/><Relationship Id="rId147" Type="http://schemas.openxmlformats.org/officeDocument/2006/relationships/image" Target="../media/image683.png"/><Relationship Id="rId268" Type="http://schemas.openxmlformats.org/officeDocument/2006/relationships/image" Target="../media/image799.png"/><Relationship Id="rId389" Type="http://schemas.openxmlformats.org/officeDocument/2006/relationships/image" Target="../media/image919.png"/><Relationship Id="rId6" Type="http://schemas.openxmlformats.org/officeDocument/2006/relationships/image" Target="../media/image538.png"/><Relationship Id="rId146" Type="http://schemas.openxmlformats.org/officeDocument/2006/relationships/image" Target="../media/image678.png"/><Relationship Id="rId267" Type="http://schemas.openxmlformats.org/officeDocument/2006/relationships/image" Target="../media/image801.png"/><Relationship Id="rId388" Type="http://schemas.openxmlformats.org/officeDocument/2006/relationships/image" Target="../media/image926.png"/><Relationship Id="rId7" Type="http://schemas.openxmlformats.org/officeDocument/2006/relationships/image" Target="../media/image548.png"/><Relationship Id="rId145" Type="http://schemas.openxmlformats.org/officeDocument/2006/relationships/image" Target="../media/image677.png"/><Relationship Id="rId266" Type="http://schemas.openxmlformats.org/officeDocument/2006/relationships/image" Target="../media/image808.png"/><Relationship Id="rId387" Type="http://schemas.openxmlformats.org/officeDocument/2006/relationships/image" Target="../media/image910.png"/><Relationship Id="rId8" Type="http://schemas.openxmlformats.org/officeDocument/2006/relationships/image" Target="../media/image540.png"/><Relationship Id="rId144" Type="http://schemas.openxmlformats.org/officeDocument/2006/relationships/image" Target="../media/image669.png"/><Relationship Id="rId265" Type="http://schemas.openxmlformats.org/officeDocument/2006/relationships/image" Target="../media/image814.png"/><Relationship Id="rId386" Type="http://schemas.openxmlformats.org/officeDocument/2006/relationships/image" Target="../media/image922.png"/><Relationship Id="rId260" Type="http://schemas.openxmlformats.org/officeDocument/2006/relationships/image" Target="../media/image782.png"/><Relationship Id="rId381" Type="http://schemas.openxmlformats.org/officeDocument/2006/relationships/image" Target="../media/image911.png"/><Relationship Id="rId380" Type="http://schemas.openxmlformats.org/officeDocument/2006/relationships/image" Target="../media/image913.png"/><Relationship Id="rId139" Type="http://schemas.openxmlformats.org/officeDocument/2006/relationships/image" Target="../media/image714.png"/><Relationship Id="rId138" Type="http://schemas.openxmlformats.org/officeDocument/2006/relationships/image" Target="../media/image661.png"/><Relationship Id="rId259" Type="http://schemas.openxmlformats.org/officeDocument/2006/relationships/image" Target="../media/image781.png"/><Relationship Id="rId137" Type="http://schemas.openxmlformats.org/officeDocument/2006/relationships/image" Target="../media/image665.png"/><Relationship Id="rId258" Type="http://schemas.openxmlformats.org/officeDocument/2006/relationships/image" Target="../media/image805.png"/><Relationship Id="rId379" Type="http://schemas.openxmlformats.org/officeDocument/2006/relationships/image" Target="../media/image908.png"/><Relationship Id="rId132" Type="http://schemas.openxmlformats.org/officeDocument/2006/relationships/image" Target="../media/image659.png"/><Relationship Id="rId253" Type="http://schemas.openxmlformats.org/officeDocument/2006/relationships/image" Target="../media/image785.png"/><Relationship Id="rId374" Type="http://schemas.openxmlformats.org/officeDocument/2006/relationships/image" Target="../media/image927.png"/><Relationship Id="rId131" Type="http://schemas.openxmlformats.org/officeDocument/2006/relationships/image" Target="../media/image664.png"/><Relationship Id="rId252" Type="http://schemas.openxmlformats.org/officeDocument/2006/relationships/image" Target="../media/image789.png"/><Relationship Id="rId373" Type="http://schemas.openxmlformats.org/officeDocument/2006/relationships/image" Target="../media/image900.png"/><Relationship Id="rId130" Type="http://schemas.openxmlformats.org/officeDocument/2006/relationships/image" Target="../media/image660.png"/><Relationship Id="rId251" Type="http://schemas.openxmlformats.org/officeDocument/2006/relationships/image" Target="../media/image776.png"/><Relationship Id="rId372" Type="http://schemas.openxmlformats.org/officeDocument/2006/relationships/image" Target="../media/image905.png"/><Relationship Id="rId250" Type="http://schemas.openxmlformats.org/officeDocument/2006/relationships/image" Target="../media/image783.png"/><Relationship Id="rId371" Type="http://schemas.openxmlformats.org/officeDocument/2006/relationships/image" Target="../media/image897.png"/><Relationship Id="rId136" Type="http://schemas.openxmlformats.org/officeDocument/2006/relationships/image" Target="../media/image670.png"/><Relationship Id="rId257" Type="http://schemas.openxmlformats.org/officeDocument/2006/relationships/image" Target="../media/image790.png"/><Relationship Id="rId378" Type="http://schemas.openxmlformats.org/officeDocument/2006/relationships/image" Target="../media/image916.png"/><Relationship Id="rId135" Type="http://schemas.openxmlformats.org/officeDocument/2006/relationships/image" Target="../media/image667.png"/><Relationship Id="rId256" Type="http://schemas.openxmlformats.org/officeDocument/2006/relationships/image" Target="../media/image791.png"/><Relationship Id="rId377" Type="http://schemas.openxmlformats.org/officeDocument/2006/relationships/image" Target="../media/image920.png"/><Relationship Id="rId134" Type="http://schemas.openxmlformats.org/officeDocument/2006/relationships/image" Target="../media/image658.png"/><Relationship Id="rId255" Type="http://schemas.openxmlformats.org/officeDocument/2006/relationships/image" Target="../media/image779.png"/><Relationship Id="rId376" Type="http://schemas.openxmlformats.org/officeDocument/2006/relationships/image" Target="../media/image896.png"/><Relationship Id="rId133" Type="http://schemas.openxmlformats.org/officeDocument/2006/relationships/image" Target="../media/image715.png"/><Relationship Id="rId254" Type="http://schemas.openxmlformats.org/officeDocument/2006/relationships/image" Target="../media/image793.png"/><Relationship Id="rId375" Type="http://schemas.openxmlformats.org/officeDocument/2006/relationships/image" Target="../media/image898.png"/><Relationship Id="rId172" Type="http://schemas.openxmlformats.org/officeDocument/2006/relationships/image" Target="../media/image728.png"/><Relationship Id="rId293" Type="http://schemas.openxmlformats.org/officeDocument/2006/relationships/image" Target="../media/image831.png"/><Relationship Id="rId171" Type="http://schemas.openxmlformats.org/officeDocument/2006/relationships/image" Target="../media/image716.png"/><Relationship Id="rId292" Type="http://schemas.openxmlformats.org/officeDocument/2006/relationships/image" Target="../media/image821.png"/><Relationship Id="rId170" Type="http://schemas.openxmlformats.org/officeDocument/2006/relationships/image" Target="../media/image699.png"/><Relationship Id="rId291" Type="http://schemas.openxmlformats.org/officeDocument/2006/relationships/image" Target="../media/image837.png"/><Relationship Id="rId290" Type="http://schemas.openxmlformats.org/officeDocument/2006/relationships/image" Target="../media/image822.png"/><Relationship Id="rId165" Type="http://schemas.openxmlformats.org/officeDocument/2006/relationships/image" Target="../media/image700.png"/><Relationship Id="rId286" Type="http://schemas.openxmlformats.org/officeDocument/2006/relationships/image" Target="../media/image817.png"/><Relationship Id="rId164" Type="http://schemas.openxmlformats.org/officeDocument/2006/relationships/image" Target="../media/image698.png"/><Relationship Id="rId285" Type="http://schemas.openxmlformats.org/officeDocument/2006/relationships/image" Target="../media/image818.png"/><Relationship Id="rId163" Type="http://schemas.openxmlformats.org/officeDocument/2006/relationships/image" Target="../media/image691.png"/><Relationship Id="rId284" Type="http://schemas.openxmlformats.org/officeDocument/2006/relationships/image" Target="../media/image807.png"/><Relationship Id="rId162" Type="http://schemas.openxmlformats.org/officeDocument/2006/relationships/image" Target="../media/image684.png"/><Relationship Id="rId283" Type="http://schemas.openxmlformats.org/officeDocument/2006/relationships/image" Target="../media/image810.png"/><Relationship Id="rId169" Type="http://schemas.openxmlformats.org/officeDocument/2006/relationships/image" Target="../media/image697.png"/><Relationship Id="rId168" Type="http://schemas.openxmlformats.org/officeDocument/2006/relationships/image" Target="../media/image695.png"/><Relationship Id="rId289" Type="http://schemas.openxmlformats.org/officeDocument/2006/relationships/image" Target="../media/image823.png"/><Relationship Id="rId167" Type="http://schemas.openxmlformats.org/officeDocument/2006/relationships/image" Target="../media/image701.png"/><Relationship Id="rId288" Type="http://schemas.openxmlformats.org/officeDocument/2006/relationships/image" Target="../media/image829.png"/><Relationship Id="rId166" Type="http://schemas.openxmlformats.org/officeDocument/2006/relationships/image" Target="../media/image707.png"/><Relationship Id="rId287" Type="http://schemas.openxmlformats.org/officeDocument/2006/relationships/image" Target="../media/image819.png"/><Relationship Id="rId161" Type="http://schemas.openxmlformats.org/officeDocument/2006/relationships/image" Target="../media/image690.png"/><Relationship Id="rId282" Type="http://schemas.openxmlformats.org/officeDocument/2006/relationships/image" Target="../media/image847.png"/><Relationship Id="rId160" Type="http://schemas.openxmlformats.org/officeDocument/2006/relationships/image" Target="../media/image694.png"/><Relationship Id="rId281" Type="http://schemas.openxmlformats.org/officeDocument/2006/relationships/image" Target="../media/image832.png"/><Relationship Id="rId280" Type="http://schemas.openxmlformats.org/officeDocument/2006/relationships/image" Target="../media/image825.png"/><Relationship Id="rId159" Type="http://schemas.openxmlformats.org/officeDocument/2006/relationships/image" Target="../media/image692.png"/><Relationship Id="rId154" Type="http://schemas.openxmlformats.org/officeDocument/2006/relationships/image" Target="../media/image705.png"/><Relationship Id="rId275" Type="http://schemas.openxmlformats.org/officeDocument/2006/relationships/image" Target="../media/image812.png"/><Relationship Id="rId396" Type="http://schemas.openxmlformats.org/officeDocument/2006/relationships/image" Target="../media/image933.png"/><Relationship Id="rId153" Type="http://schemas.openxmlformats.org/officeDocument/2006/relationships/image" Target="../media/image685.png"/><Relationship Id="rId274" Type="http://schemas.openxmlformats.org/officeDocument/2006/relationships/image" Target="../media/image815.png"/><Relationship Id="rId395" Type="http://schemas.openxmlformats.org/officeDocument/2006/relationships/image" Target="../media/image951.png"/><Relationship Id="rId152" Type="http://schemas.openxmlformats.org/officeDocument/2006/relationships/image" Target="../media/image681.png"/><Relationship Id="rId273" Type="http://schemas.openxmlformats.org/officeDocument/2006/relationships/image" Target="../media/image804.png"/><Relationship Id="rId394" Type="http://schemas.openxmlformats.org/officeDocument/2006/relationships/image" Target="../media/image932.png"/><Relationship Id="rId151" Type="http://schemas.openxmlformats.org/officeDocument/2006/relationships/image" Target="../media/image676.png"/><Relationship Id="rId272" Type="http://schemas.openxmlformats.org/officeDocument/2006/relationships/image" Target="../media/image800.png"/><Relationship Id="rId393" Type="http://schemas.openxmlformats.org/officeDocument/2006/relationships/image" Target="../media/image924.png"/><Relationship Id="rId158" Type="http://schemas.openxmlformats.org/officeDocument/2006/relationships/image" Target="../media/image686.png"/><Relationship Id="rId279" Type="http://schemas.openxmlformats.org/officeDocument/2006/relationships/image" Target="../media/image820.png"/><Relationship Id="rId157" Type="http://schemas.openxmlformats.org/officeDocument/2006/relationships/image" Target="../media/image689.png"/><Relationship Id="rId278" Type="http://schemas.openxmlformats.org/officeDocument/2006/relationships/image" Target="../media/image806.png"/><Relationship Id="rId399" Type="http://schemas.openxmlformats.org/officeDocument/2006/relationships/image" Target="../media/image936.png"/><Relationship Id="rId156" Type="http://schemas.openxmlformats.org/officeDocument/2006/relationships/image" Target="../media/image688.png"/><Relationship Id="rId277" Type="http://schemas.openxmlformats.org/officeDocument/2006/relationships/image" Target="../media/image811.png"/><Relationship Id="rId398" Type="http://schemas.openxmlformats.org/officeDocument/2006/relationships/image" Target="../media/image925.png"/><Relationship Id="rId155" Type="http://schemas.openxmlformats.org/officeDocument/2006/relationships/image" Target="../media/image696.png"/><Relationship Id="rId276" Type="http://schemas.openxmlformats.org/officeDocument/2006/relationships/image" Target="../media/image816.png"/><Relationship Id="rId397" Type="http://schemas.openxmlformats.org/officeDocument/2006/relationships/image" Target="../media/image942.png"/><Relationship Id="rId40" Type="http://schemas.openxmlformats.org/officeDocument/2006/relationships/image" Target="../media/image592.png"/><Relationship Id="rId42" Type="http://schemas.openxmlformats.org/officeDocument/2006/relationships/image" Target="../media/image583.png"/><Relationship Id="rId41" Type="http://schemas.openxmlformats.org/officeDocument/2006/relationships/image" Target="../media/image581.png"/><Relationship Id="rId44" Type="http://schemas.openxmlformats.org/officeDocument/2006/relationships/image" Target="../media/image578.png"/><Relationship Id="rId43" Type="http://schemas.openxmlformats.org/officeDocument/2006/relationships/image" Target="../media/image574.png"/><Relationship Id="rId46" Type="http://schemas.openxmlformats.org/officeDocument/2006/relationships/image" Target="../media/image589.png"/><Relationship Id="rId45" Type="http://schemas.openxmlformats.org/officeDocument/2006/relationships/image" Target="../media/image582.png"/><Relationship Id="rId48" Type="http://schemas.openxmlformats.org/officeDocument/2006/relationships/image" Target="../media/image588.png"/><Relationship Id="rId47" Type="http://schemas.openxmlformats.org/officeDocument/2006/relationships/image" Target="../media/image572.png"/><Relationship Id="rId49" Type="http://schemas.openxmlformats.org/officeDocument/2006/relationships/image" Target="../media/image577.png"/><Relationship Id="rId31" Type="http://schemas.openxmlformats.org/officeDocument/2006/relationships/image" Target="../media/image565.png"/><Relationship Id="rId30" Type="http://schemas.openxmlformats.org/officeDocument/2006/relationships/image" Target="../media/image558.png"/><Relationship Id="rId33" Type="http://schemas.openxmlformats.org/officeDocument/2006/relationships/image" Target="../media/image566.png"/><Relationship Id="rId32" Type="http://schemas.openxmlformats.org/officeDocument/2006/relationships/image" Target="../media/image562.png"/><Relationship Id="rId35" Type="http://schemas.openxmlformats.org/officeDocument/2006/relationships/image" Target="../media/image560.png"/><Relationship Id="rId34" Type="http://schemas.openxmlformats.org/officeDocument/2006/relationships/image" Target="../media/image587.png"/><Relationship Id="rId37" Type="http://schemas.openxmlformats.org/officeDocument/2006/relationships/image" Target="../media/image567.png"/><Relationship Id="rId36" Type="http://schemas.openxmlformats.org/officeDocument/2006/relationships/image" Target="../media/image573.png"/><Relationship Id="rId39" Type="http://schemas.openxmlformats.org/officeDocument/2006/relationships/image" Target="../media/image571.png"/><Relationship Id="rId38" Type="http://schemas.openxmlformats.org/officeDocument/2006/relationships/image" Target="../media/image584.png"/><Relationship Id="rId20" Type="http://schemas.openxmlformats.org/officeDocument/2006/relationships/image" Target="../media/image556.png"/><Relationship Id="rId22" Type="http://schemas.openxmlformats.org/officeDocument/2006/relationships/image" Target="../media/image547.png"/><Relationship Id="rId21" Type="http://schemas.openxmlformats.org/officeDocument/2006/relationships/image" Target="../media/image579.png"/><Relationship Id="rId24" Type="http://schemas.openxmlformats.org/officeDocument/2006/relationships/image" Target="../media/image552.png"/><Relationship Id="rId23" Type="http://schemas.openxmlformats.org/officeDocument/2006/relationships/image" Target="../media/image551.png"/><Relationship Id="rId409" Type="http://schemas.openxmlformats.org/officeDocument/2006/relationships/image" Target="../media/image961.png"/><Relationship Id="rId404" Type="http://schemas.openxmlformats.org/officeDocument/2006/relationships/image" Target="../media/image931.png"/><Relationship Id="rId403" Type="http://schemas.openxmlformats.org/officeDocument/2006/relationships/image" Target="../media/image935.png"/><Relationship Id="rId402" Type="http://schemas.openxmlformats.org/officeDocument/2006/relationships/image" Target="../media/image973.png"/><Relationship Id="rId401" Type="http://schemas.openxmlformats.org/officeDocument/2006/relationships/image" Target="../media/image957.png"/><Relationship Id="rId408" Type="http://schemas.openxmlformats.org/officeDocument/2006/relationships/image" Target="../media/image955.png"/><Relationship Id="rId407" Type="http://schemas.openxmlformats.org/officeDocument/2006/relationships/image" Target="../media/image940.png"/><Relationship Id="rId406" Type="http://schemas.openxmlformats.org/officeDocument/2006/relationships/image" Target="../media/image941.png"/><Relationship Id="rId405" Type="http://schemas.openxmlformats.org/officeDocument/2006/relationships/image" Target="../media/image929.png"/><Relationship Id="rId26" Type="http://schemas.openxmlformats.org/officeDocument/2006/relationships/image" Target="../media/image559.png"/><Relationship Id="rId25" Type="http://schemas.openxmlformats.org/officeDocument/2006/relationships/image" Target="../media/image569.png"/><Relationship Id="rId28" Type="http://schemas.openxmlformats.org/officeDocument/2006/relationships/image" Target="../media/image568.png"/><Relationship Id="rId27" Type="http://schemas.openxmlformats.org/officeDocument/2006/relationships/image" Target="../media/image570.png"/><Relationship Id="rId400" Type="http://schemas.openxmlformats.org/officeDocument/2006/relationships/image" Target="../media/image939.png"/><Relationship Id="rId29" Type="http://schemas.openxmlformats.org/officeDocument/2006/relationships/image" Target="../media/image564.png"/><Relationship Id="rId11" Type="http://schemas.openxmlformats.org/officeDocument/2006/relationships/image" Target="../media/image557.png"/><Relationship Id="rId10" Type="http://schemas.openxmlformats.org/officeDocument/2006/relationships/image" Target="../media/image542.png"/><Relationship Id="rId13" Type="http://schemas.openxmlformats.org/officeDocument/2006/relationships/image" Target="../media/image553.png"/><Relationship Id="rId12" Type="http://schemas.openxmlformats.org/officeDocument/2006/relationships/image" Target="../media/image545.png"/><Relationship Id="rId15" Type="http://schemas.openxmlformats.org/officeDocument/2006/relationships/image" Target="../media/image535.png"/><Relationship Id="rId14" Type="http://schemas.openxmlformats.org/officeDocument/2006/relationships/image" Target="../media/image546.png"/><Relationship Id="rId17" Type="http://schemas.openxmlformats.org/officeDocument/2006/relationships/image" Target="../media/image537.png"/><Relationship Id="rId16" Type="http://schemas.openxmlformats.org/officeDocument/2006/relationships/image" Target="../media/image549.png"/><Relationship Id="rId19" Type="http://schemas.openxmlformats.org/officeDocument/2006/relationships/image" Target="../media/image539.png"/><Relationship Id="rId18" Type="http://schemas.openxmlformats.org/officeDocument/2006/relationships/image" Target="../media/image563.png"/><Relationship Id="rId84" Type="http://schemas.openxmlformats.org/officeDocument/2006/relationships/image" Target="../media/image612.png"/><Relationship Id="rId83" Type="http://schemas.openxmlformats.org/officeDocument/2006/relationships/image" Target="../media/image614.png"/><Relationship Id="rId86" Type="http://schemas.openxmlformats.org/officeDocument/2006/relationships/image" Target="../media/image626.png"/><Relationship Id="rId85" Type="http://schemas.openxmlformats.org/officeDocument/2006/relationships/image" Target="../media/image640.png"/><Relationship Id="rId88" Type="http://schemas.openxmlformats.org/officeDocument/2006/relationships/image" Target="../media/image636.png"/><Relationship Id="rId87" Type="http://schemas.openxmlformats.org/officeDocument/2006/relationships/image" Target="../media/image620.png"/><Relationship Id="rId89" Type="http://schemas.openxmlformats.org/officeDocument/2006/relationships/image" Target="../media/image615.png"/><Relationship Id="rId80" Type="http://schemas.openxmlformats.org/officeDocument/2006/relationships/image" Target="../media/image604.png"/><Relationship Id="rId82" Type="http://schemas.openxmlformats.org/officeDocument/2006/relationships/image" Target="../media/image625.png"/><Relationship Id="rId81" Type="http://schemas.openxmlformats.org/officeDocument/2006/relationships/image" Target="../media/image605.png"/><Relationship Id="rId73" Type="http://schemas.openxmlformats.org/officeDocument/2006/relationships/image" Target="../media/image613.png"/><Relationship Id="rId72" Type="http://schemas.openxmlformats.org/officeDocument/2006/relationships/image" Target="../media/image632.png"/><Relationship Id="rId75" Type="http://schemas.openxmlformats.org/officeDocument/2006/relationships/image" Target="../media/image600.png"/><Relationship Id="rId74" Type="http://schemas.openxmlformats.org/officeDocument/2006/relationships/image" Target="../media/image618.png"/><Relationship Id="rId77" Type="http://schemas.openxmlformats.org/officeDocument/2006/relationships/image" Target="../media/image611.png"/><Relationship Id="rId76" Type="http://schemas.openxmlformats.org/officeDocument/2006/relationships/image" Target="../media/image610.png"/><Relationship Id="rId79" Type="http://schemas.openxmlformats.org/officeDocument/2006/relationships/image" Target="../media/image607.png"/><Relationship Id="rId78" Type="http://schemas.openxmlformats.org/officeDocument/2006/relationships/image" Target="../media/image602.png"/><Relationship Id="rId71" Type="http://schemas.openxmlformats.org/officeDocument/2006/relationships/image" Target="../media/image621.png"/><Relationship Id="rId70" Type="http://schemas.openxmlformats.org/officeDocument/2006/relationships/image" Target="../media/image606.png"/><Relationship Id="rId62" Type="http://schemas.openxmlformats.org/officeDocument/2006/relationships/image" Target="../media/image603.png"/><Relationship Id="rId61" Type="http://schemas.openxmlformats.org/officeDocument/2006/relationships/image" Target="../media/image608.png"/><Relationship Id="rId64" Type="http://schemas.openxmlformats.org/officeDocument/2006/relationships/image" Target="../media/image628.png"/><Relationship Id="rId63" Type="http://schemas.openxmlformats.org/officeDocument/2006/relationships/image" Target="../media/image595.png"/><Relationship Id="rId66" Type="http://schemas.openxmlformats.org/officeDocument/2006/relationships/image" Target="../media/image609.png"/><Relationship Id="rId65" Type="http://schemas.openxmlformats.org/officeDocument/2006/relationships/image" Target="../media/image598.png"/><Relationship Id="rId68" Type="http://schemas.openxmlformats.org/officeDocument/2006/relationships/image" Target="../media/image616.png"/><Relationship Id="rId67" Type="http://schemas.openxmlformats.org/officeDocument/2006/relationships/image" Target="../media/image593.png"/><Relationship Id="rId60" Type="http://schemas.openxmlformats.org/officeDocument/2006/relationships/image" Target="../media/image597.png"/><Relationship Id="rId69" Type="http://schemas.openxmlformats.org/officeDocument/2006/relationships/image" Target="../media/image601.png"/><Relationship Id="rId51" Type="http://schemas.openxmlformats.org/officeDocument/2006/relationships/image" Target="../media/image586.png"/><Relationship Id="rId50" Type="http://schemas.openxmlformats.org/officeDocument/2006/relationships/image" Target="../media/image599.png"/><Relationship Id="rId53" Type="http://schemas.openxmlformats.org/officeDocument/2006/relationships/image" Target="../media/image591.png"/><Relationship Id="rId52" Type="http://schemas.openxmlformats.org/officeDocument/2006/relationships/image" Target="../media/image590.png"/><Relationship Id="rId55" Type="http://schemas.openxmlformats.org/officeDocument/2006/relationships/image" Target="../media/image575.png"/><Relationship Id="rId54" Type="http://schemas.openxmlformats.org/officeDocument/2006/relationships/image" Target="../media/image580.png"/><Relationship Id="rId57" Type="http://schemas.openxmlformats.org/officeDocument/2006/relationships/image" Target="../media/image594.png"/><Relationship Id="rId56" Type="http://schemas.openxmlformats.org/officeDocument/2006/relationships/image" Target="../media/image576.png"/><Relationship Id="rId59" Type="http://schemas.openxmlformats.org/officeDocument/2006/relationships/image" Target="../media/image596.png"/><Relationship Id="rId58" Type="http://schemas.openxmlformats.org/officeDocument/2006/relationships/image" Target="../media/image585.png"/><Relationship Id="rId107" Type="http://schemas.openxmlformats.org/officeDocument/2006/relationships/image" Target="../media/image637.png"/><Relationship Id="rId228" Type="http://schemas.openxmlformats.org/officeDocument/2006/relationships/image" Target="../media/image758.png"/><Relationship Id="rId349" Type="http://schemas.openxmlformats.org/officeDocument/2006/relationships/image" Target="../media/image880.png"/><Relationship Id="rId106" Type="http://schemas.openxmlformats.org/officeDocument/2006/relationships/image" Target="../media/image633.png"/><Relationship Id="rId227" Type="http://schemas.openxmlformats.org/officeDocument/2006/relationships/image" Target="../media/image764.png"/><Relationship Id="rId348" Type="http://schemas.openxmlformats.org/officeDocument/2006/relationships/image" Target="../media/image877.png"/><Relationship Id="rId105" Type="http://schemas.openxmlformats.org/officeDocument/2006/relationships/image" Target="../media/image645.png"/><Relationship Id="rId226" Type="http://schemas.openxmlformats.org/officeDocument/2006/relationships/image" Target="../media/image751.png"/><Relationship Id="rId347" Type="http://schemas.openxmlformats.org/officeDocument/2006/relationships/image" Target="../media/image872.png"/><Relationship Id="rId104" Type="http://schemas.openxmlformats.org/officeDocument/2006/relationships/image" Target="../media/image629.png"/><Relationship Id="rId225" Type="http://schemas.openxmlformats.org/officeDocument/2006/relationships/image" Target="../media/image769.png"/><Relationship Id="rId346" Type="http://schemas.openxmlformats.org/officeDocument/2006/relationships/image" Target="../media/image879.png"/><Relationship Id="rId109" Type="http://schemas.openxmlformats.org/officeDocument/2006/relationships/image" Target="../media/image638.png"/><Relationship Id="rId108" Type="http://schemas.openxmlformats.org/officeDocument/2006/relationships/image" Target="../media/image643.png"/><Relationship Id="rId229" Type="http://schemas.openxmlformats.org/officeDocument/2006/relationships/image" Target="../media/image755.png"/><Relationship Id="rId220" Type="http://schemas.openxmlformats.org/officeDocument/2006/relationships/image" Target="../media/image750.png"/><Relationship Id="rId341" Type="http://schemas.openxmlformats.org/officeDocument/2006/relationships/image" Target="../media/image885.png"/><Relationship Id="rId340" Type="http://schemas.openxmlformats.org/officeDocument/2006/relationships/image" Target="../media/image866.png"/><Relationship Id="rId103" Type="http://schemas.openxmlformats.org/officeDocument/2006/relationships/image" Target="../media/image634.png"/><Relationship Id="rId224" Type="http://schemas.openxmlformats.org/officeDocument/2006/relationships/image" Target="../media/image754.png"/><Relationship Id="rId345" Type="http://schemas.openxmlformats.org/officeDocument/2006/relationships/image" Target="../media/image878.png"/><Relationship Id="rId102" Type="http://schemas.openxmlformats.org/officeDocument/2006/relationships/image" Target="../media/image644.png"/><Relationship Id="rId223" Type="http://schemas.openxmlformats.org/officeDocument/2006/relationships/image" Target="../media/image759.png"/><Relationship Id="rId344" Type="http://schemas.openxmlformats.org/officeDocument/2006/relationships/image" Target="../media/image874.png"/><Relationship Id="rId101" Type="http://schemas.openxmlformats.org/officeDocument/2006/relationships/image" Target="../media/image622.png"/><Relationship Id="rId222" Type="http://schemas.openxmlformats.org/officeDocument/2006/relationships/image" Target="../media/image742.png"/><Relationship Id="rId343" Type="http://schemas.openxmlformats.org/officeDocument/2006/relationships/image" Target="../media/image889.png"/><Relationship Id="rId100" Type="http://schemas.openxmlformats.org/officeDocument/2006/relationships/image" Target="../media/image641.png"/><Relationship Id="rId221" Type="http://schemas.openxmlformats.org/officeDocument/2006/relationships/image" Target="../media/image743.png"/><Relationship Id="rId342" Type="http://schemas.openxmlformats.org/officeDocument/2006/relationships/image" Target="../media/image875.png"/><Relationship Id="rId217" Type="http://schemas.openxmlformats.org/officeDocument/2006/relationships/image" Target="../media/image749.png"/><Relationship Id="rId338" Type="http://schemas.openxmlformats.org/officeDocument/2006/relationships/image" Target="../media/image912.png"/><Relationship Id="rId216" Type="http://schemas.openxmlformats.org/officeDocument/2006/relationships/image" Target="../media/image741.png"/><Relationship Id="rId337" Type="http://schemas.openxmlformats.org/officeDocument/2006/relationships/image" Target="../media/image869.png"/><Relationship Id="rId215" Type="http://schemas.openxmlformats.org/officeDocument/2006/relationships/image" Target="../media/image740.png"/><Relationship Id="rId336" Type="http://schemas.openxmlformats.org/officeDocument/2006/relationships/image" Target="../media/image863.png"/><Relationship Id="rId214" Type="http://schemas.openxmlformats.org/officeDocument/2006/relationships/image" Target="../media/image746.png"/><Relationship Id="rId335" Type="http://schemas.openxmlformats.org/officeDocument/2006/relationships/image" Target="../media/image876.png"/><Relationship Id="rId219" Type="http://schemas.openxmlformats.org/officeDocument/2006/relationships/image" Target="../media/image802.png"/><Relationship Id="rId218" Type="http://schemas.openxmlformats.org/officeDocument/2006/relationships/image" Target="../media/image752.png"/><Relationship Id="rId339" Type="http://schemas.openxmlformats.org/officeDocument/2006/relationships/image" Target="../media/image870.png"/><Relationship Id="rId330" Type="http://schemas.openxmlformats.org/officeDocument/2006/relationships/image" Target="../media/image857.png"/><Relationship Id="rId213" Type="http://schemas.openxmlformats.org/officeDocument/2006/relationships/image" Target="../media/image780.png"/><Relationship Id="rId334" Type="http://schemas.openxmlformats.org/officeDocument/2006/relationships/image" Target="../media/image871.png"/><Relationship Id="rId212" Type="http://schemas.openxmlformats.org/officeDocument/2006/relationships/image" Target="../media/image796.png"/><Relationship Id="rId333" Type="http://schemas.openxmlformats.org/officeDocument/2006/relationships/image" Target="../media/image864.png"/><Relationship Id="rId211" Type="http://schemas.openxmlformats.org/officeDocument/2006/relationships/image" Target="../media/image748.png"/><Relationship Id="rId332" Type="http://schemas.openxmlformats.org/officeDocument/2006/relationships/image" Target="../media/image867.png"/><Relationship Id="rId210" Type="http://schemas.openxmlformats.org/officeDocument/2006/relationships/image" Target="../media/image747.png"/><Relationship Id="rId331" Type="http://schemas.openxmlformats.org/officeDocument/2006/relationships/image" Target="../media/image854.png"/><Relationship Id="rId370" Type="http://schemas.openxmlformats.org/officeDocument/2006/relationships/image" Target="../media/image899.png"/><Relationship Id="rId129" Type="http://schemas.openxmlformats.org/officeDocument/2006/relationships/image" Target="../media/image675.png"/><Relationship Id="rId128" Type="http://schemas.openxmlformats.org/officeDocument/2006/relationships/image" Target="../media/image674.png"/><Relationship Id="rId249" Type="http://schemas.openxmlformats.org/officeDocument/2006/relationships/image" Target="../media/image797.png"/><Relationship Id="rId127" Type="http://schemas.openxmlformats.org/officeDocument/2006/relationships/image" Target="../media/image651.png"/><Relationship Id="rId248" Type="http://schemas.openxmlformats.org/officeDocument/2006/relationships/image" Target="../media/image775.png"/><Relationship Id="rId369" Type="http://schemas.openxmlformats.org/officeDocument/2006/relationships/image" Target="../media/image894.png"/><Relationship Id="rId126" Type="http://schemas.openxmlformats.org/officeDocument/2006/relationships/image" Target="../media/image655.png"/><Relationship Id="rId247" Type="http://schemas.openxmlformats.org/officeDocument/2006/relationships/image" Target="../media/image787.png"/><Relationship Id="rId368" Type="http://schemas.openxmlformats.org/officeDocument/2006/relationships/image" Target="../media/image904.png"/><Relationship Id="rId121" Type="http://schemas.openxmlformats.org/officeDocument/2006/relationships/image" Target="../media/image647.png"/><Relationship Id="rId242" Type="http://schemas.openxmlformats.org/officeDocument/2006/relationships/image" Target="../media/image768.png"/><Relationship Id="rId363" Type="http://schemas.openxmlformats.org/officeDocument/2006/relationships/image" Target="../media/image890.png"/><Relationship Id="rId120" Type="http://schemas.openxmlformats.org/officeDocument/2006/relationships/image" Target="../media/image671.png"/><Relationship Id="rId241" Type="http://schemas.openxmlformats.org/officeDocument/2006/relationships/image" Target="../media/image763.png"/><Relationship Id="rId362" Type="http://schemas.openxmlformats.org/officeDocument/2006/relationships/image" Target="../media/image886.png"/><Relationship Id="rId240" Type="http://schemas.openxmlformats.org/officeDocument/2006/relationships/image" Target="../media/image774.png"/><Relationship Id="rId361" Type="http://schemas.openxmlformats.org/officeDocument/2006/relationships/image" Target="../media/image937.png"/><Relationship Id="rId360" Type="http://schemas.openxmlformats.org/officeDocument/2006/relationships/image" Target="../media/image906.png"/><Relationship Id="rId125" Type="http://schemas.openxmlformats.org/officeDocument/2006/relationships/image" Target="../media/image663.png"/><Relationship Id="rId246" Type="http://schemas.openxmlformats.org/officeDocument/2006/relationships/image" Target="../media/image784.png"/><Relationship Id="rId367" Type="http://schemas.openxmlformats.org/officeDocument/2006/relationships/image" Target="../media/image901.png"/><Relationship Id="rId124" Type="http://schemas.openxmlformats.org/officeDocument/2006/relationships/image" Target="../media/image668.png"/><Relationship Id="rId245" Type="http://schemas.openxmlformats.org/officeDocument/2006/relationships/image" Target="../media/image770.png"/><Relationship Id="rId366" Type="http://schemas.openxmlformats.org/officeDocument/2006/relationships/image" Target="../media/image892.png"/><Relationship Id="rId123" Type="http://schemas.openxmlformats.org/officeDocument/2006/relationships/image" Target="../media/image652.png"/><Relationship Id="rId244" Type="http://schemas.openxmlformats.org/officeDocument/2006/relationships/image" Target="../media/image777.png"/><Relationship Id="rId365" Type="http://schemas.openxmlformats.org/officeDocument/2006/relationships/image" Target="../media/image895.png"/><Relationship Id="rId122" Type="http://schemas.openxmlformats.org/officeDocument/2006/relationships/image" Target="../media/image650.png"/><Relationship Id="rId243" Type="http://schemas.openxmlformats.org/officeDocument/2006/relationships/image" Target="../media/image771.png"/><Relationship Id="rId364" Type="http://schemas.openxmlformats.org/officeDocument/2006/relationships/image" Target="../media/image893.png"/><Relationship Id="rId95" Type="http://schemas.openxmlformats.org/officeDocument/2006/relationships/image" Target="../media/image627.png"/><Relationship Id="rId94" Type="http://schemas.openxmlformats.org/officeDocument/2006/relationships/image" Target="../media/image666.png"/><Relationship Id="rId97" Type="http://schemas.openxmlformats.org/officeDocument/2006/relationships/image" Target="../media/image630.png"/><Relationship Id="rId96" Type="http://schemas.openxmlformats.org/officeDocument/2006/relationships/image" Target="../media/image635.png"/><Relationship Id="rId99" Type="http://schemas.openxmlformats.org/officeDocument/2006/relationships/image" Target="../media/image623.png"/><Relationship Id="rId98" Type="http://schemas.openxmlformats.org/officeDocument/2006/relationships/image" Target="../media/image624.png"/><Relationship Id="rId91" Type="http://schemas.openxmlformats.org/officeDocument/2006/relationships/image" Target="../media/image617.png"/><Relationship Id="rId90" Type="http://schemas.openxmlformats.org/officeDocument/2006/relationships/image" Target="../media/image631.png"/><Relationship Id="rId93" Type="http://schemas.openxmlformats.org/officeDocument/2006/relationships/image" Target="../media/image648.png"/><Relationship Id="rId92" Type="http://schemas.openxmlformats.org/officeDocument/2006/relationships/image" Target="../media/image619.png"/><Relationship Id="rId118" Type="http://schemas.openxmlformats.org/officeDocument/2006/relationships/image" Target="../media/image672.png"/><Relationship Id="rId239" Type="http://schemas.openxmlformats.org/officeDocument/2006/relationships/image" Target="../media/image761.png"/><Relationship Id="rId117" Type="http://schemas.openxmlformats.org/officeDocument/2006/relationships/image" Target="../media/image649.png"/><Relationship Id="rId238" Type="http://schemas.openxmlformats.org/officeDocument/2006/relationships/image" Target="../media/image762.png"/><Relationship Id="rId359" Type="http://schemas.openxmlformats.org/officeDocument/2006/relationships/image" Target="../media/image907.png"/><Relationship Id="rId116" Type="http://schemas.openxmlformats.org/officeDocument/2006/relationships/image" Target="../media/image656.png"/><Relationship Id="rId237" Type="http://schemas.openxmlformats.org/officeDocument/2006/relationships/image" Target="../media/image765.png"/><Relationship Id="rId358" Type="http://schemas.openxmlformats.org/officeDocument/2006/relationships/image" Target="../media/image883.png"/><Relationship Id="rId115" Type="http://schemas.openxmlformats.org/officeDocument/2006/relationships/image" Target="../media/image646.png"/><Relationship Id="rId236" Type="http://schemas.openxmlformats.org/officeDocument/2006/relationships/image" Target="../media/image772.png"/><Relationship Id="rId357" Type="http://schemas.openxmlformats.org/officeDocument/2006/relationships/image" Target="../media/image887.png"/><Relationship Id="rId119" Type="http://schemas.openxmlformats.org/officeDocument/2006/relationships/image" Target="../media/image662.png"/><Relationship Id="rId110" Type="http://schemas.openxmlformats.org/officeDocument/2006/relationships/image" Target="../media/image639.png"/><Relationship Id="rId231" Type="http://schemas.openxmlformats.org/officeDocument/2006/relationships/image" Target="../media/image753.png"/><Relationship Id="rId352" Type="http://schemas.openxmlformats.org/officeDocument/2006/relationships/image" Target="../media/image882.png"/><Relationship Id="rId230" Type="http://schemas.openxmlformats.org/officeDocument/2006/relationships/image" Target="../media/image766.png"/><Relationship Id="rId351" Type="http://schemas.openxmlformats.org/officeDocument/2006/relationships/image" Target="../media/image891.png"/><Relationship Id="rId350" Type="http://schemas.openxmlformats.org/officeDocument/2006/relationships/image" Target="../media/image915.png"/><Relationship Id="rId114" Type="http://schemas.openxmlformats.org/officeDocument/2006/relationships/image" Target="../media/image654.png"/><Relationship Id="rId235" Type="http://schemas.openxmlformats.org/officeDocument/2006/relationships/image" Target="../media/image788.png"/><Relationship Id="rId356" Type="http://schemas.openxmlformats.org/officeDocument/2006/relationships/image" Target="../media/image888.png"/><Relationship Id="rId113" Type="http://schemas.openxmlformats.org/officeDocument/2006/relationships/image" Target="../media/image642.png"/><Relationship Id="rId234" Type="http://schemas.openxmlformats.org/officeDocument/2006/relationships/image" Target="../media/image773.png"/><Relationship Id="rId355" Type="http://schemas.openxmlformats.org/officeDocument/2006/relationships/image" Target="../media/image917.png"/><Relationship Id="rId112" Type="http://schemas.openxmlformats.org/officeDocument/2006/relationships/image" Target="../media/image657.png"/><Relationship Id="rId233" Type="http://schemas.openxmlformats.org/officeDocument/2006/relationships/image" Target="../media/image767.png"/><Relationship Id="rId354" Type="http://schemas.openxmlformats.org/officeDocument/2006/relationships/image" Target="../media/image903.png"/><Relationship Id="rId111" Type="http://schemas.openxmlformats.org/officeDocument/2006/relationships/image" Target="../media/image653.png"/><Relationship Id="rId232" Type="http://schemas.openxmlformats.org/officeDocument/2006/relationships/image" Target="../media/image778.png"/><Relationship Id="rId353" Type="http://schemas.openxmlformats.org/officeDocument/2006/relationships/image" Target="../media/image881.png"/><Relationship Id="rId305" Type="http://schemas.openxmlformats.org/officeDocument/2006/relationships/image" Target="../media/image834.png"/><Relationship Id="rId304" Type="http://schemas.openxmlformats.org/officeDocument/2006/relationships/image" Target="../media/image858.png"/><Relationship Id="rId303" Type="http://schemas.openxmlformats.org/officeDocument/2006/relationships/image" Target="../media/image827.png"/><Relationship Id="rId424" Type="http://schemas.openxmlformats.org/officeDocument/2006/relationships/image" Target="../media/image954.png"/><Relationship Id="rId302" Type="http://schemas.openxmlformats.org/officeDocument/2006/relationships/image" Target="../media/image833.png"/><Relationship Id="rId423" Type="http://schemas.openxmlformats.org/officeDocument/2006/relationships/image" Target="../media/image945.png"/><Relationship Id="rId309" Type="http://schemas.openxmlformats.org/officeDocument/2006/relationships/image" Target="../media/image846.png"/><Relationship Id="rId308" Type="http://schemas.openxmlformats.org/officeDocument/2006/relationships/image" Target="../media/image845.png"/><Relationship Id="rId307" Type="http://schemas.openxmlformats.org/officeDocument/2006/relationships/image" Target="../media/image902.png"/><Relationship Id="rId306" Type="http://schemas.openxmlformats.org/officeDocument/2006/relationships/image" Target="../media/image843.png"/><Relationship Id="rId301" Type="http://schemas.openxmlformats.org/officeDocument/2006/relationships/image" Target="../media/image826.png"/><Relationship Id="rId422" Type="http://schemas.openxmlformats.org/officeDocument/2006/relationships/image" Target="../media/image968.png"/><Relationship Id="rId300" Type="http://schemas.openxmlformats.org/officeDocument/2006/relationships/image" Target="../media/image835.png"/><Relationship Id="rId421" Type="http://schemas.openxmlformats.org/officeDocument/2006/relationships/image" Target="../media/image950.png"/><Relationship Id="rId420" Type="http://schemas.openxmlformats.org/officeDocument/2006/relationships/image" Target="../media/image948.png"/><Relationship Id="rId415" Type="http://schemas.openxmlformats.org/officeDocument/2006/relationships/image" Target="../media/image962.png"/><Relationship Id="rId414" Type="http://schemas.openxmlformats.org/officeDocument/2006/relationships/image" Target="../media/image934.png"/><Relationship Id="rId413" Type="http://schemas.openxmlformats.org/officeDocument/2006/relationships/image" Target="../media/image956.png"/><Relationship Id="rId412" Type="http://schemas.openxmlformats.org/officeDocument/2006/relationships/image" Target="../media/image938.png"/><Relationship Id="rId419" Type="http://schemas.openxmlformats.org/officeDocument/2006/relationships/image" Target="../media/image944.png"/><Relationship Id="rId418" Type="http://schemas.openxmlformats.org/officeDocument/2006/relationships/image" Target="../media/image943.png"/><Relationship Id="rId417" Type="http://schemas.openxmlformats.org/officeDocument/2006/relationships/image" Target="../media/image975.png"/><Relationship Id="rId416" Type="http://schemas.openxmlformats.org/officeDocument/2006/relationships/image" Target="../media/image959.png"/><Relationship Id="rId411" Type="http://schemas.openxmlformats.org/officeDocument/2006/relationships/image" Target="../media/image946.png"/><Relationship Id="rId410" Type="http://schemas.openxmlformats.org/officeDocument/2006/relationships/image" Target="../media/image974.png"/><Relationship Id="rId206" Type="http://schemas.openxmlformats.org/officeDocument/2006/relationships/image" Target="../media/image735.png"/><Relationship Id="rId327" Type="http://schemas.openxmlformats.org/officeDocument/2006/relationships/image" Target="../media/image865.png"/><Relationship Id="rId205" Type="http://schemas.openxmlformats.org/officeDocument/2006/relationships/image" Target="../media/image760.png"/><Relationship Id="rId326" Type="http://schemas.openxmlformats.org/officeDocument/2006/relationships/image" Target="../media/image851.png"/><Relationship Id="rId204" Type="http://schemas.openxmlformats.org/officeDocument/2006/relationships/image" Target="../media/image733.png"/><Relationship Id="rId325" Type="http://schemas.openxmlformats.org/officeDocument/2006/relationships/image" Target="../media/image884.png"/><Relationship Id="rId203" Type="http://schemas.openxmlformats.org/officeDocument/2006/relationships/image" Target="../media/image734.png"/><Relationship Id="rId324" Type="http://schemas.openxmlformats.org/officeDocument/2006/relationships/image" Target="../media/image873.png"/><Relationship Id="rId209" Type="http://schemas.openxmlformats.org/officeDocument/2006/relationships/image" Target="../media/image744.png"/><Relationship Id="rId208" Type="http://schemas.openxmlformats.org/officeDocument/2006/relationships/image" Target="../media/image745.png"/><Relationship Id="rId329" Type="http://schemas.openxmlformats.org/officeDocument/2006/relationships/image" Target="../media/image860.png"/><Relationship Id="rId207" Type="http://schemas.openxmlformats.org/officeDocument/2006/relationships/image" Target="../media/image731.png"/><Relationship Id="rId328" Type="http://schemas.openxmlformats.org/officeDocument/2006/relationships/image" Target="../media/image856.png"/><Relationship Id="rId202" Type="http://schemas.openxmlformats.org/officeDocument/2006/relationships/image" Target="../media/image757.png"/><Relationship Id="rId323" Type="http://schemas.openxmlformats.org/officeDocument/2006/relationships/image" Target="../media/image850.png"/><Relationship Id="rId201" Type="http://schemas.openxmlformats.org/officeDocument/2006/relationships/image" Target="../media/image739.png"/><Relationship Id="rId322" Type="http://schemas.openxmlformats.org/officeDocument/2006/relationships/image" Target="../media/image868.png"/><Relationship Id="rId200" Type="http://schemas.openxmlformats.org/officeDocument/2006/relationships/image" Target="../media/image736.png"/><Relationship Id="rId321" Type="http://schemas.openxmlformats.org/officeDocument/2006/relationships/image" Target="../media/image862.png"/><Relationship Id="rId320" Type="http://schemas.openxmlformats.org/officeDocument/2006/relationships/image" Target="../media/image859.png"/><Relationship Id="rId316" Type="http://schemas.openxmlformats.org/officeDocument/2006/relationships/image" Target="../media/image861.png"/><Relationship Id="rId315" Type="http://schemas.openxmlformats.org/officeDocument/2006/relationships/image" Target="../media/image849.png"/><Relationship Id="rId314" Type="http://schemas.openxmlformats.org/officeDocument/2006/relationships/image" Target="../media/image840.png"/><Relationship Id="rId313" Type="http://schemas.openxmlformats.org/officeDocument/2006/relationships/image" Target="../media/image839.png"/><Relationship Id="rId319" Type="http://schemas.openxmlformats.org/officeDocument/2006/relationships/image" Target="../media/image841.png"/><Relationship Id="rId318" Type="http://schemas.openxmlformats.org/officeDocument/2006/relationships/image" Target="../media/image852.png"/><Relationship Id="rId317" Type="http://schemas.openxmlformats.org/officeDocument/2006/relationships/image" Target="../media/image855.png"/><Relationship Id="rId312" Type="http://schemas.openxmlformats.org/officeDocument/2006/relationships/image" Target="../media/image838.png"/><Relationship Id="rId311" Type="http://schemas.openxmlformats.org/officeDocument/2006/relationships/image" Target="../media/image848.png"/><Relationship Id="rId310" Type="http://schemas.openxmlformats.org/officeDocument/2006/relationships/image" Target="../media/image842.png"/></Relationships>
</file>

<file path=ppt/slides/_rels/slide5.xml.rels><?xml version="1.0" encoding="UTF-8" standalone="yes"?><Relationships xmlns="http://schemas.openxmlformats.org/package/2006/relationships"><Relationship Id="rId190" Type="http://schemas.openxmlformats.org/officeDocument/2006/relationships/image" Target="../media/image1234.png"/><Relationship Id="rId194" Type="http://schemas.openxmlformats.org/officeDocument/2006/relationships/image" Target="../media/image1269.png"/><Relationship Id="rId193" Type="http://schemas.openxmlformats.org/officeDocument/2006/relationships/image" Target="../media/image1245.png"/><Relationship Id="rId192" Type="http://schemas.openxmlformats.org/officeDocument/2006/relationships/image" Target="../media/image1278.png"/><Relationship Id="rId191" Type="http://schemas.openxmlformats.org/officeDocument/2006/relationships/image" Target="../media/image1237.png"/><Relationship Id="rId187" Type="http://schemas.openxmlformats.org/officeDocument/2006/relationships/image" Target="../media/image1235.png"/><Relationship Id="rId186" Type="http://schemas.openxmlformats.org/officeDocument/2006/relationships/image" Target="../media/image1227.png"/><Relationship Id="rId185" Type="http://schemas.openxmlformats.org/officeDocument/2006/relationships/image" Target="../media/image1222.png"/><Relationship Id="rId184" Type="http://schemas.openxmlformats.org/officeDocument/2006/relationships/image" Target="../media/image1226.png"/><Relationship Id="rId189" Type="http://schemas.openxmlformats.org/officeDocument/2006/relationships/image" Target="../media/image1233.png"/><Relationship Id="rId188" Type="http://schemas.openxmlformats.org/officeDocument/2006/relationships/image" Target="../media/image1244.png"/><Relationship Id="rId183" Type="http://schemas.openxmlformats.org/officeDocument/2006/relationships/image" Target="../media/image1224.png"/><Relationship Id="rId182" Type="http://schemas.openxmlformats.org/officeDocument/2006/relationships/image" Target="../media/image1225.png"/><Relationship Id="rId181" Type="http://schemas.openxmlformats.org/officeDocument/2006/relationships/image" Target="../media/image1223.png"/><Relationship Id="rId180" Type="http://schemas.openxmlformats.org/officeDocument/2006/relationships/image" Target="../media/image1273.png"/><Relationship Id="rId176" Type="http://schemas.openxmlformats.org/officeDocument/2006/relationships/image" Target="../media/image1230.png"/><Relationship Id="rId175" Type="http://schemas.openxmlformats.org/officeDocument/2006/relationships/image" Target="../media/image1221.png"/><Relationship Id="rId174" Type="http://schemas.openxmlformats.org/officeDocument/2006/relationships/image" Target="../media/image1229.png"/><Relationship Id="rId173" Type="http://schemas.openxmlformats.org/officeDocument/2006/relationships/image" Target="../media/image1218.png"/><Relationship Id="rId179" Type="http://schemas.openxmlformats.org/officeDocument/2006/relationships/image" Target="../media/image1303.png"/><Relationship Id="rId178" Type="http://schemas.openxmlformats.org/officeDocument/2006/relationships/image" Target="../media/image1228.png"/><Relationship Id="rId177" Type="http://schemas.openxmlformats.org/officeDocument/2006/relationships/image" Target="../media/image1257.png"/><Relationship Id="rId198" Type="http://schemas.openxmlformats.org/officeDocument/2006/relationships/image" Target="../media/image1280.png"/><Relationship Id="rId197" Type="http://schemas.openxmlformats.org/officeDocument/2006/relationships/image" Target="../media/image1271.png"/><Relationship Id="rId196" Type="http://schemas.openxmlformats.org/officeDocument/2006/relationships/image" Target="../media/image1274.png"/><Relationship Id="rId195" Type="http://schemas.openxmlformats.org/officeDocument/2006/relationships/image" Target="../media/image1270.png"/><Relationship Id="rId199" Type="http://schemas.openxmlformats.org/officeDocument/2006/relationships/image" Target="../media/image1276.png"/><Relationship Id="rId150" Type="http://schemas.openxmlformats.org/officeDocument/2006/relationships/image" Target="../media/image119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149" Type="http://schemas.openxmlformats.org/officeDocument/2006/relationships/image" Target="../media/image1192.png"/><Relationship Id="rId4" Type="http://schemas.openxmlformats.org/officeDocument/2006/relationships/image" Target="../media/image958.png"/><Relationship Id="rId148" Type="http://schemas.openxmlformats.org/officeDocument/2006/relationships/image" Target="../media/image1178.png"/><Relationship Id="rId9" Type="http://schemas.openxmlformats.org/officeDocument/2006/relationships/image" Target="../media/image960.png"/><Relationship Id="rId143" Type="http://schemas.openxmlformats.org/officeDocument/2006/relationships/image" Target="../media/image1131.png"/><Relationship Id="rId142" Type="http://schemas.openxmlformats.org/officeDocument/2006/relationships/image" Target="../media/image1183.png"/><Relationship Id="rId141" Type="http://schemas.openxmlformats.org/officeDocument/2006/relationships/image" Target="../media/image1134.png"/><Relationship Id="rId140" Type="http://schemas.openxmlformats.org/officeDocument/2006/relationships/image" Target="../media/image1185.png"/><Relationship Id="rId5" Type="http://schemas.openxmlformats.org/officeDocument/2006/relationships/image" Target="../media/image952.png"/><Relationship Id="rId147" Type="http://schemas.openxmlformats.org/officeDocument/2006/relationships/image" Target="../media/image1140.png"/><Relationship Id="rId6" Type="http://schemas.openxmlformats.org/officeDocument/2006/relationships/image" Target="../media/image949.png"/><Relationship Id="rId146" Type="http://schemas.openxmlformats.org/officeDocument/2006/relationships/image" Target="../media/image1138.png"/><Relationship Id="rId7" Type="http://schemas.openxmlformats.org/officeDocument/2006/relationships/image" Target="../media/image990.png"/><Relationship Id="rId145" Type="http://schemas.openxmlformats.org/officeDocument/2006/relationships/image" Target="../media/image1141.png"/><Relationship Id="rId8" Type="http://schemas.openxmlformats.org/officeDocument/2006/relationships/image" Target="../media/image965.png"/><Relationship Id="rId144" Type="http://schemas.openxmlformats.org/officeDocument/2006/relationships/image" Target="../media/image1156.png"/><Relationship Id="rId139" Type="http://schemas.openxmlformats.org/officeDocument/2006/relationships/image" Target="../media/image1124.png"/><Relationship Id="rId138" Type="http://schemas.openxmlformats.org/officeDocument/2006/relationships/image" Target="../media/image1129.png"/><Relationship Id="rId137" Type="http://schemas.openxmlformats.org/officeDocument/2006/relationships/image" Target="../media/image1126.png"/><Relationship Id="rId132" Type="http://schemas.openxmlformats.org/officeDocument/2006/relationships/image" Target="../media/image1120.png"/><Relationship Id="rId131" Type="http://schemas.openxmlformats.org/officeDocument/2006/relationships/image" Target="../media/image1119.png"/><Relationship Id="rId130" Type="http://schemas.openxmlformats.org/officeDocument/2006/relationships/image" Target="../media/image1114.png"/><Relationship Id="rId136" Type="http://schemas.openxmlformats.org/officeDocument/2006/relationships/image" Target="../media/image1130.png"/><Relationship Id="rId135" Type="http://schemas.openxmlformats.org/officeDocument/2006/relationships/image" Target="../media/image1132.png"/><Relationship Id="rId134" Type="http://schemas.openxmlformats.org/officeDocument/2006/relationships/image" Target="../media/image1122.png"/><Relationship Id="rId133" Type="http://schemas.openxmlformats.org/officeDocument/2006/relationships/image" Target="../media/image1121.png"/><Relationship Id="rId172" Type="http://schemas.openxmlformats.org/officeDocument/2006/relationships/image" Target="../media/image1215.png"/><Relationship Id="rId171" Type="http://schemas.openxmlformats.org/officeDocument/2006/relationships/image" Target="../media/image1217.png"/><Relationship Id="rId170" Type="http://schemas.openxmlformats.org/officeDocument/2006/relationships/image" Target="../media/image1216.png"/><Relationship Id="rId165" Type="http://schemas.openxmlformats.org/officeDocument/2006/relationships/image" Target="../media/image1210.png"/><Relationship Id="rId164" Type="http://schemas.openxmlformats.org/officeDocument/2006/relationships/image" Target="../media/image1220.png"/><Relationship Id="rId163" Type="http://schemas.openxmlformats.org/officeDocument/2006/relationships/image" Target="../media/image1212.png"/><Relationship Id="rId162" Type="http://schemas.openxmlformats.org/officeDocument/2006/relationships/image" Target="../media/image1236.png"/><Relationship Id="rId169" Type="http://schemas.openxmlformats.org/officeDocument/2006/relationships/image" Target="../media/image1214.png"/><Relationship Id="rId168" Type="http://schemas.openxmlformats.org/officeDocument/2006/relationships/image" Target="../media/image1213.png"/><Relationship Id="rId167" Type="http://schemas.openxmlformats.org/officeDocument/2006/relationships/image" Target="../media/image1209.png"/><Relationship Id="rId166" Type="http://schemas.openxmlformats.org/officeDocument/2006/relationships/image" Target="../media/image1211.png"/><Relationship Id="rId161" Type="http://schemas.openxmlformats.org/officeDocument/2006/relationships/image" Target="../media/image1197.png"/><Relationship Id="rId160" Type="http://schemas.openxmlformats.org/officeDocument/2006/relationships/image" Target="../media/image1263.png"/><Relationship Id="rId159" Type="http://schemas.openxmlformats.org/officeDocument/2006/relationships/image" Target="../media/image1198.png"/><Relationship Id="rId154" Type="http://schemas.openxmlformats.org/officeDocument/2006/relationships/image" Target="../media/image1184.png"/><Relationship Id="rId153" Type="http://schemas.openxmlformats.org/officeDocument/2006/relationships/image" Target="../media/image1187.png"/><Relationship Id="rId152" Type="http://schemas.openxmlformats.org/officeDocument/2006/relationships/image" Target="../media/image1181.png"/><Relationship Id="rId151" Type="http://schemas.openxmlformats.org/officeDocument/2006/relationships/image" Target="../media/image1180.png"/><Relationship Id="rId158" Type="http://schemas.openxmlformats.org/officeDocument/2006/relationships/image" Target="../media/image1231.png"/><Relationship Id="rId157" Type="http://schemas.openxmlformats.org/officeDocument/2006/relationships/image" Target="../media/image1200.png"/><Relationship Id="rId156" Type="http://schemas.openxmlformats.org/officeDocument/2006/relationships/image" Target="../media/image1202.png"/><Relationship Id="rId155" Type="http://schemas.openxmlformats.org/officeDocument/2006/relationships/image" Target="../media/image1208.png"/><Relationship Id="rId40" Type="http://schemas.openxmlformats.org/officeDocument/2006/relationships/image" Target="../media/image1006.png"/><Relationship Id="rId42" Type="http://schemas.openxmlformats.org/officeDocument/2006/relationships/image" Target="../media/image997.png"/><Relationship Id="rId41" Type="http://schemas.openxmlformats.org/officeDocument/2006/relationships/image" Target="../media/image994.png"/><Relationship Id="rId44" Type="http://schemas.openxmlformats.org/officeDocument/2006/relationships/image" Target="../media/image1007.png"/><Relationship Id="rId43" Type="http://schemas.openxmlformats.org/officeDocument/2006/relationships/image" Target="../media/image1011.png"/><Relationship Id="rId46" Type="http://schemas.openxmlformats.org/officeDocument/2006/relationships/image" Target="../media/image998.png"/><Relationship Id="rId45" Type="http://schemas.openxmlformats.org/officeDocument/2006/relationships/image" Target="../media/image1012.png"/><Relationship Id="rId48" Type="http://schemas.openxmlformats.org/officeDocument/2006/relationships/image" Target="../media/image995.png"/><Relationship Id="rId47" Type="http://schemas.openxmlformats.org/officeDocument/2006/relationships/image" Target="../media/image1001.png"/><Relationship Id="rId49" Type="http://schemas.openxmlformats.org/officeDocument/2006/relationships/image" Target="../media/image1002.png"/><Relationship Id="rId31" Type="http://schemas.openxmlformats.org/officeDocument/2006/relationships/image" Target="../media/image980.png"/><Relationship Id="rId30" Type="http://schemas.openxmlformats.org/officeDocument/2006/relationships/image" Target="../media/image993.png"/><Relationship Id="rId33" Type="http://schemas.openxmlformats.org/officeDocument/2006/relationships/image" Target="../media/image987.png"/><Relationship Id="rId32" Type="http://schemas.openxmlformats.org/officeDocument/2006/relationships/image" Target="../media/image1000.png"/><Relationship Id="rId35" Type="http://schemas.openxmlformats.org/officeDocument/2006/relationships/image" Target="../media/image989.png"/><Relationship Id="rId34" Type="http://schemas.openxmlformats.org/officeDocument/2006/relationships/image" Target="../media/image1003.png"/><Relationship Id="rId37" Type="http://schemas.openxmlformats.org/officeDocument/2006/relationships/image" Target="../media/image996.png"/><Relationship Id="rId36" Type="http://schemas.openxmlformats.org/officeDocument/2006/relationships/image" Target="../media/image992.png"/><Relationship Id="rId39" Type="http://schemas.openxmlformats.org/officeDocument/2006/relationships/image" Target="../media/image991.png"/><Relationship Id="rId38" Type="http://schemas.openxmlformats.org/officeDocument/2006/relationships/image" Target="../media/image988.png"/><Relationship Id="rId20" Type="http://schemas.openxmlformats.org/officeDocument/2006/relationships/image" Target="../media/image978.png"/><Relationship Id="rId22" Type="http://schemas.openxmlformats.org/officeDocument/2006/relationships/image" Target="../media/image983.png"/><Relationship Id="rId21" Type="http://schemas.openxmlformats.org/officeDocument/2006/relationships/image" Target="../media/image967.png"/><Relationship Id="rId24" Type="http://schemas.openxmlformats.org/officeDocument/2006/relationships/image" Target="../media/image977.png"/><Relationship Id="rId23" Type="http://schemas.openxmlformats.org/officeDocument/2006/relationships/image" Target="../media/image971.png"/><Relationship Id="rId26" Type="http://schemas.openxmlformats.org/officeDocument/2006/relationships/image" Target="../media/image986.png"/><Relationship Id="rId25" Type="http://schemas.openxmlformats.org/officeDocument/2006/relationships/image" Target="../media/image979.png"/><Relationship Id="rId28" Type="http://schemas.openxmlformats.org/officeDocument/2006/relationships/image" Target="../media/image982.png"/><Relationship Id="rId27" Type="http://schemas.openxmlformats.org/officeDocument/2006/relationships/image" Target="../media/image984.png"/><Relationship Id="rId29" Type="http://schemas.openxmlformats.org/officeDocument/2006/relationships/image" Target="../media/image985.png"/><Relationship Id="rId11" Type="http://schemas.openxmlformats.org/officeDocument/2006/relationships/image" Target="../media/image964.png"/><Relationship Id="rId10" Type="http://schemas.openxmlformats.org/officeDocument/2006/relationships/image" Target="../media/image953.png"/><Relationship Id="rId13" Type="http://schemas.openxmlformats.org/officeDocument/2006/relationships/image" Target="../media/image969.png"/><Relationship Id="rId12" Type="http://schemas.openxmlformats.org/officeDocument/2006/relationships/image" Target="../media/image966.png"/><Relationship Id="rId15" Type="http://schemas.openxmlformats.org/officeDocument/2006/relationships/image" Target="../media/image972.png"/><Relationship Id="rId14" Type="http://schemas.openxmlformats.org/officeDocument/2006/relationships/image" Target="../media/image981.png"/><Relationship Id="rId17" Type="http://schemas.openxmlformats.org/officeDocument/2006/relationships/image" Target="../media/image963.png"/><Relationship Id="rId16" Type="http://schemas.openxmlformats.org/officeDocument/2006/relationships/image" Target="../media/image970.png"/><Relationship Id="rId19" Type="http://schemas.openxmlformats.org/officeDocument/2006/relationships/image" Target="../media/image999.png"/><Relationship Id="rId18" Type="http://schemas.openxmlformats.org/officeDocument/2006/relationships/image" Target="../media/image976.png"/><Relationship Id="rId84" Type="http://schemas.openxmlformats.org/officeDocument/2006/relationships/image" Target="../media/image1055.png"/><Relationship Id="rId83" Type="http://schemas.openxmlformats.org/officeDocument/2006/relationships/image" Target="../media/image1051.png"/><Relationship Id="rId86" Type="http://schemas.openxmlformats.org/officeDocument/2006/relationships/image" Target="../media/image1056.png"/><Relationship Id="rId85" Type="http://schemas.openxmlformats.org/officeDocument/2006/relationships/image" Target="../media/image1054.png"/><Relationship Id="rId88" Type="http://schemas.openxmlformats.org/officeDocument/2006/relationships/image" Target="../media/image1061.png"/><Relationship Id="rId87" Type="http://schemas.openxmlformats.org/officeDocument/2006/relationships/image" Target="../media/image1058.png"/><Relationship Id="rId89" Type="http://schemas.openxmlformats.org/officeDocument/2006/relationships/image" Target="../media/image1062.png"/><Relationship Id="rId80" Type="http://schemas.openxmlformats.org/officeDocument/2006/relationships/image" Target="../media/image1040.png"/><Relationship Id="rId82" Type="http://schemas.openxmlformats.org/officeDocument/2006/relationships/image" Target="../media/image1046.png"/><Relationship Id="rId81" Type="http://schemas.openxmlformats.org/officeDocument/2006/relationships/image" Target="../media/image1045.png"/><Relationship Id="rId73" Type="http://schemas.openxmlformats.org/officeDocument/2006/relationships/image" Target="../media/image1022.png"/><Relationship Id="rId72" Type="http://schemas.openxmlformats.org/officeDocument/2006/relationships/image" Target="../media/image1025.png"/><Relationship Id="rId75" Type="http://schemas.openxmlformats.org/officeDocument/2006/relationships/image" Target="../media/image1028.png"/><Relationship Id="rId74" Type="http://schemas.openxmlformats.org/officeDocument/2006/relationships/image" Target="../media/image1023.png"/><Relationship Id="rId77" Type="http://schemas.openxmlformats.org/officeDocument/2006/relationships/image" Target="../media/image1064.png"/><Relationship Id="rId76" Type="http://schemas.openxmlformats.org/officeDocument/2006/relationships/image" Target="../media/image1027.png"/><Relationship Id="rId79" Type="http://schemas.openxmlformats.org/officeDocument/2006/relationships/image" Target="../media/image1041.png"/><Relationship Id="rId78" Type="http://schemas.openxmlformats.org/officeDocument/2006/relationships/image" Target="../media/image1033.png"/><Relationship Id="rId71" Type="http://schemas.openxmlformats.org/officeDocument/2006/relationships/image" Target="../media/image1019.png"/><Relationship Id="rId70" Type="http://schemas.openxmlformats.org/officeDocument/2006/relationships/image" Target="../media/image1026.png"/><Relationship Id="rId62" Type="http://schemas.openxmlformats.org/officeDocument/2006/relationships/image" Target="../media/image1016.png"/><Relationship Id="rId61" Type="http://schemas.openxmlformats.org/officeDocument/2006/relationships/image" Target="../media/image1021.png"/><Relationship Id="rId64" Type="http://schemas.openxmlformats.org/officeDocument/2006/relationships/image" Target="../media/image1036.png"/><Relationship Id="rId63" Type="http://schemas.openxmlformats.org/officeDocument/2006/relationships/image" Target="../media/image1049.png"/><Relationship Id="rId66" Type="http://schemas.openxmlformats.org/officeDocument/2006/relationships/image" Target="../media/image1024.png"/><Relationship Id="rId65" Type="http://schemas.openxmlformats.org/officeDocument/2006/relationships/image" Target="../media/image1042.png"/><Relationship Id="rId68" Type="http://schemas.openxmlformats.org/officeDocument/2006/relationships/image" Target="../media/image1030.png"/><Relationship Id="rId67" Type="http://schemas.openxmlformats.org/officeDocument/2006/relationships/image" Target="../media/image1043.png"/><Relationship Id="rId60" Type="http://schemas.openxmlformats.org/officeDocument/2006/relationships/image" Target="../media/image1014.png"/><Relationship Id="rId69" Type="http://schemas.openxmlformats.org/officeDocument/2006/relationships/image" Target="../media/image1029.png"/><Relationship Id="rId51" Type="http://schemas.openxmlformats.org/officeDocument/2006/relationships/image" Target="../media/image1013.png"/><Relationship Id="rId50" Type="http://schemas.openxmlformats.org/officeDocument/2006/relationships/image" Target="../media/image1004.png"/><Relationship Id="rId53" Type="http://schemas.openxmlformats.org/officeDocument/2006/relationships/image" Target="../media/image1008.png"/><Relationship Id="rId52" Type="http://schemas.openxmlformats.org/officeDocument/2006/relationships/image" Target="../media/image1005.png"/><Relationship Id="rId55" Type="http://schemas.openxmlformats.org/officeDocument/2006/relationships/image" Target="../media/image1017.png"/><Relationship Id="rId54" Type="http://schemas.openxmlformats.org/officeDocument/2006/relationships/image" Target="../media/image1010.png"/><Relationship Id="rId57" Type="http://schemas.openxmlformats.org/officeDocument/2006/relationships/image" Target="../media/image1009.png"/><Relationship Id="rId56" Type="http://schemas.openxmlformats.org/officeDocument/2006/relationships/image" Target="../media/image1015.png"/><Relationship Id="rId59" Type="http://schemas.openxmlformats.org/officeDocument/2006/relationships/image" Target="../media/image1018.png"/><Relationship Id="rId58" Type="http://schemas.openxmlformats.org/officeDocument/2006/relationships/image" Target="../media/image1020.png"/><Relationship Id="rId107" Type="http://schemas.openxmlformats.org/officeDocument/2006/relationships/image" Target="../media/image1095.png"/><Relationship Id="rId106" Type="http://schemas.openxmlformats.org/officeDocument/2006/relationships/image" Target="../media/image1092.png"/><Relationship Id="rId105" Type="http://schemas.openxmlformats.org/officeDocument/2006/relationships/image" Target="../media/image1078.png"/><Relationship Id="rId104" Type="http://schemas.openxmlformats.org/officeDocument/2006/relationships/image" Target="../media/image1079.png"/><Relationship Id="rId109" Type="http://schemas.openxmlformats.org/officeDocument/2006/relationships/image" Target="../media/image1111.png"/><Relationship Id="rId108" Type="http://schemas.openxmlformats.org/officeDocument/2006/relationships/image" Target="../media/image1108.png"/><Relationship Id="rId103" Type="http://schemas.openxmlformats.org/officeDocument/2006/relationships/image" Target="../media/image1072.png"/><Relationship Id="rId102" Type="http://schemas.openxmlformats.org/officeDocument/2006/relationships/image" Target="../media/image1085.png"/><Relationship Id="rId101" Type="http://schemas.openxmlformats.org/officeDocument/2006/relationships/image" Target="../media/image1099.png"/><Relationship Id="rId100" Type="http://schemas.openxmlformats.org/officeDocument/2006/relationships/image" Target="../media/image1128.png"/><Relationship Id="rId129" Type="http://schemas.openxmlformats.org/officeDocument/2006/relationships/image" Target="../media/image1118.png"/><Relationship Id="rId128" Type="http://schemas.openxmlformats.org/officeDocument/2006/relationships/image" Target="../media/image1116.png"/><Relationship Id="rId127" Type="http://schemas.openxmlformats.org/officeDocument/2006/relationships/image" Target="../media/image1115.png"/><Relationship Id="rId126" Type="http://schemas.openxmlformats.org/officeDocument/2006/relationships/image" Target="../media/image1112.png"/><Relationship Id="rId121" Type="http://schemas.openxmlformats.org/officeDocument/2006/relationships/image" Target="../media/image1110.png"/><Relationship Id="rId120" Type="http://schemas.openxmlformats.org/officeDocument/2006/relationships/image" Target="../media/image1133.png"/><Relationship Id="rId125" Type="http://schemas.openxmlformats.org/officeDocument/2006/relationships/image" Target="../media/image1113.png"/><Relationship Id="rId124" Type="http://schemas.openxmlformats.org/officeDocument/2006/relationships/image" Target="../media/image1109.png"/><Relationship Id="rId123" Type="http://schemas.openxmlformats.org/officeDocument/2006/relationships/image" Target="../media/image1107.png"/><Relationship Id="rId122" Type="http://schemas.openxmlformats.org/officeDocument/2006/relationships/image" Target="../media/image1106.png"/><Relationship Id="rId95" Type="http://schemas.openxmlformats.org/officeDocument/2006/relationships/image" Target="../media/image1070.png"/><Relationship Id="rId94" Type="http://schemas.openxmlformats.org/officeDocument/2006/relationships/image" Target="../media/image1066.png"/><Relationship Id="rId97" Type="http://schemas.openxmlformats.org/officeDocument/2006/relationships/image" Target="../media/image1068.png"/><Relationship Id="rId96" Type="http://schemas.openxmlformats.org/officeDocument/2006/relationships/image" Target="../media/image1071.png"/><Relationship Id="rId99" Type="http://schemas.openxmlformats.org/officeDocument/2006/relationships/image" Target="../media/image1094.png"/><Relationship Id="rId98" Type="http://schemas.openxmlformats.org/officeDocument/2006/relationships/image" Target="../media/image1069.png"/><Relationship Id="rId91" Type="http://schemas.openxmlformats.org/officeDocument/2006/relationships/image" Target="../media/image1060.png"/><Relationship Id="rId90" Type="http://schemas.openxmlformats.org/officeDocument/2006/relationships/image" Target="../media/image1063.png"/><Relationship Id="rId93" Type="http://schemas.openxmlformats.org/officeDocument/2006/relationships/image" Target="../media/image1089.png"/><Relationship Id="rId92" Type="http://schemas.openxmlformats.org/officeDocument/2006/relationships/image" Target="../media/image1067.png"/><Relationship Id="rId118" Type="http://schemas.openxmlformats.org/officeDocument/2006/relationships/image" Target="../media/image1117.png"/><Relationship Id="rId117" Type="http://schemas.openxmlformats.org/officeDocument/2006/relationships/image" Target="../media/image1105.png"/><Relationship Id="rId116" Type="http://schemas.openxmlformats.org/officeDocument/2006/relationships/image" Target="../media/image1104.png"/><Relationship Id="rId115" Type="http://schemas.openxmlformats.org/officeDocument/2006/relationships/image" Target="../media/image1101.png"/><Relationship Id="rId119" Type="http://schemas.openxmlformats.org/officeDocument/2006/relationships/image" Target="../media/image1123.png"/><Relationship Id="rId110" Type="http://schemas.openxmlformats.org/officeDocument/2006/relationships/image" Target="../media/image1097.png"/><Relationship Id="rId114" Type="http://schemas.openxmlformats.org/officeDocument/2006/relationships/image" Target="../media/image1103.png"/><Relationship Id="rId113" Type="http://schemas.openxmlformats.org/officeDocument/2006/relationships/image" Target="../media/image1135.png"/><Relationship Id="rId112" Type="http://schemas.openxmlformats.org/officeDocument/2006/relationships/image" Target="../media/image1098.png"/><Relationship Id="rId111" Type="http://schemas.openxmlformats.org/officeDocument/2006/relationships/image" Target="../media/image1102.png"/></Relationships>
</file>

<file path=ppt/slides/_rels/slide6.xml.rels><?xml version="1.0" encoding="UTF-8" standalone="yes"?><Relationships xmlns="http://schemas.openxmlformats.org/package/2006/relationships"><Relationship Id="rId186" Type="http://schemas.openxmlformats.org/officeDocument/2006/relationships/image" Target="../media/image1276.png"/><Relationship Id="rId185" Type="http://schemas.openxmlformats.org/officeDocument/2006/relationships/image" Target="../media/image1280.png"/><Relationship Id="rId184" Type="http://schemas.openxmlformats.org/officeDocument/2006/relationships/image" Target="../media/image1271.png"/><Relationship Id="rId183" Type="http://schemas.openxmlformats.org/officeDocument/2006/relationships/image" Target="../media/image1274.png"/><Relationship Id="rId182" Type="http://schemas.openxmlformats.org/officeDocument/2006/relationships/image" Target="../media/image1270.png"/><Relationship Id="rId181" Type="http://schemas.openxmlformats.org/officeDocument/2006/relationships/image" Target="../media/image1269.png"/><Relationship Id="rId180" Type="http://schemas.openxmlformats.org/officeDocument/2006/relationships/image" Target="../media/image1245.png"/><Relationship Id="rId176" Type="http://schemas.openxmlformats.org/officeDocument/2006/relationships/image" Target="../media/image1233.png"/><Relationship Id="rId175" Type="http://schemas.openxmlformats.org/officeDocument/2006/relationships/image" Target="../media/image1244.png"/><Relationship Id="rId174" Type="http://schemas.openxmlformats.org/officeDocument/2006/relationships/image" Target="../media/image1235.png"/><Relationship Id="rId173" Type="http://schemas.openxmlformats.org/officeDocument/2006/relationships/image" Target="../media/image1227.png"/><Relationship Id="rId179" Type="http://schemas.openxmlformats.org/officeDocument/2006/relationships/image" Target="../media/image1278.png"/><Relationship Id="rId178" Type="http://schemas.openxmlformats.org/officeDocument/2006/relationships/image" Target="../media/image1237.png"/><Relationship Id="rId177" Type="http://schemas.openxmlformats.org/officeDocument/2006/relationships/image" Target="../media/image1234.png"/><Relationship Id="rId150" Type="http://schemas.openxmlformats.org/officeDocument/2006/relationships/image" Target="../media/image12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149" Type="http://schemas.openxmlformats.org/officeDocument/2006/relationships/image" Target="../media/image1236.png"/><Relationship Id="rId4" Type="http://schemas.openxmlformats.org/officeDocument/2006/relationships/image" Target="../media/image1343.png"/><Relationship Id="rId148" Type="http://schemas.openxmlformats.org/officeDocument/2006/relationships/image" Target="../media/image1197.png"/><Relationship Id="rId9" Type="http://schemas.openxmlformats.org/officeDocument/2006/relationships/image" Target="../media/image1023.png"/><Relationship Id="rId143" Type="http://schemas.openxmlformats.org/officeDocument/2006/relationships/image" Target="../media/image1503.png"/><Relationship Id="rId142" Type="http://schemas.openxmlformats.org/officeDocument/2006/relationships/image" Target="../media/image1483.png"/><Relationship Id="rId141" Type="http://schemas.openxmlformats.org/officeDocument/2006/relationships/image" Target="../media/image1548.png"/><Relationship Id="rId140" Type="http://schemas.openxmlformats.org/officeDocument/2006/relationships/image" Target="../media/image1472.png"/><Relationship Id="rId5" Type="http://schemas.openxmlformats.org/officeDocument/2006/relationships/image" Target="../media/image1026.png"/><Relationship Id="rId147" Type="http://schemas.openxmlformats.org/officeDocument/2006/relationships/image" Target="../media/image1263.png"/><Relationship Id="rId6" Type="http://schemas.openxmlformats.org/officeDocument/2006/relationships/image" Target="../media/image1019.png"/><Relationship Id="rId146" Type="http://schemas.openxmlformats.org/officeDocument/2006/relationships/image" Target="../media/image1198.png"/><Relationship Id="rId7" Type="http://schemas.openxmlformats.org/officeDocument/2006/relationships/image" Target="../media/image1025.png"/><Relationship Id="rId145" Type="http://schemas.openxmlformats.org/officeDocument/2006/relationships/image" Target="../media/image1231.png"/><Relationship Id="rId8" Type="http://schemas.openxmlformats.org/officeDocument/2006/relationships/image" Target="../media/image1022.png"/><Relationship Id="rId144" Type="http://schemas.openxmlformats.org/officeDocument/2006/relationships/image" Target="../media/image1491.png"/><Relationship Id="rId139" Type="http://schemas.openxmlformats.org/officeDocument/2006/relationships/image" Target="../media/image1534.png"/><Relationship Id="rId138" Type="http://schemas.openxmlformats.org/officeDocument/2006/relationships/image" Target="../media/image1466.png"/><Relationship Id="rId137" Type="http://schemas.openxmlformats.org/officeDocument/2006/relationships/image" Target="../media/image1474.png"/><Relationship Id="rId132" Type="http://schemas.openxmlformats.org/officeDocument/2006/relationships/image" Target="../media/image1208.png"/><Relationship Id="rId131" Type="http://schemas.openxmlformats.org/officeDocument/2006/relationships/image" Target="../media/image1184.png"/><Relationship Id="rId130" Type="http://schemas.openxmlformats.org/officeDocument/2006/relationships/image" Target="../media/image1187.png"/><Relationship Id="rId136" Type="http://schemas.openxmlformats.org/officeDocument/2006/relationships/image" Target="../media/image1461.png"/><Relationship Id="rId135" Type="http://schemas.openxmlformats.org/officeDocument/2006/relationships/image" Target="../media/image1493.png"/><Relationship Id="rId134" Type="http://schemas.openxmlformats.org/officeDocument/2006/relationships/image" Target="../media/image1200.png"/><Relationship Id="rId133" Type="http://schemas.openxmlformats.org/officeDocument/2006/relationships/image" Target="../media/image1202.png"/><Relationship Id="rId172" Type="http://schemas.openxmlformats.org/officeDocument/2006/relationships/image" Target="../media/image1222.png"/><Relationship Id="rId171" Type="http://schemas.openxmlformats.org/officeDocument/2006/relationships/image" Target="../media/image1226.png"/><Relationship Id="rId170" Type="http://schemas.openxmlformats.org/officeDocument/2006/relationships/image" Target="../media/image1224.png"/><Relationship Id="rId165" Type="http://schemas.openxmlformats.org/officeDocument/2006/relationships/image" Target="../media/image1228.png"/><Relationship Id="rId164" Type="http://schemas.openxmlformats.org/officeDocument/2006/relationships/image" Target="../media/image1257.png"/><Relationship Id="rId163" Type="http://schemas.openxmlformats.org/officeDocument/2006/relationships/image" Target="../media/image1230.png"/><Relationship Id="rId162" Type="http://schemas.openxmlformats.org/officeDocument/2006/relationships/image" Target="../media/image1221.png"/><Relationship Id="rId169" Type="http://schemas.openxmlformats.org/officeDocument/2006/relationships/image" Target="../media/image1225.png"/><Relationship Id="rId168" Type="http://schemas.openxmlformats.org/officeDocument/2006/relationships/image" Target="../media/image1223.png"/><Relationship Id="rId167" Type="http://schemas.openxmlformats.org/officeDocument/2006/relationships/image" Target="../media/image1273.png"/><Relationship Id="rId166" Type="http://schemas.openxmlformats.org/officeDocument/2006/relationships/image" Target="../media/image1303.png"/><Relationship Id="rId161" Type="http://schemas.openxmlformats.org/officeDocument/2006/relationships/image" Target="../media/image1229.png"/><Relationship Id="rId160" Type="http://schemas.openxmlformats.org/officeDocument/2006/relationships/image" Target="../media/image1218.png"/><Relationship Id="rId159" Type="http://schemas.openxmlformats.org/officeDocument/2006/relationships/image" Target="../media/image1215.png"/><Relationship Id="rId154" Type="http://schemas.openxmlformats.org/officeDocument/2006/relationships/image" Target="../media/image1209.png"/><Relationship Id="rId153" Type="http://schemas.openxmlformats.org/officeDocument/2006/relationships/image" Target="../media/image1211.png"/><Relationship Id="rId152" Type="http://schemas.openxmlformats.org/officeDocument/2006/relationships/image" Target="../media/image1210.png"/><Relationship Id="rId151" Type="http://schemas.openxmlformats.org/officeDocument/2006/relationships/image" Target="../media/image1220.png"/><Relationship Id="rId158" Type="http://schemas.openxmlformats.org/officeDocument/2006/relationships/image" Target="../media/image1217.png"/><Relationship Id="rId157" Type="http://schemas.openxmlformats.org/officeDocument/2006/relationships/image" Target="../media/image1216.png"/><Relationship Id="rId156" Type="http://schemas.openxmlformats.org/officeDocument/2006/relationships/image" Target="../media/image1214.png"/><Relationship Id="rId155" Type="http://schemas.openxmlformats.org/officeDocument/2006/relationships/image" Target="../media/image1213.png"/><Relationship Id="rId40" Type="http://schemas.openxmlformats.org/officeDocument/2006/relationships/image" Target="../media/image1078.png"/><Relationship Id="rId42" Type="http://schemas.openxmlformats.org/officeDocument/2006/relationships/image" Target="../media/image1360.png"/><Relationship Id="rId41" Type="http://schemas.openxmlformats.org/officeDocument/2006/relationships/image" Target="../media/image1368.png"/><Relationship Id="rId44" Type="http://schemas.openxmlformats.org/officeDocument/2006/relationships/image" Target="../media/image1361.png"/><Relationship Id="rId43" Type="http://schemas.openxmlformats.org/officeDocument/2006/relationships/image" Target="../media/image1372.png"/><Relationship Id="rId46" Type="http://schemas.openxmlformats.org/officeDocument/2006/relationships/image" Target="../media/image1362.png"/><Relationship Id="rId45" Type="http://schemas.openxmlformats.org/officeDocument/2006/relationships/image" Target="../media/image1381.png"/><Relationship Id="rId48" Type="http://schemas.openxmlformats.org/officeDocument/2006/relationships/image" Target="../media/image1386.png"/><Relationship Id="rId47" Type="http://schemas.openxmlformats.org/officeDocument/2006/relationships/image" Target="../media/image1369.png"/><Relationship Id="rId49" Type="http://schemas.openxmlformats.org/officeDocument/2006/relationships/image" Target="../media/image1371.png"/><Relationship Id="rId31" Type="http://schemas.openxmlformats.org/officeDocument/2006/relationships/image" Target="../media/image1071.png"/><Relationship Id="rId30" Type="http://schemas.openxmlformats.org/officeDocument/2006/relationships/image" Target="../media/image1070.png"/><Relationship Id="rId33" Type="http://schemas.openxmlformats.org/officeDocument/2006/relationships/image" Target="../media/image1069.png"/><Relationship Id="rId32" Type="http://schemas.openxmlformats.org/officeDocument/2006/relationships/image" Target="../media/image1068.png"/><Relationship Id="rId35" Type="http://schemas.openxmlformats.org/officeDocument/2006/relationships/image" Target="../media/image1128.png"/><Relationship Id="rId34" Type="http://schemas.openxmlformats.org/officeDocument/2006/relationships/image" Target="../media/image1094.png"/><Relationship Id="rId37" Type="http://schemas.openxmlformats.org/officeDocument/2006/relationships/image" Target="../media/image1085.png"/><Relationship Id="rId36" Type="http://schemas.openxmlformats.org/officeDocument/2006/relationships/image" Target="../media/image1099.png"/><Relationship Id="rId39" Type="http://schemas.openxmlformats.org/officeDocument/2006/relationships/image" Target="../media/image1079.png"/><Relationship Id="rId38" Type="http://schemas.openxmlformats.org/officeDocument/2006/relationships/image" Target="../media/image1072.png"/><Relationship Id="rId20" Type="http://schemas.openxmlformats.org/officeDocument/2006/relationships/image" Target="../media/image1054.png"/><Relationship Id="rId22" Type="http://schemas.openxmlformats.org/officeDocument/2006/relationships/image" Target="../media/image1058.png"/><Relationship Id="rId21" Type="http://schemas.openxmlformats.org/officeDocument/2006/relationships/image" Target="../media/image1056.png"/><Relationship Id="rId24" Type="http://schemas.openxmlformats.org/officeDocument/2006/relationships/image" Target="../media/image1062.png"/><Relationship Id="rId23" Type="http://schemas.openxmlformats.org/officeDocument/2006/relationships/image" Target="../media/image1061.png"/><Relationship Id="rId26" Type="http://schemas.openxmlformats.org/officeDocument/2006/relationships/image" Target="../media/image1060.png"/><Relationship Id="rId25" Type="http://schemas.openxmlformats.org/officeDocument/2006/relationships/image" Target="../media/image1063.png"/><Relationship Id="rId28" Type="http://schemas.openxmlformats.org/officeDocument/2006/relationships/image" Target="../media/image1089.png"/><Relationship Id="rId27" Type="http://schemas.openxmlformats.org/officeDocument/2006/relationships/image" Target="../media/image1067.png"/><Relationship Id="rId29" Type="http://schemas.openxmlformats.org/officeDocument/2006/relationships/image" Target="../media/image1066.png"/><Relationship Id="rId11" Type="http://schemas.openxmlformats.org/officeDocument/2006/relationships/image" Target="../media/image1027.png"/><Relationship Id="rId10" Type="http://schemas.openxmlformats.org/officeDocument/2006/relationships/image" Target="../media/image1028.png"/><Relationship Id="rId13" Type="http://schemas.openxmlformats.org/officeDocument/2006/relationships/image" Target="../media/image1033.png"/><Relationship Id="rId12" Type="http://schemas.openxmlformats.org/officeDocument/2006/relationships/image" Target="../media/image1064.png"/><Relationship Id="rId15" Type="http://schemas.openxmlformats.org/officeDocument/2006/relationships/image" Target="../media/image1040.png"/><Relationship Id="rId14" Type="http://schemas.openxmlformats.org/officeDocument/2006/relationships/image" Target="../media/image1041.png"/><Relationship Id="rId17" Type="http://schemas.openxmlformats.org/officeDocument/2006/relationships/image" Target="../media/image1046.png"/><Relationship Id="rId16" Type="http://schemas.openxmlformats.org/officeDocument/2006/relationships/image" Target="../media/image1045.png"/><Relationship Id="rId19" Type="http://schemas.openxmlformats.org/officeDocument/2006/relationships/image" Target="../media/image1055.png"/><Relationship Id="rId18" Type="http://schemas.openxmlformats.org/officeDocument/2006/relationships/image" Target="../media/image1051.png"/><Relationship Id="rId84" Type="http://schemas.openxmlformats.org/officeDocument/2006/relationships/image" Target="../media/image1095.png"/><Relationship Id="rId83" Type="http://schemas.openxmlformats.org/officeDocument/2006/relationships/image" Target="../media/image1092.png"/><Relationship Id="rId86" Type="http://schemas.openxmlformats.org/officeDocument/2006/relationships/image" Target="../media/image1111.png"/><Relationship Id="rId85" Type="http://schemas.openxmlformats.org/officeDocument/2006/relationships/image" Target="../media/image1108.png"/><Relationship Id="rId88" Type="http://schemas.openxmlformats.org/officeDocument/2006/relationships/image" Target="../media/image1102.png"/><Relationship Id="rId87" Type="http://schemas.openxmlformats.org/officeDocument/2006/relationships/image" Target="../media/image1097.png"/><Relationship Id="rId89" Type="http://schemas.openxmlformats.org/officeDocument/2006/relationships/image" Target="../media/image1098.png"/><Relationship Id="rId80" Type="http://schemas.openxmlformats.org/officeDocument/2006/relationships/image" Target="../media/image1411.png"/><Relationship Id="rId82" Type="http://schemas.openxmlformats.org/officeDocument/2006/relationships/image" Target="../media/image1389.png"/><Relationship Id="rId81" Type="http://schemas.openxmlformats.org/officeDocument/2006/relationships/image" Target="../media/image1450.png"/><Relationship Id="rId73" Type="http://schemas.openxmlformats.org/officeDocument/2006/relationships/image" Target="../media/image1400.png"/><Relationship Id="rId72" Type="http://schemas.openxmlformats.org/officeDocument/2006/relationships/image" Target="../media/image1445.png"/><Relationship Id="rId75" Type="http://schemas.openxmlformats.org/officeDocument/2006/relationships/image" Target="../media/image1396.png"/><Relationship Id="rId74" Type="http://schemas.openxmlformats.org/officeDocument/2006/relationships/image" Target="../media/image1421.png"/><Relationship Id="rId77" Type="http://schemas.openxmlformats.org/officeDocument/2006/relationships/image" Target="../media/image1441.png"/><Relationship Id="rId76" Type="http://schemas.openxmlformats.org/officeDocument/2006/relationships/image" Target="../media/image1392.png"/><Relationship Id="rId79" Type="http://schemas.openxmlformats.org/officeDocument/2006/relationships/image" Target="../media/image1444.png"/><Relationship Id="rId78" Type="http://schemas.openxmlformats.org/officeDocument/2006/relationships/image" Target="../media/image1497.png"/><Relationship Id="rId71" Type="http://schemas.openxmlformats.org/officeDocument/2006/relationships/image" Target="../media/image1397.png"/><Relationship Id="rId70" Type="http://schemas.openxmlformats.org/officeDocument/2006/relationships/image" Target="../media/image1380.png"/><Relationship Id="rId62" Type="http://schemas.openxmlformats.org/officeDocument/2006/relationships/image" Target="../media/image1374.png"/><Relationship Id="rId61" Type="http://schemas.openxmlformats.org/officeDocument/2006/relationships/image" Target="../media/image1377.png"/><Relationship Id="rId64" Type="http://schemas.openxmlformats.org/officeDocument/2006/relationships/image" Target="../media/image1384.png"/><Relationship Id="rId63" Type="http://schemas.openxmlformats.org/officeDocument/2006/relationships/image" Target="../media/image1383.png"/><Relationship Id="rId66" Type="http://schemas.openxmlformats.org/officeDocument/2006/relationships/image" Target="../media/image1379.png"/><Relationship Id="rId65" Type="http://schemas.openxmlformats.org/officeDocument/2006/relationships/image" Target="../media/image1387.png"/><Relationship Id="rId68" Type="http://schemas.openxmlformats.org/officeDocument/2006/relationships/image" Target="../media/image1376.png"/><Relationship Id="rId67" Type="http://schemas.openxmlformats.org/officeDocument/2006/relationships/image" Target="../media/image1378.png"/><Relationship Id="rId60" Type="http://schemas.openxmlformats.org/officeDocument/2006/relationships/image" Target="../media/image1426.png"/><Relationship Id="rId69" Type="http://schemas.openxmlformats.org/officeDocument/2006/relationships/image" Target="../media/image1393.png"/><Relationship Id="rId51" Type="http://schemas.openxmlformats.org/officeDocument/2006/relationships/image" Target="../media/image1365.png"/><Relationship Id="rId50" Type="http://schemas.openxmlformats.org/officeDocument/2006/relationships/image" Target="../media/image1363.png"/><Relationship Id="rId53" Type="http://schemas.openxmlformats.org/officeDocument/2006/relationships/image" Target="../media/image1366.png"/><Relationship Id="rId52" Type="http://schemas.openxmlformats.org/officeDocument/2006/relationships/image" Target="../media/image1375.png"/><Relationship Id="rId55" Type="http://schemas.openxmlformats.org/officeDocument/2006/relationships/image" Target="../media/image1364.png"/><Relationship Id="rId54" Type="http://schemas.openxmlformats.org/officeDocument/2006/relationships/image" Target="../media/image1370.png"/><Relationship Id="rId57" Type="http://schemas.openxmlformats.org/officeDocument/2006/relationships/image" Target="../media/image1373.png"/><Relationship Id="rId56" Type="http://schemas.openxmlformats.org/officeDocument/2006/relationships/image" Target="../media/image1367.png"/><Relationship Id="rId59" Type="http://schemas.openxmlformats.org/officeDocument/2006/relationships/image" Target="../media/image1385.png"/><Relationship Id="rId58" Type="http://schemas.openxmlformats.org/officeDocument/2006/relationships/image" Target="../media/image1382.png"/><Relationship Id="rId107" Type="http://schemas.openxmlformats.org/officeDocument/2006/relationships/image" Target="../media/image1114.png"/><Relationship Id="rId106" Type="http://schemas.openxmlformats.org/officeDocument/2006/relationships/image" Target="../media/image1118.png"/><Relationship Id="rId105" Type="http://schemas.openxmlformats.org/officeDocument/2006/relationships/image" Target="../media/image1116.png"/><Relationship Id="rId104" Type="http://schemas.openxmlformats.org/officeDocument/2006/relationships/image" Target="../media/image1115.png"/><Relationship Id="rId109" Type="http://schemas.openxmlformats.org/officeDocument/2006/relationships/image" Target="../media/image1120.png"/><Relationship Id="rId108" Type="http://schemas.openxmlformats.org/officeDocument/2006/relationships/image" Target="../media/image1119.png"/><Relationship Id="rId103" Type="http://schemas.openxmlformats.org/officeDocument/2006/relationships/image" Target="../media/image1112.png"/><Relationship Id="rId102" Type="http://schemas.openxmlformats.org/officeDocument/2006/relationships/image" Target="../media/image1113.png"/><Relationship Id="rId101" Type="http://schemas.openxmlformats.org/officeDocument/2006/relationships/image" Target="../media/image1109.png"/><Relationship Id="rId100" Type="http://schemas.openxmlformats.org/officeDocument/2006/relationships/image" Target="../media/image1107.png"/><Relationship Id="rId129" Type="http://schemas.openxmlformats.org/officeDocument/2006/relationships/image" Target="../media/image1181.png"/><Relationship Id="rId128" Type="http://schemas.openxmlformats.org/officeDocument/2006/relationships/image" Target="../media/image1180.png"/><Relationship Id="rId127" Type="http://schemas.openxmlformats.org/officeDocument/2006/relationships/image" Target="../media/image1193.png"/><Relationship Id="rId126" Type="http://schemas.openxmlformats.org/officeDocument/2006/relationships/image" Target="../media/image1192.png"/><Relationship Id="rId121" Type="http://schemas.openxmlformats.org/officeDocument/2006/relationships/image" Target="../media/image1156.png"/><Relationship Id="rId120" Type="http://schemas.openxmlformats.org/officeDocument/2006/relationships/image" Target="../media/image1131.png"/><Relationship Id="rId125" Type="http://schemas.openxmlformats.org/officeDocument/2006/relationships/image" Target="../media/image1178.png"/><Relationship Id="rId124" Type="http://schemas.openxmlformats.org/officeDocument/2006/relationships/image" Target="../media/image1140.png"/><Relationship Id="rId123" Type="http://schemas.openxmlformats.org/officeDocument/2006/relationships/image" Target="../media/image1138.png"/><Relationship Id="rId122" Type="http://schemas.openxmlformats.org/officeDocument/2006/relationships/image" Target="../media/image1141.png"/><Relationship Id="rId95" Type="http://schemas.openxmlformats.org/officeDocument/2006/relationships/image" Target="../media/image1117.png"/><Relationship Id="rId94" Type="http://schemas.openxmlformats.org/officeDocument/2006/relationships/image" Target="../media/image1105.png"/><Relationship Id="rId97" Type="http://schemas.openxmlformats.org/officeDocument/2006/relationships/image" Target="../media/image1133.png"/><Relationship Id="rId96" Type="http://schemas.openxmlformats.org/officeDocument/2006/relationships/image" Target="../media/image1123.png"/><Relationship Id="rId99" Type="http://schemas.openxmlformats.org/officeDocument/2006/relationships/image" Target="../media/image1106.png"/><Relationship Id="rId98" Type="http://schemas.openxmlformats.org/officeDocument/2006/relationships/image" Target="../media/image1110.png"/><Relationship Id="rId91" Type="http://schemas.openxmlformats.org/officeDocument/2006/relationships/image" Target="../media/image1103.png"/><Relationship Id="rId90" Type="http://schemas.openxmlformats.org/officeDocument/2006/relationships/image" Target="../media/image1135.png"/><Relationship Id="rId93" Type="http://schemas.openxmlformats.org/officeDocument/2006/relationships/image" Target="../media/image1104.png"/><Relationship Id="rId92" Type="http://schemas.openxmlformats.org/officeDocument/2006/relationships/image" Target="../media/image1101.png"/><Relationship Id="rId118" Type="http://schemas.openxmlformats.org/officeDocument/2006/relationships/image" Target="../media/image1134.png"/><Relationship Id="rId117" Type="http://schemas.openxmlformats.org/officeDocument/2006/relationships/image" Target="../media/image1185.png"/><Relationship Id="rId116" Type="http://schemas.openxmlformats.org/officeDocument/2006/relationships/image" Target="../media/image1124.png"/><Relationship Id="rId115" Type="http://schemas.openxmlformats.org/officeDocument/2006/relationships/image" Target="../media/image1129.png"/><Relationship Id="rId119" Type="http://schemas.openxmlformats.org/officeDocument/2006/relationships/image" Target="../media/image1183.png"/><Relationship Id="rId110" Type="http://schemas.openxmlformats.org/officeDocument/2006/relationships/image" Target="../media/image1121.png"/><Relationship Id="rId114" Type="http://schemas.openxmlformats.org/officeDocument/2006/relationships/image" Target="../media/image1126.png"/><Relationship Id="rId113" Type="http://schemas.openxmlformats.org/officeDocument/2006/relationships/image" Target="../media/image1130.png"/><Relationship Id="rId112" Type="http://schemas.openxmlformats.org/officeDocument/2006/relationships/image" Target="../media/image1132.png"/><Relationship Id="rId111" Type="http://schemas.openxmlformats.org/officeDocument/2006/relationships/image" Target="../media/image11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pidruchnyk.com.ua/3klas/matematyka3/" TargetMode="External"/><Relationship Id="rId5" Type="http://schemas.openxmlformats.org/officeDocument/2006/relationships/hyperlink" Target="https://pidruchnyk.com.ua/tags/%D0%B7%D0%B0%D1%97%D0%BA%D0%B0/" TargetMode="External"/><Relationship Id="rId6" Type="http://schemas.openxmlformats.org/officeDocument/2006/relationships/hyperlink" Target="https://pidruchnyk.com.ua/tags/%D1%82%D0%B0%D1%80%D0%BD%D0%B0%D0%B2%D1%81%D1%8C%D0%BA%D0%B0/" TargetMode="External"/><Relationship Id="rId7" Type="http://schemas.openxmlformats.org/officeDocument/2006/relationships/image" Target="../media/image154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54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5190715" y="5143500"/>
            <a:ext cx="13992916" cy="2751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Визначення температури. Тренувальні вправи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0085060" y="8026400"/>
            <a:ext cx="4356645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ubik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Математика 3 клас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9" name="Google Shape;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71797" y="5722449"/>
            <a:ext cx="7803810" cy="799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5" name="Google Shape;2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/>
          <p:nvPr/>
        </p:nvSpPr>
        <p:spPr>
          <a:xfrm>
            <a:off x="9517723" y="2540000"/>
            <a:ext cx="5351602" cy="1350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7000"/>
              <a:buFont typeface="Rubik"/>
              <a:buNone/>
            </a:pPr>
            <a:r>
              <a:rPr b="1" i="0" lang="en-US" sz="7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Термометр</a:t>
            </a:r>
            <a:endParaRPr b="0" i="0" sz="7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9894537" y="7086600"/>
            <a:ext cx="459797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63636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D63636"/>
                </a:solidFill>
                <a:latin typeface="Rubik"/>
                <a:ea typeface="Rubik"/>
                <a:cs typeface="Rubik"/>
                <a:sym typeface="Rubik"/>
              </a:rPr>
              <a:t>Термо</a:t>
            </a:r>
            <a:r>
              <a:rPr b="1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метр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095145" y="9588500"/>
            <a:ext cx="3560678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63636"/>
              </a:buClr>
              <a:buSzPts val="4000"/>
              <a:buFont typeface="Rubik"/>
              <a:buNone/>
            </a:pPr>
            <a:r>
              <a:rPr b="1" i="0" lang="en-US" sz="4000" u="none" cap="none" strike="noStrike">
                <a:solidFill>
                  <a:srgbClr val="D63636"/>
                </a:solidFill>
                <a:latin typeface="Rubik"/>
                <a:ea typeface="Rubik"/>
                <a:cs typeface="Rubik"/>
                <a:sym typeface="Rubik"/>
              </a:rPr>
              <a:t>температура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2870942" y="9588500"/>
            <a:ext cx="3649589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1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вимірювання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7942726" y="4203700"/>
            <a:ext cx="8488894" cy="19600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6536D6"/>
                </a:solidFill>
                <a:latin typeface="Rubik Medium"/>
                <a:ea typeface="Rubik Medium"/>
                <a:cs typeface="Rubik Medium"/>
                <a:sym typeface="Rubik Medium"/>
              </a:rPr>
              <a:t>Термометр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- прилад для вимірювання температури через перетворення тепла в покази.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1" name="Google Shape;3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06896" y="8279788"/>
            <a:ext cx="709675" cy="1029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" name="Google Shape;3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70280" y="8267413"/>
            <a:ext cx="700493" cy="1041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" name="Google Shape;3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08623" y="11791035"/>
            <a:ext cx="457528" cy="484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" name="Google Shape;3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93102" y="11417950"/>
            <a:ext cx="683079" cy="758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" name="Google Shape;3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79560" y="9567428"/>
            <a:ext cx="4051242" cy="2859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" name="Google Shape;36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616" y="9898903"/>
            <a:ext cx="288776" cy="324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" name="Google Shape;37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05667" y="10734047"/>
            <a:ext cx="605436" cy="156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" name="Google Shape;38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48850" y="9945402"/>
            <a:ext cx="145522" cy="231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" name="Google Shape;39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89947" y="10206693"/>
            <a:ext cx="469075" cy="203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" name="Google Shape;40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86480" y="9973694"/>
            <a:ext cx="289280" cy="212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" name="Google Shape;41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275121" y="11638848"/>
            <a:ext cx="500259" cy="699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" name="Google Shape;42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549594" y="9147285"/>
            <a:ext cx="3840843" cy="2768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" name="Google Shape;43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715381" y="11249372"/>
            <a:ext cx="186605" cy="75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" name="Google Shape;44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88096" y="10981023"/>
            <a:ext cx="191066" cy="52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" name="Google Shape;45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729335" y="10646476"/>
            <a:ext cx="210261" cy="106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" name="Google Shape;46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980310" y="11430322"/>
            <a:ext cx="229932" cy="178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" name="Google Shape;47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515607" y="11351295"/>
            <a:ext cx="160244" cy="195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" name="Google Shape;48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204050" y="11074501"/>
            <a:ext cx="255782" cy="17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" name="Google Shape;49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21107" y="10808137"/>
            <a:ext cx="215448" cy="91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" name="Google Shape;50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942752" y="10302095"/>
            <a:ext cx="219670" cy="59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" name="Google Shape;51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087896" y="10548505"/>
            <a:ext cx="202779" cy="66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" name="Google Shape;52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78282" y="10034346"/>
            <a:ext cx="203653" cy="77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" name="Google Shape;53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520290" y="10295275"/>
            <a:ext cx="244905" cy="93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" name="Google Shape;54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590877" y="10601596"/>
            <a:ext cx="230021" cy="161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" name="Google Shape;55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783959" y="10873862"/>
            <a:ext cx="223424" cy="18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" name="Google Shape;56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048028" y="11148058"/>
            <a:ext cx="117799" cy="128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" name="Google Shape;57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492590" y="10997589"/>
            <a:ext cx="170823" cy="208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" name="Google Shape;58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524750" y="9752248"/>
            <a:ext cx="244893" cy="829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" name="Google Shape;59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897930" y="9548405"/>
            <a:ext cx="202042" cy="120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" name="Google Shape;60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946823" y="9985290"/>
            <a:ext cx="186147" cy="75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" name="Google Shape;61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101080" y="10259310"/>
            <a:ext cx="227311" cy="200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" name="Google Shape;62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292081" y="10530689"/>
            <a:ext cx="207858" cy="221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" name="Google Shape;63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737774" y="10526953"/>
            <a:ext cx="198643" cy="256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" name="Google Shape;64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4032988" y="10619511"/>
            <a:ext cx="145088" cy="29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" name="Google Shape;65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4400337" y="10561847"/>
            <a:ext cx="39675" cy="125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" name="Google Shape;66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3753847" y="10238329"/>
            <a:ext cx="120243" cy="132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" name="Google Shape;67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3487369" y="9978817"/>
            <a:ext cx="255508" cy="124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" name="Google Shape;68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3398965" y="9680067"/>
            <a:ext cx="250077" cy="73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" name="Google Shape;69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3460896" y="9381823"/>
            <a:ext cx="262017" cy="117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" name="Google Shape;70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953106" y="9269902"/>
            <a:ext cx="215261" cy="1694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" name="Google Shape;71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3914669" y="9696889"/>
            <a:ext cx="239560" cy="104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" name="Google Shape;72;p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4346593" y="9254179"/>
            <a:ext cx="227955" cy="18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" name="Google Shape;73;p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757110" y="9303224"/>
            <a:ext cx="219479" cy="199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" name="Google Shape;74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4414901" y="9585072"/>
            <a:ext cx="253036" cy="677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" name="Google Shape;75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4851365" y="9701919"/>
            <a:ext cx="211110" cy="58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" name="Google Shape;76;p2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5088919" y="9436719"/>
            <a:ext cx="146742" cy="169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" name="Google Shape;77;p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4073353" y="10330159"/>
            <a:ext cx="125410" cy="107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" name="Google Shape;78;p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3958446" y="9976946"/>
            <a:ext cx="148533" cy="64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" name="Google Shape;79;p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6113293" y="9947666"/>
            <a:ext cx="131613" cy="164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" name="Google Shape;80;p2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5008229" y="9817466"/>
            <a:ext cx="258634" cy="242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" name="Google Shape;81;p2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643646" y="9214848"/>
            <a:ext cx="4388824" cy="2595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" name="Google Shape;82;p2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4383142" y="11671174"/>
            <a:ext cx="321379" cy="587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" name="Google Shape;83;p2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383914" y="11795984"/>
            <a:ext cx="664304" cy="513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" name="Google Shape;84;p2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4696586" y="11036441"/>
            <a:ext cx="610308" cy="504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" name="Google Shape;85;p2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3234477" y="11589978"/>
            <a:ext cx="973855" cy="314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" name="Google Shape;86;p2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4981367" y="10537346"/>
            <a:ext cx="821209" cy="253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" name="Google Shape;87;p2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4284501" y="9855656"/>
            <a:ext cx="263939" cy="473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" name="Google Shape;88;p2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683073" y="9105120"/>
            <a:ext cx="1586801" cy="1471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" name="Google Shape;89;p2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559243" y="8949931"/>
            <a:ext cx="301070" cy="544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" name="Google Shape;90;p2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591736" y="8928100"/>
            <a:ext cx="898738" cy="499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" name="Google Shape;91;p2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274858" y="9377770"/>
            <a:ext cx="608338" cy="237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" name="Google Shape;92;p2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594505" y="8949279"/>
            <a:ext cx="858547" cy="505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" name="Google Shape;93;p2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818833" y="9313002"/>
            <a:ext cx="516321" cy="108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" name="Google Shape;94;p2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809939" y="9005753"/>
            <a:ext cx="578944" cy="302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" name="Google Shape;95;p2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632264" y="8999944"/>
            <a:ext cx="155640" cy="193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" name="Google Shape;96;p2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7490086" y="1181100"/>
            <a:ext cx="5266974" cy="3919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05126" y="2608844"/>
            <a:ext cx="2265176" cy="7846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24378" y="2527300"/>
            <a:ext cx="2427277" cy="8012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" name="Google Shape;10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09628" y="2972970"/>
            <a:ext cx="276157" cy="6903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" name="Google Shape;10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13134" y="9713754"/>
            <a:ext cx="461877" cy="461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" name="Google Shape;107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16768" y="9713754"/>
            <a:ext cx="455014" cy="454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" name="Google Shape;108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20401" y="9713754"/>
            <a:ext cx="448150" cy="448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" name="Google Shape;109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624065" y="9713509"/>
            <a:ext cx="440948" cy="440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" name="Google Shape;110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627886" y="9713426"/>
            <a:ext cx="434015" cy="433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" name="Google Shape;111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631458" y="9713268"/>
            <a:ext cx="427254" cy="427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" name="Google Shape;112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634819" y="9713590"/>
            <a:ext cx="420288" cy="420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" name="Google Shape;113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638686" y="9713323"/>
            <a:ext cx="413119" cy="413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" name="Google Shape;114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642405" y="9713754"/>
            <a:ext cx="406161" cy="406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" name="Google Shape;115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646038" y="9713754"/>
            <a:ext cx="399298" cy="399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" name="Google Shape;116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649672" y="9713553"/>
            <a:ext cx="392434" cy="392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" name="Google Shape;117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653306" y="9713754"/>
            <a:ext cx="385166" cy="385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" name="Google Shape;118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656939" y="9713754"/>
            <a:ext cx="378303" cy="378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" name="Google Shape;119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660573" y="9713754"/>
            <a:ext cx="371439" cy="371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" name="Google Shape;120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664082" y="9713500"/>
            <a:ext cx="364220" cy="364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" name="Google Shape;121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668334" y="9713615"/>
            <a:ext cx="357406" cy="357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" name="Google Shape;122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671262" y="9713844"/>
            <a:ext cx="350536" cy="350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" name="Google Shape;123;p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9675413" y="9713410"/>
            <a:ext cx="343597" cy="343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" name="Google Shape;124;p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9678446" y="9713593"/>
            <a:ext cx="336373" cy="336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" name="Google Shape;125;p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9682577" y="9713754"/>
            <a:ext cx="329451" cy="329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" name="Google Shape;126;p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9686211" y="9713754"/>
            <a:ext cx="322587" cy="322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" name="Google Shape;127;p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689642" y="9713553"/>
            <a:ext cx="315724" cy="315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" name="Google Shape;128;p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9574981" y="367680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" name="Google Shape;129;p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9574981" y="373109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" name="Google Shape;130;p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9574981" y="378559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" name="Google Shape;131;p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9215855" y="3839893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" name="Google Shape;132;p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9574981" y="389418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" name="Google Shape;133;p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9574981" y="394848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" name="Google Shape;134;p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9574981" y="400298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" name="Google Shape;135;p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574981" y="405727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" name="Google Shape;136;p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9491810" y="4111575"/>
            <a:ext cx="69160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" name="Google Shape;137;p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9574981" y="416587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" name="Google Shape;138;p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9574981" y="422036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" name="Google Shape;139;p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9574981" y="4274663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" name="Google Shape;140;p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9574981" y="432896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" name="Google Shape;141;p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9215855" y="4383255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" name="Google Shape;142;p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9574981" y="4437754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" name="Google Shape;143;p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9574981" y="449205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" name="Google Shape;144;p3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9574981" y="454634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" name="Google Shape;145;p3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574981" y="4600643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" name="Google Shape;146;p3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9491810" y="4655142"/>
            <a:ext cx="69160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" name="Google Shape;147;p3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9574981" y="470943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" name="Google Shape;148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9574981" y="4763734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" name="Google Shape;149;p3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9574981" y="481802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" name="Google Shape;150;p3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9574981" y="4872524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" name="Google Shape;151;p3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9215855" y="4926825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" name="Google Shape;152;p3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9574981" y="498111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" name="Google Shape;153;p3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9574981" y="503541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" name="Google Shape;154;p3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9574981" y="5089913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" name="Google Shape;155;p3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9574981" y="514421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" name="Google Shape;156;p3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9491810" y="5198504"/>
            <a:ext cx="69160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" name="Google Shape;157;p3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9574981" y="525280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" name="Google Shape;158;p3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9574981" y="530729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" name="Google Shape;159;p3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9574981" y="536159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" name="Google Shape;160;p3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9574981" y="541589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" name="Google Shape;161;p3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9215855" y="5470187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" name="Google Shape;162;p3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9574981" y="552468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" name="Google Shape;163;p3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9574981" y="557898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" name="Google Shape;164;p3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9574981" y="563327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" name="Google Shape;165;p3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9574981" y="568757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" name="Google Shape;166;p3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9491810" y="5742071"/>
            <a:ext cx="69160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" name="Google Shape;167;p3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9574981" y="579636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" name="Google Shape;168;p3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9574981" y="585066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" name="Google Shape;169;p3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9574981" y="590516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" name="Google Shape;170;p3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9574981" y="595945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" name="Google Shape;171;p3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9215855" y="6013754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" name="Google Shape;172;p3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9574981" y="606805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" name="Google Shape;173;p3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9574981" y="612254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" name="Google Shape;174;p3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9574981" y="617684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" name="Google Shape;175;p3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9574981" y="623113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" name="Google Shape;176;p3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9491810" y="6285433"/>
            <a:ext cx="69160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" name="Google Shape;177;p3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9574981" y="633993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" name="Google Shape;178;p3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9574981" y="639423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" name="Google Shape;179;p3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9574981" y="644852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" name="Google Shape;180;p3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9574981" y="650282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" name="Google Shape;181;p3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9215855" y="6557321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" name="Google Shape;182;p3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9574981" y="661161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" name="Google Shape;183;p3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9574981" y="6665913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" name="Google Shape;184;p3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9574981" y="672021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" name="Google Shape;185;p3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9574981" y="677470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" name="Google Shape;186;p3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9491810" y="6829003"/>
            <a:ext cx="69160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" name="Google Shape;187;p3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9574981" y="688330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" name="Google Shape;188;p3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9574981" y="693759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" name="Google Shape;189;p3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9574981" y="699209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" name="Google Shape;190;p3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9574981" y="704638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" name="Google Shape;191;p3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9215855" y="7100683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" name="Google Shape;192;p3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9574981" y="715498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" name="Google Shape;193;p3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9574981" y="720947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" name="Google Shape;194;p3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9574981" y="726377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" name="Google Shape;195;p3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9574981" y="731806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" name="Google Shape;196;p3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9491810" y="7372369"/>
            <a:ext cx="69160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" name="Google Shape;197;p3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9574981" y="742686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" name="Google Shape;198;p3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9574981" y="748115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" name="Google Shape;199;p3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9574981" y="753545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" name="Google Shape;200;p3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9574981" y="7589754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" name="Google Shape;201;p3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9215855" y="7644250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" name="Google Shape;202;p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9574981" y="769854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" name="Google Shape;203;p3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9574981" y="775284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" name="Google Shape;204;p3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9574981" y="780713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" name="Google Shape;205;p3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9574981" y="786163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" name="Google Shape;206;p3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9491810" y="7915932"/>
            <a:ext cx="69160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" name="Google Shape;207;p3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9574981" y="797023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" name="Google Shape;208;p3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9574981" y="8024524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" name="Google Shape;209;p3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9574981" y="8079023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" name="Google Shape;210;p3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9574981" y="813331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" name="Google Shape;211;p3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9215855" y="8187615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" name="Google Shape;212;p3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9574981" y="824191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" name="Google Shape;213;p3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9574981" y="829641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" name="Google Shape;214;p3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9574981" y="835070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" name="Google Shape;215;p3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9574981" y="840500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" name="Google Shape;216;p3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9491810" y="8459298"/>
            <a:ext cx="69160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" name="Google Shape;217;p3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9574981" y="8513794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" name="Google Shape;218;p3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9574981" y="856809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" name="Google Shape;219;p3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9574981" y="862238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" name="Google Shape;220;p3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9574981" y="867668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" name="Google Shape;221;p3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9215855" y="8731182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" name="Google Shape;222;p3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9574981" y="878547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" name="Google Shape;223;p3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9574981" y="8839774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" name="Google Shape;224;p3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9574981" y="889406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" name="Google Shape;225;p3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9574981" y="894856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" name="Google Shape;226;p3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9491810" y="9002864"/>
            <a:ext cx="69160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" name="Google Shape;227;p3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9574981" y="905715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" name="Google Shape;228;p3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9574981" y="911145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" name="Google Shape;229;p3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9574981" y="916595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" name="Google Shape;230;p3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9574981" y="922025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" name="Google Shape;231;p3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9215855" y="9274547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" name="Google Shape;232;p3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9574981" y="932884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" name="Google Shape;233;p3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9574981" y="938333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" name="Google Shape;234;p3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0212686" y="9041817"/>
            <a:ext cx="110221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" name="Google Shape;235;p3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0351168" y="9038992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" name="Google Shape;236;p3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0200776" y="8498855"/>
            <a:ext cx="125563" cy="20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" name="Google Shape;237;p3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0351168" y="8495829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" name="Google Shape;238;p3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0206629" y="7952870"/>
            <a:ext cx="109817" cy="211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" name="Google Shape;239;p3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0351168" y="7952668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" name="Google Shape;240;p3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0205621" y="7409706"/>
            <a:ext cx="118295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" name="Google Shape;241;p3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0351168" y="7409504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" name="Google Shape;242;p3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0214906" y="6868561"/>
            <a:ext cx="68434" cy="206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" name="Google Shape;243;p3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0351168" y="6866341"/>
            <a:ext cx="110221" cy="211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" name="Google Shape;244;p3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9236244" y="9041817"/>
            <a:ext cx="110221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" name="Google Shape;245;p3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9374726" y="9038992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" name="Google Shape;246;p3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9224131" y="8498855"/>
            <a:ext cx="125563" cy="20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" name="Google Shape;247;p3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9374726" y="8495829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" name="Google Shape;248;p3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9230390" y="7952870"/>
            <a:ext cx="109615" cy="211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" name="Google Shape;249;p3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9374726" y="7952668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" name="Google Shape;250;p3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9229178" y="7409706"/>
            <a:ext cx="118295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" name="Google Shape;251;p3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9374726" y="7409504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" name="Google Shape;252;p3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9238262" y="6868561"/>
            <a:ext cx="68434" cy="206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" name="Google Shape;253;p3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9374726" y="6866341"/>
            <a:ext cx="110221" cy="211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" name="Google Shape;254;p3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0351168" y="6323381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" name="Google Shape;255;p3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9236244" y="3610397"/>
            <a:ext cx="110221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" name="Google Shape;256;p3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9374726" y="3607570"/>
            <a:ext cx="110221" cy="211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" name="Google Shape;257;p3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9224131" y="4153554"/>
            <a:ext cx="125563" cy="20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" name="Google Shape;258;p3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9374726" y="4150730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" name="Google Shape;259;p3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9230390" y="4693893"/>
            <a:ext cx="109615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" name="Google Shape;260;p3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9374726" y="4693893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" name="Google Shape;261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9229178" y="5237057"/>
            <a:ext cx="118295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" name="Google Shape;262;p3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9374726" y="5237057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" name="Google Shape;263;p3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9238262" y="5782035"/>
            <a:ext cx="68434" cy="206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" name="Google Shape;264;p3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9374726" y="5780221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" name="Google Shape;265;p3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0212686" y="3610397"/>
            <a:ext cx="110221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" name="Google Shape;266;p3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0351168" y="3607570"/>
            <a:ext cx="110221" cy="211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" name="Google Shape;267;p3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10200776" y="4153554"/>
            <a:ext cx="125563" cy="20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" name="Google Shape;268;p3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0351168" y="4150730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" name="Google Shape;269;p3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0206629" y="4693893"/>
            <a:ext cx="109817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" name="Google Shape;270;p3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10351168" y="4693893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" name="Google Shape;271;p3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0205620" y="5237057"/>
            <a:ext cx="118295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" name="Google Shape;272;p3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10351168" y="5237057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" name="Google Shape;273;p3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0214906" y="5782035"/>
            <a:ext cx="68434" cy="206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" name="Google Shape;274;p3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0351168" y="5780221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" name="Google Shape;275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9232004" y="6323381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" name="Google Shape;276;p3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0199968" y="3079747"/>
            <a:ext cx="83170" cy="111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" name="Google Shape;277;p3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0317456" y="3079950"/>
            <a:ext cx="133637" cy="211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" name="Google Shape;278;p3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9683505" y="8360798"/>
            <a:ext cx="328119" cy="1674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" name="Google Shape;279;p3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9761104" y="2973577"/>
            <a:ext cx="173607" cy="56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" name="Google Shape;280;p3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9657312" y="2972820"/>
            <a:ext cx="380958" cy="7089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" name="Google Shape;281;p3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9683505" y="8360798"/>
            <a:ext cx="328119" cy="1674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" name="Google Shape;282;p3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9720125" y="9899656"/>
            <a:ext cx="247896" cy="114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" name="Google Shape;283;p3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13359633" y="2608844"/>
            <a:ext cx="2265176" cy="7846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" name="Google Shape;284;p3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3275857" y="2527300"/>
            <a:ext cx="2432122" cy="8012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" name="Google Shape;285;p3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4365951" y="2972970"/>
            <a:ext cx="276157" cy="6903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" name="Google Shape;28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267843" y="9713757"/>
            <a:ext cx="461877" cy="461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" name="Google Shape;287;p3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4271275" y="9713757"/>
            <a:ext cx="455013" cy="454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" name="Google Shape;288;p3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14274908" y="9713757"/>
            <a:ext cx="448150" cy="448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" name="Google Shape;289;p3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14278491" y="9713534"/>
            <a:ext cx="440948" cy="440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" name="Google Shape;290;p3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14282276" y="9713726"/>
            <a:ext cx="434015" cy="433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" name="Google Shape;291;p3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14285961" y="9713066"/>
            <a:ext cx="427254" cy="427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" name="Google Shape;292;p3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4289310" y="9713637"/>
            <a:ext cx="420288" cy="420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" name="Google Shape;293;p3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4293039" y="9713299"/>
            <a:ext cx="413119" cy="413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" name="Google Shape;294;p3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4296912" y="9713757"/>
            <a:ext cx="406161" cy="406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" name="Google Shape;295;p3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4300546" y="9713757"/>
            <a:ext cx="399298" cy="399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" name="Google Shape;296;p3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4304179" y="9713556"/>
            <a:ext cx="392434" cy="392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" name="Google Shape;297;p3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4307813" y="9713757"/>
            <a:ext cx="385166" cy="385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" name="Google Shape;298;p3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4311447" y="9713757"/>
            <a:ext cx="378303" cy="378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" name="Google Shape;299;p3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4315080" y="9713757"/>
            <a:ext cx="371439" cy="371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" name="Google Shape;300;p3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4318376" y="9713900"/>
            <a:ext cx="364217" cy="364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" name="Google Shape;301;p3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4322436" y="9713705"/>
            <a:ext cx="357305" cy="357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" name="Google Shape;302;p3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4325621" y="9713584"/>
            <a:ext cx="350523" cy="350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" name="Google Shape;303;p3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4329348" y="9713723"/>
            <a:ext cx="343582" cy="343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" name="Google Shape;304;p3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4333430" y="9713652"/>
            <a:ext cx="336400" cy="336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" name="Google Shape;305;p3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4337084" y="9713757"/>
            <a:ext cx="329451" cy="329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" name="Google Shape;306;p3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4340718" y="9713757"/>
            <a:ext cx="322587" cy="322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" name="Google Shape;307;p3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4344352" y="9713556"/>
            <a:ext cx="315723" cy="315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" name="Google Shape;308;p3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4229689" y="367680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" name="Google Shape;309;p3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4229689" y="373109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" name="Google Shape;310;p3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4229689" y="378559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" name="Google Shape;311;p3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3870362" y="3839893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" name="Google Shape;312;p3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4229689" y="389418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" name="Google Shape;313;p3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4229689" y="394848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" name="Google Shape;314;p3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4229689" y="400298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" name="Google Shape;315;p3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4229689" y="405727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" name="Google Shape;316;p3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4146317" y="4111575"/>
            <a:ext cx="691604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" name="Google Shape;317;p3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4229689" y="416587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" name="Google Shape;318;p3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4229689" y="422036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" name="Google Shape;319;p3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4229689" y="4274663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" name="Google Shape;320;p3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4229689" y="432896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" name="Google Shape;321;p3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3870362" y="4383255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" name="Google Shape;322;p3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4229689" y="4437754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" name="Google Shape;323;p3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4229689" y="449205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" name="Google Shape;324;p3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4229689" y="454634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" name="Google Shape;325;p3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4229689" y="4600643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" name="Google Shape;326;p3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4146317" y="4655142"/>
            <a:ext cx="691604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" name="Google Shape;327;p3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4229689" y="470943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" name="Google Shape;328;p3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4229689" y="4763734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" name="Google Shape;329;p3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4229689" y="481802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" name="Google Shape;330;p3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4229689" y="4872524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" name="Google Shape;331;p3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3870362" y="4926825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" name="Google Shape;332;p3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4229689" y="498111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" name="Google Shape;333;p3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4229689" y="503541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" name="Google Shape;334;p3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4229689" y="5089913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" name="Google Shape;335;p3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4229689" y="514421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" name="Google Shape;336;p3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4146317" y="5198504"/>
            <a:ext cx="691604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" name="Google Shape;337;p3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4229689" y="525280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" name="Google Shape;338;p3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14229689" y="530729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" name="Google Shape;339;p3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14229689" y="536159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" name="Google Shape;340;p3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14229689" y="541589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" name="Google Shape;341;p3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13870362" y="5470187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" name="Google Shape;342;p3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14229689" y="552468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" name="Google Shape;343;p3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14229689" y="557898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" name="Google Shape;344;p3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14229689" y="563327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" name="Google Shape;345;p3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14229689" y="568757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" name="Google Shape;346;p3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14146317" y="5742071"/>
            <a:ext cx="691604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" name="Google Shape;347;p3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14229689" y="579636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" name="Google Shape;348;p3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14229689" y="585066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" name="Google Shape;349;p3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14229689" y="590516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" name="Google Shape;350;p3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14229689" y="595945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" name="Google Shape;351;p3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13870362" y="6013754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" name="Google Shape;352;p3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14229689" y="606805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3" name="Google Shape;353;p3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14229689" y="612254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4" name="Google Shape;354;p3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14229689" y="617684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5" name="Google Shape;355;p3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14229689" y="623113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" name="Google Shape;356;p3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14146317" y="6285433"/>
            <a:ext cx="691604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" name="Google Shape;357;p3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14229689" y="633993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" name="Google Shape;358;p3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14229689" y="639423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" name="Google Shape;359;p3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14229689" y="644852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" name="Google Shape;360;p3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14229689" y="650282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" name="Google Shape;361;p3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13870362" y="6557321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" name="Google Shape;362;p3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14229689" y="661161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" name="Google Shape;363;p3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14229689" y="6665913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" name="Google Shape;364;p3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4229689" y="672021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" name="Google Shape;365;p3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14229689" y="677470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" name="Google Shape;366;p3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14146317" y="6829003"/>
            <a:ext cx="691604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" name="Google Shape;367;p3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14229689" y="688330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" name="Google Shape;368;p3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14229689" y="693759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" name="Google Shape;369;p3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14229689" y="699209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" name="Google Shape;370;p3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14229689" y="704638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" name="Google Shape;371;p3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13870362" y="7100683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" name="Google Shape;372;p3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14229689" y="715498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" name="Google Shape;373;p3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14229689" y="720947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" name="Google Shape;374;p3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14229689" y="726377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" name="Google Shape;375;p3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14229689" y="731806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" name="Google Shape;376;p3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14146317" y="7372369"/>
            <a:ext cx="691604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" name="Google Shape;377;p3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14229689" y="742686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" name="Google Shape;378;p3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14229689" y="748115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" name="Google Shape;379;p3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14229689" y="753545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" name="Google Shape;380;p3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14229689" y="7589754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" name="Google Shape;381;p3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13870362" y="7644250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" name="Google Shape;382;p3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4229689" y="769854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" name="Google Shape;383;p3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14229689" y="775284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" name="Google Shape;384;p3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14229689" y="780713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" name="Google Shape;385;p3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14229689" y="786163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" name="Google Shape;386;p3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14146317" y="7915932"/>
            <a:ext cx="691604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" name="Google Shape;387;p3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14229689" y="797023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" name="Google Shape;388;p3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14229689" y="8024524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" name="Google Shape;389;p3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14229689" y="8079023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" name="Google Shape;390;p3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14229689" y="813331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" name="Google Shape;391;p3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13870362" y="8187615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" name="Google Shape;392;p3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14229689" y="8241912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" name="Google Shape;393;p3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14229689" y="829641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" name="Google Shape;394;p3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14229689" y="835070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" name="Google Shape;395;p3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14229689" y="840500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" name="Google Shape;396;p3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14146317" y="8459298"/>
            <a:ext cx="691604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" name="Google Shape;397;p3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14229689" y="8513794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" name="Google Shape;398;p3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14229689" y="856809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" name="Google Shape;399;p3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14229689" y="862238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" name="Google Shape;400;p3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14229689" y="867668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" name="Google Shape;401;p3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13870362" y="8731182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" name="Google Shape;402;p3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14229689" y="878547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" name="Google Shape;403;p3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14229689" y="8839774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" name="Google Shape;404;p3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14229689" y="8894068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" name="Google Shape;405;p3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14229689" y="894856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" name="Google Shape;406;p3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14146317" y="9002864"/>
            <a:ext cx="691604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" name="Google Shape;407;p3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14229689" y="9057159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" name="Google Shape;408;p3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14229689" y="9111456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" name="Google Shape;409;p3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14229689" y="9165955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" name="Google Shape;410;p3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14229689" y="9220250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" name="Google Shape;411;p3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13870362" y="9274547"/>
            <a:ext cx="1243515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" name="Google Shape;412;p3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14229689" y="9328841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" name="Google Shape;413;p3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14229689" y="9383337"/>
            <a:ext cx="525062" cy="10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" name="Google Shape;414;p3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14867395" y="9041817"/>
            <a:ext cx="110220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" name="Google Shape;415;p3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15005877" y="9038992"/>
            <a:ext cx="110220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" name="Google Shape;416;p3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14855283" y="8498855"/>
            <a:ext cx="125563" cy="20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" name="Google Shape;417;p3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15005877" y="8495829"/>
            <a:ext cx="110220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" name="Google Shape;418;p3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14861338" y="7952870"/>
            <a:ext cx="109616" cy="211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" name="Google Shape;419;p3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15005877" y="7952668"/>
            <a:ext cx="110220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" name="Google Shape;420;p3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14860329" y="7409706"/>
            <a:ext cx="118295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" name="Google Shape;421;p3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15005877" y="7409504"/>
            <a:ext cx="110220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" name="Google Shape;422;p3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14869413" y="6868561"/>
            <a:ext cx="68434" cy="206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" name="Google Shape;423;p3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15005877" y="6866341"/>
            <a:ext cx="110220" cy="211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" name="Google Shape;424;p3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13890751" y="9041817"/>
            <a:ext cx="110220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" name="Google Shape;425;p3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14029233" y="9038992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" name="Google Shape;426;p3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13878639" y="8498855"/>
            <a:ext cx="125563" cy="20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" name="Google Shape;427;p3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14029233" y="8495829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" name="Google Shape;428;p3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13884897" y="7952870"/>
            <a:ext cx="109615" cy="211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" name="Google Shape;429;p3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14029233" y="7952668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" name="Google Shape;430;p3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13883685" y="7409706"/>
            <a:ext cx="118296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" name="Google Shape;431;p3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14029233" y="7409504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" name="Google Shape;432;p3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13892770" y="6868561"/>
            <a:ext cx="68433" cy="206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" name="Google Shape;433;p3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14029233" y="6866341"/>
            <a:ext cx="110221" cy="211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" name="Google Shape;434;p3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15005877" y="6323381"/>
            <a:ext cx="110220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" name="Google Shape;435;p3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13890751" y="3610397"/>
            <a:ext cx="110220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" name="Google Shape;436;p3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14029233" y="3607570"/>
            <a:ext cx="110221" cy="211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" name="Google Shape;437;p3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13878639" y="4153554"/>
            <a:ext cx="125563" cy="20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" name="Google Shape;438;p3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14029233" y="4150730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" name="Google Shape;439;p3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13884897" y="4693893"/>
            <a:ext cx="109615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" name="Google Shape;440;p3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14029233" y="4693893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" name="Google Shape;441;p3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13883685" y="5237057"/>
            <a:ext cx="118296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" name="Google Shape;442;p3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14029233" y="5237057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" name="Google Shape;443;p3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13892770" y="5782035"/>
            <a:ext cx="68433" cy="206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" name="Google Shape;444;p3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14029233" y="5780221"/>
            <a:ext cx="110221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" name="Google Shape;445;p3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14867395" y="3610397"/>
            <a:ext cx="110220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" name="Google Shape;446;p3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15005877" y="3607570"/>
            <a:ext cx="110220" cy="211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" name="Google Shape;447;p3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14855283" y="4153554"/>
            <a:ext cx="125563" cy="20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" name="Google Shape;448;p3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15005877" y="4150730"/>
            <a:ext cx="110220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" name="Google Shape;449;p3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14861338" y="4693893"/>
            <a:ext cx="109616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" name="Google Shape;450;p3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15005877" y="4693893"/>
            <a:ext cx="110220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" name="Google Shape;451;p3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14860329" y="5237057"/>
            <a:ext cx="118295" cy="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" name="Google Shape;452;p3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15005877" y="5237057"/>
            <a:ext cx="110220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" name="Google Shape;453;p3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14869413" y="5782035"/>
            <a:ext cx="68434" cy="206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" name="Google Shape;454;p3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15005877" y="5780221"/>
            <a:ext cx="110220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" name="Google Shape;455;p3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13886512" y="6323381"/>
            <a:ext cx="110220" cy="21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" name="Google Shape;456;p3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14854475" y="3079747"/>
            <a:ext cx="83170" cy="111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" name="Google Shape;457;p3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14971963" y="3079950"/>
            <a:ext cx="133637" cy="211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" name="Google Shape;458;p3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14338012" y="4660187"/>
            <a:ext cx="328119" cy="5375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" name="Google Shape;459;p3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14415611" y="2973577"/>
            <a:ext cx="173608" cy="56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" name="Google Shape;460;p3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14311819" y="2972820"/>
            <a:ext cx="380958" cy="7089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" name="Google Shape;461;p3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14338012" y="4655142"/>
            <a:ext cx="328119" cy="5380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" name="Google Shape;462;p3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14374833" y="9899656"/>
            <a:ext cx="247896" cy="114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" name="Google Shape;463;p3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17045530" y="4461597"/>
            <a:ext cx="1372467" cy="1214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" name="Google Shape;464;p3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17476253" y="5110389"/>
            <a:ext cx="690480" cy="555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" name="Google Shape;465;p3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17689317" y="5482819"/>
            <a:ext cx="132155" cy="182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" name="Google Shape;466;p3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18388714" y="8191857"/>
            <a:ext cx="644915" cy="2351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" name="Google Shape;467;p3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17316243" y="8191912"/>
            <a:ext cx="888787" cy="2362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" name="Google Shape;468;p3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17465034" y="6881654"/>
            <a:ext cx="1696066" cy="1440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" name="Google Shape;469;p3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17555870" y="7222517"/>
            <a:ext cx="1525785" cy="135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" name="Google Shape;470;p3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17586798" y="7030572"/>
            <a:ext cx="1465167" cy="131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" name="Google Shape;471;p3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17469003" y="7991472"/>
            <a:ext cx="772709" cy="150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" name="Google Shape;472;p3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18294101" y="7996957"/>
            <a:ext cx="861566" cy="144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" name="Google Shape;473;p3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17527901" y="7414081"/>
            <a:ext cx="1578928" cy="140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" name="Google Shape;474;p3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17503374" y="7605970"/>
            <a:ext cx="752700" cy="143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" name="Google Shape;475;p3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18269144" y="7608875"/>
            <a:ext cx="858446" cy="140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" name="Google Shape;476;p3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17483149" y="7798346"/>
            <a:ext cx="765770" cy="14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" name="Google Shape;477;p3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18281569" y="7802646"/>
            <a:ext cx="862373" cy="143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" name="Google Shape;478;p3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17464828" y="8185996"/>
            <a:ext cx="769731" cy="127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" name="Google Shape;479;p3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18306634" y="8191857"/>
            <a:ext cx="854466" cy="13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" name="Google Shape;480;p3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17582010" y="5175883"/>
            <a:ext cx="1470840" cy="1848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" name="Google Shape;481;p3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17308881" y="10309777"/>
            <a:ext cx="711416" cy="244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" name="Google Shape;482;p3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18642393" y="10307762"/>
            <a:ext cx="382075" cy="24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" name="Google Shape;483;p3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17414349" y="10360893"/>
            <a:ext cx="101208" cy="110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" name="Google Shape;484;p3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17504340" y="10325990"/>
            <a:ext cx="112651" cy="132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" name="Google Shape;485;p3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7619941" y="10303352"/>
            <a:ext cx="112414" cy="141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" name="Google Shape;486;p3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8724190" y="10339570"/>
            <a:ext cx="216357" cy="47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" name="Google Shape;487;p3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7310119" y="10492808"/>
            <a:ext cx="709721" cy="61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" name="Google Shape;488;p3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8643873" y="10492808"/>
            <a:ext cx="379151" cy="61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" name="Google Shape;489;p3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7978263" y="4305669"/>
            <a:ext cx="272648" cy="291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" name="Google Shape;490;p3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8696716" y="7215553"/>
            <a:ext cx="366076" cy="464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" name="Google Shape;491;p3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8512478" y="5188316"/>
            <a:ext cx="870144" cy="2101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" name="Google Shape;492;p3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8503445" y="5188263"/>
            <a:ext cx="795726" cy="880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" name="Google Shape;493;p3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8079130" y="5157350"/>
            <a:ext cx="481108" cy="246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" name="Google Shape;494;p3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8092366" y="4292064"/>
            <a:ext cx="239871" cy="250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" name="Google Shape;495;p3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8166739" y="4701586"/>
            <a:ext cx="322769" cy="623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" name="Google Shape;496;p3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8202932" y="4699639"/>
            <a:ext cx="259667" cy="427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" name="Google Shape;497;p3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7960298" y="4324514"/>
            <a:ext cx="663929" cy="768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" name="Google Shape;498;p3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8112461" y="4784908"/>
            <a:ext cx="139721" cy="100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" name="Google Shape;499;p3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8215504" y="4645115"/>
            <a:ext cx="32407" cy="31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" name="Google Shape;500;p3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8081144" y="4622527"/>
            <a:ext cx="32388" cy="31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" name="Google Shape;501;p3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8149198" y="4324846"/>
            <a:ext cx="475028" cy="718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" name="Google Shape;502;p3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8106470" y="4780294"/>
            <a:ext cx="150527" cy="81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" name="Google Shape;503;p3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8512018" y="4458137"/>
            <a:ext cx="190478" cy="313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" name="Google Shape;504;p3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8082235" y="4655183"/>
            <a:ext cx="76920" cy="129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" name="Google Shape;505;p3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8537031" y="4679476"/>
            <a:ext cx="153349" cy="183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" name="Google Shape;506;p3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8587029" y="4713334"/>
            <a:ext cx="76896" cy="98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" name="Google Shape;507;p3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8588012" y="4740464"/>
            <a:ext cx="74331" cy="62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" name="Google Shape;508;p3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8342821" y="4073444"/>
            <a:ext cx="254153" cy="384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" name="Google Shape;509;p3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8207368" y="4089417"/>
            <a:ext cx="381326" cy="407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" name="Google Shape;510;p3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8497095" y="4265764"/>
            <a:ext cx="226103" cy="330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" name="Google Shape;511;p3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8588510" y="4742864"/>
            <a:ext cx="55757" cy="54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" name="Google Shape;512;p3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8532250" y="4752643"/>
            <a:ext cx="101327" cy="90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" name="Google Shape;513;p3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8060945" y="4135884"/>
            <a:ext cx="240094" cy="275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" name="Google Shape;514;p3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8804812" y="5749767"/>
            <a:ext cx="494360" cy="319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" name="Google Shape;515;p3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8629842" y="5757478"/>
            <a:ext cx="271410" cy="311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" name="Google Shape;516;p3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7965031" y="5578335"/>
            <a:ext cx="487690" cy="82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" name="Google Shape;517;p3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7934963" y="5717301"/>
            <a:ext cx="487690" cy="82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" name="Google Shape;518;p3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7902314" y="5869285"/>
            <a:ext cx="487690" cy="82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" name="Google Shape;519;p3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7476583" y="5096675"/>
            <a:ext cx="212733" cy="516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" name="Google Shape;520;p3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6048026" y="3898900"/>
            <a:ext cx="220997" cy="217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" name="Google Shape;521;p3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5290753" y="7018601"/>
            <a:ext cx="1754625" cy="3173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" name="Google Shape;522;p3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6061882" y="4934468"/>
            <a:ext cx="226889" cy="267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" name="Google Shape;523;p3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5226715" y="5058070"/>
            <a:ext cx="1900864" cy="2107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" name="Google Shape;524;p3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6388238" y="4481379"/>
            <a:ext cx="162539" cy="194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" name="Google Shape;525;p3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5785693" y="4481379"/>
            <a:ext cx="162539" cy="194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" name="Google Shape;526;p3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5849353" y="4150323"/>
            <a:ext cx="638228" cy="87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" name="Google Shape;527;p3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6717455" y="7063925"/>
            <a:ext cx="221199" cy="2928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" name="Google Shape;528;p3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6251848" y="4516286"/>
            <a:ext cx="34349" cy="33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" name="Google Shape;529;p3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5590906" y="5508845"/>
            <a:ext cx="225757" cy="603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" name="Google Shape;530;p3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6048690" y="4516670"/>
            <a:ext cx="34351" cy="33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" name="Google Shape;531;p3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6236170" y="5331678"/>
            <a:ext cx="27642" cy="1803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" name="Google Shape;532;p3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5228300" y="6515674"/>
            <a:ext cx="1896945" cy="298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" name="Google Shape;533;p3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6098619" y="4536873"/>
            <a:ext cx="81706" cy="137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" name="Google Shape;534;p3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6456797" y="5499956"/>
            <a:ext cx="244128" cy="483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" name="Google Shape;535;p3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6450663" y="4518769"/>
            <a:ext cx="79564" cy="101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" name="Google Shape;536;p3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5859760" y="4043890"/>
            <a:ext cx="588581" cy="312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" name="Google Shape;537;p3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5810227" y="4518760"/>
            <a:ext cx="79514" cy="101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" name="Google Shape;538;p3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5849222" y="4409399"/>
            <a:ext cx="641076" cy="622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" name="Google Shape;539;p3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4991724" y="5024794"/>
            <a:ext cx="1560433" cy="1713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" name="Google Shape;540;p3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6036890" y="6148484"/>
            <a:ext cx="413116" cy="30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" name="Google Shape;541;p3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6331514" y="6157348"/>
            <a:ext cx="220643" cy="294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" name="Google Shape;542;p3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5644844" y="6070395"/>
            <a:ext cx="409773" cy="460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" name="Google Shape;543;p3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5929197" y="5013049"/>
            <a:ext cx="1411284" cy="1744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" name="Google Shape;544;p3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5690985" y="5141091"/>
            <a:ext cx="449291" cy="793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" name="Google Shape;545;p3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5931467" y="6533062"/>
            <a:ext cx="223395" cy="14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" name="Google Shape;546;p3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5830902" y="5141147"/>
            <a:ext cx="308283" cy="211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" name="Google Shape;547;p3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5740762" y="4863502"/>
            <a:ext cx="866400" cy="42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" name="Google Shape;548;p3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6042734" y="6250530"/>
            <a:ext cx="409457" cy="34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" name="Google Shape;549;p3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5848198" y="4271494"/>
            <a:ext cx="632086" cy="219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" name="Google Shape;550;p3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6133838" y="4761486"/>
            <a:ext cx="61428" cy="1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" name="Google Shape;551;p3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5935567" y="6079502"/>
            <a:ext cx="117433" cy="223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" name="Google Shape;552;p3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5929197" y="6274085"/>
            <a:ext cx="232791" cy="311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" name="Google Shape;553;p3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6437398" y="5929440"/>
            <a:ext cx="337557" cy="335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" name="Google Shape;554;p3"/>
          <p:cNvPicPr preferRelativeResize="0"/>
          <p:nvPr/>
        </p:nvPicPr>
        <p:blipFill rotWithShape="1">
          <a:blip r:embed="rId441">
            <a:alphaModFix/>
          </a:blip>
          <a:srcRect b="0" l="0" r="0" t="0"/>
          <a:stretch/>
        </p:blipFill>
        <p:spPr>
          <a:xfrm>
            <a:off x="6133124" y="5405875"/>
            <a:ext cx="67329" cy="65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" name="Google Shape;555;p3"/>
          <p:cNvPicPr preferRelativeResize="0"/>
          <p:nvPr/>
        </p:nvPicPr>
        <p:blipFill rotWithShape="1">
          <a:blip r:embed="rId442">
            <a:alphaModFix/>
          </a:blip>
          <a:srcRect b="0" l="0" r="0" t="0"/>
          <a:stretch/>
        </p:blipFill>
        <p:spPr>
          <a:xfrm>
            <a:off x="6133124" y="5973328"/>
            <a:ext cx="67329" cy="65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" name="Google Shape;556;p3"/>
          <p:cNvPicPr preferRelativeResize="0"/>
          <p:nvPr/>
        </p:nvPicPr>
        <p:blipFill rotWithShape="1">
          <a:blip r:embed="rId443">
            <a:alphaModFix/>
          </a:blip>
          <a:srcRect b="0" l="0" r="0" t="0"/>
          <a:stretch/>
        </p:blipFill>
        <p:spPr>
          <a:xfrm>
            <a:off x="6133124" y="6895610"/>
            <a:ext cx="67329" cy="65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" name="Google Shape;557;p3"/>
          <p:cNvPicPr preferRelativeResize="0"/>
          <p:nvPr/>
        </p:nvPicPr>
        <p:blipFill rotWithShape="1">
          <a:blip r:embed="rId444">
            <a:alphaModFix/>
          </a:blip>
          <a:srcRect b="0" l="0" r="0" t="0"/>
          <a:stretch/>
        </p:blipFill>
        <p:spPr>
          <a:xfrm>
            <a:off x="6133124" y="5671685"/>
            <a:ext cx="67329" cy="65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" name="Google Shape;558;p3"/>
          <p:cNvPicPr preferRelativeResize="0"/>
          <p:nvPr/>
        </p:nvPicPr>
        <p:blipFill rotWithShape="1">
          <a:blip r:embed="rId445">
            <a:alphaModFix/>
          </a:blip>
          <a:srcRect b="0" l="0" r="0" t="0"/>
          <a:stretch/>
        </p:blipFill>
        <p:spPr>
          <a:xfrm>
            <a:off x="5842412" y="7739543"/>
            <a:ext cx="314721" cy="2357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" name="Google Shape;559;p3"/>
          <p:cNvPicPr preferRelativeResize="0"/>
          <p:nvPr/>
        </p:nvPicPr>
        <p:blipFill rotWithShape="1">
          <a:blip r:embed="rId446">
            <a:alphaModFix/>
          </a:blip>
          <a:srcRect b="0" l="0" r="0" t="0"/>
          <a:stretch/>
        </p:blipFill>
        <p:spPr>
          <a:xfrm>
            <a:off x="5560152" y="9956716"/>
            <a:ext cx="373311" cy="228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" name="Google Shape;560;p3"/>
          <p:cNvPicPr preferRelativeResize="0"/>
          <p:nvPr/>
        </p:nvPicPr>
        <p:blipFill rotWithShape="1">
          <a:blip r:embed="rId447">
            <a:alphaModFix/>
          </a:blip>
          <a:srcRect b="0" l="0" r="0" t="0"/>
          <a:stretch/>
        </p:blipFill>
        <p:spPr>
          <a:xfrm>
            <a:off x="6409499" y="9956716"/>
            <a:ext cx="372712" cy="235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" name="Google Shape;561;p3"/>
          <p:cNvPicPr preferRelativeResize="0"/>
          <p:nvPr/>
        </p:nvPicPr>
        <p:blipFill rotWithShape="1">
          <a:blip r:embed="rId448">
            <a:alphaModFix/>
          </a:blip>
          <a:srcRect b="0" l="0" r="0" t="0"/>
          <a:stretch/>
        </p:blipFill>
        <p:spPr>
          <a:xfrm>
            <a:off x="5198749" y="10261522"/>
            <a:ext cx="736544" cy="253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" name="Google Shape;562;p3"/>
          <p:cNvPicPr preferRelativeResize="0"/>
          <p:nvPr/>
        </p:nvPicPr>
        <p:blipFill rotWithShape="1">
          <a:blip r:embed="rId449">
            <a:alphaModFix/>
          </a:blip>
          <a:srcRect b="0" l="0" r="0" t="0"/>
          <a:stretch/>
        </p:blipFill>
        <p:spPr>
          <a:xfrm>
            <a:off x="5198792" y="10451728"/>
            <a:ext cx="734779" cy="63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" name="Google Shape;563;p3"/>
          <p:cNvPicPr preferRelativeResize="0"/>
          <p:nvPr/>
        </p:nvPicPr>
        <p:blipFill rotWithShape="1">
          <a:blip r:embed="rId450">
            <a:alphaModFix/>
          </a:blip>
          <a:srcRect b="0" l="0" r="0" t="0"/>
          <a:stretch/>
        </p:blipFill>
        <p:spPr>
          <a:xfrm>
            <a:off x="5591901" y="10052447"/>
            <a:ext cx="331250" cy="244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" name="Google Shape;564;p3"/>
          <p:cNvPicPr preferRelativeResize="0"/>
          <p:nvPr/>
        </p:nvPicPr>
        <p:blipFill rotWithShape="1">
          <a:blip r:embed="rId451">
            <a:alphaModFix/>
          </a:blip>
          <a:srcRect b="0" l="0" r="0" t="0"/>
          <a:stretch/>
        </p:blipFill>
        <p:spPr>
          <a:xfrm>
            <a:off x="6434321" y="10052552"/>
            <a:ext cx="333378" cy="25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" name="Google Shape;565;p3"/>
          <p:cNvPicPr preferRelativeResize="0"/>
          <p:nvPr/>
        </p:nvPicPr>
        <p:blipFill rotWithShape="1">
          <a:blip r:embed="rId452">
            <a:alphaModFix/>
          </a:blip>
          <a:srcRect b="0" l="0" r="0" t="0"/>
          <a:stretch/>
        </p:blipFill>
        <p:spPr>
          <a:xfrm>
            <a:off x="6073985" y="7181807"/>
            <a:ext cx="105331" cy="355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" name="Google Shape;566;p3"/>
          <p:cNvPicPr preferRelativeResize="0"/>
          <p:nvPr/>
        </p:nvPicPr>
        <p:blipFill rotWithShape="1">
          <a:blip r:embed="rId453">
            <a:alphaModFix/>
          </a:blip>
          <a:srcRect b="0" l="0" r="0" t="0"/>
          <a:stretch/>
        </p:blipFill>
        <p:spPr>
          <a:xfrm>
            <a:off x="6464762" y="10208062"/>
            <a:ext cx="281934" cy="96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" name="Google Shape;567;p3"/>
          <p:cNvPicPr preferRelativeResize="0"/>
          <p:nvPr/>
        </p:nvPicPr>
        <p:blipFill rotWithShape="1">
          <a:blip r:embed="rId454">
            <a:alphaModFix/>
          </a:blip>
          <a:srcRect b="0" l="0" r="0" t="0"/>
          <a:stretch/>
        </p:blipFill>
        <p:spPr>
          <a:xfrm>
            <a:off x="5441278" y="8640716"/>
            <a:ext cx="301300" cy="429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" name="Google Shape;568;p3"/>
          <p:cNvPicPr preferRelativeResize="0"/>
          <p:nvPr/>
        </p:nvPicPr>
        <p:blipFill rotWithShape="1">
          <a:blip r:embed="rId455">
            <a:alphaModFix/>
          </a:blip>
          <a:srcRect b="0" l="0" r="0" t="0"/>
          <a:stretch/>
        </p:blipFill>
        <p:spPr>
          <a:xfrm>
            <a:off x="6401480" y="8640716"/>
            <a:ext cx="301300" cy="429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" name="Google Shape;569;p3"/>
          <p:cNvPicPr preferRelativeResize="0"/>
          <p:nvPr/>
        </p:nvPicPr>
        <p:blipFill rotWithShape="1">
          <a:blip r:embed="rId456">
            <a:alphaModFix/>
          </a:blip>
          <a:srcRect b="0" l="0" r="0" t="0"/>
          <a:stretch/>
        </p:blipFill>
        <p:spPr>
          <a:xfrm>
            <a:off x="6407984" y="10260149"/>
            <a:ext cx="395518" cy="255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" name="Google Shape;570;p3"/>
          <p:cNvPicPr preferRelativeResize="0"/>
          <p:nvPr/>
        </p:nvPicPr>
        <p:blipFill rotWithShape="1">
          <a:blip r:embed="rId457">
            <a:alphaModFix/>
          </a:blip>
          <a:srcRect b="0" l="0" r="0" t="0"/>
          <a:stretch/>
        </p:blipFill>
        <p:spPr>
          <a:xfrm>
            <a:off x="6409439" y="10451728"/>
            <a:ext cx="392525" cy="63602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3"/>
          <p:cNvSpPr/>
          <p:nvPr/>
        </p:nvSpPr>
        <p:spPr>
          <a:xfrm>
            <a:off x="3992532" y="2501900"/>
            <a:ext cx="1426812" cy="1350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00FB"/>
              </a:buClr>
              <a:buSzPts val="7000"/>
              <a:buFont typeface="Rubik Medium"/>
              <a:buNone/>
            </a:pPr>
            <a:r>
              <a:rPr b="0" i="0" lang="en-US" sz="7000" u="none" cap="none" strike="noStrike">
                <a:solidFill>
                  <a:srgbClr val="2300FB"/>
                </a:solidFill>
                <a:latin typeface="Rubik Medium"/>
                <a:ea typeface="Rubik Medium"/>
                <a:cs typeface="Rubik Medium"/>
                <a:sym typeface="Rubik Medium"/>
              </a:rPr>
              <a:t>33</a:t>
            </a:r>
            <a:endParaRPr b="0" i="0" sz="7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"/>
          <p:cNvSpPr/>
          <p:nvPr/>
        </p:nvSpPr>
        <p:spPr>
          <a:xfrm>
            <a:off x="18840688" y="2501900"/>
            <a:ext cx="1414110" cy="1350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000"/>
              <a:buFont typeface="Rubik Medium"/>
              <a:buNone/>
            </a:pPr>
            <a:r>
              <a:rPr b="0" i="0" lang="en-US" sz="7000" u="none" cap="none" strike="noStrike">
                <a:solidFill>
                  <a:srgbClr val="FF0000"/>
                </a:solidFill>
                <a:latin typeface="Rubik Medium"/>
                <a:ea typeface="Rubik Medium"/>
                <a:cs typeface="Rubik Medium"/>
                <a:sym typeface="Rubik Medium"/>
              </a:rPr>
              <a:t>35</a:t>
            </a:r>
            <a:endParaRPr b="0" i="0" sz="7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"/>
          <p:cNvSpPr/>
          <p:nvPr/>
        </p:nvSpPr>
        <p:spPr>
          <a:xfrm>
            <a:off x="5529424" y="2501900"/>
            <a:ext cx="906047" cy="1350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00FB"/>
              </a:buClr>
              <a:buSzPts val="7000"/>
              <a:buFont typeface="Rubik Medium"/>
              <a:buNone/>
            </a:pPr>
            <a:r>
              <a:rPr b="0" i="0" lang="en-US" sz="7000" u="none" cap="none" strike="noStrike">
                <a:solidFill>
                  <a:srgbClr val="2300FB"/>
                </a:solidFill>
                <a:latin typeface="Rubik Medium"/>
                <a:ea typeface="Rubik Medium"/>
                <a:cs typeface="Rubik Medium"/>
                <a:sym typeface="Rubik Medium"/>
              </a:rPr>
              <a:t>С</a:t>
            </a:r>
            <a:endParaRPr b="0" i="0" sz="7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"/>
          <p:cNvSpPr/>
          <p:nvPr/>
        </p:nvSpPr>
        <p:spPr>
          <a:xfrm>
            <a:off x="20377580" y="2501900"/>
            <a:ext cx="906047" cy="1350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000"/>
              <a:buFont typeface="Rubik Medium"/>
              <a:buNone/>
            </a:pPr>
            <a:r>
              <a:rPr b="0" i="0" lang="en-US" sz="7000" u="none" cap="none" strike="noStrike">
                <a:solidFill>
                  <a:srgbClr val="FF0000"/>
                </a:solidFill>
                <a:latin typeface="Rubik Medium"/>
                <a:ea typeface="Rubik Medium"/>
                <a:cs typeface="Rubik Medium"/>
                <a:sym typeface="Rubik Medium"/>
              </a:rPr>
              <a:t>С</a:t>
            </a:r>
            <a:endParaRPr b="0" i="0" sz="7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"/>
          <p:cNvSpPr/>
          <p:nvPr/>
        </p:nvSpPr>
        <p:spPr>
          <a:xfrm>
            <a:off x="3408259" y="2438400"/>
            <a:ext cx="728224" cy="1350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00FB"/>
              </a:buClr>
              <a:buSzPts val="7000"/>
              <a:buFont typeface="Rubik Medium"/>
              <a:buNone/>
            </a:pPr>
            <a:r>
              <a:rPr b="0" i="0" lang="en-US" sz="7000" u="none" cap="none" strike="noStrike">
                <a:solidFill>
                  <a:srgbClr val="2300FB"/>
                </a:solidFill>
                <a:latin typeface="Rubik Medium"/>
                <a:ea typeface="Rubik Medium"/>
                <a:cs typeface="Rubik Medium"/>
                <a:sym typeface="Rubik Medium"/>
              </a:rPr>
              <a:t>-</a:t>
            </a:r>
            <a:endParaRPr b="0" i="0" sz="7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"/>
          <p:cNvSpPr/>
          <p:nvPr/>
        </p:nvSpPr>
        <p:spPr>
          <a:xfrm>
            <a:off x="18205609" y="2438400"/>
            <a:ext cx="842539" cy="1350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000"/>
              <a:buFont typeface="Rubik Medium"/>
              <a:buNone/>
            </a:pPr>
            <a:r>
              <a:rPr b="0" i="0" lang="en-US" sz="7000" u="none" cap="none" strike="noStrike">
                <a:solidFill>
                  <a:srgbClr val="FF0000"/>
                </a:solidFill>
                <a:latin typeface="Rubik Medium"/>
                <a:ea typeface="Rubik Medium"/>
                <a:cs typeface="Rubik Medium"/>
                <a:sym typeface="Rubik Medium"/>
              </a:rPr>
              <a:t>+</a:t>
            </a:r>
            <a:endParaRPr b="0" i="0" sz="7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"/>
          <p:cNvSpPr/>
          <p:nvPr/>
        </p:nvSpPr>
        <p:spPr>
          <a:xfrm>
            <a:off x="5271159" y="2476500"/>
            <a:ext cx="254032" cy="254000"/>
          </a:xfrm>
          <a:prstGeom prst="ellipse">
            <a:avLst/>
          </a:prstGeom>
          <a:noFill/>
          <a:ln cap="flat" cmpd="sng" w="63500">
            <a:solidFill>
              <a:srgbClr val="2300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"/>
          <p:cNvSpPr/>
          <p:nvPr/>
        </p:nvSpPr>
        <p:spPr>
          <a:xfrm>
            <a:off x="20119315" y="2476500"/>
            <a:ext cx="254032" cy="254000"/>
          </a:xfrm>
          <a:prstGeom prst="ellipse">
            <a:avLst/>
          </a:pr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584" name="Google Shape;5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4"/>
          <p:cNvSpPr/>
          <p:nvPr/>
        </p:nvSpPr>
        <p:spPr>
          <a:xfrm>
            <a:off x="7879218" y="1206500"/>
            <a:ext cx="8615910" cy="1350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7000"/>
              <a:buFont typeface="Rubik"/>
              <a:buNone/>
            </a:pPr>
            <a:r>
              <a:rPr b="1" i="0" lang="en-US" sz="7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Види термометрів</a:t>
            </a:r>
            <a:endParaRPr b="0" i="0" sz="7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4"/>
          <p:cNvSpPr/>
          <p:nvPr/>
        </p:nvSpPr>
        <p:spPr>
          <a:xfrm>
            <a:off x="5643739" y="2260600"/>
            <a:ext cx="13086869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Існують різні види термометрів: рідинні, механічні, електричні, оптичні, газові, інфрачервоні.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587" name="Google Shape;58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0170" y="11239692"/>
            <a:ext cx="5084112" cy="8520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" name="Google Shape;58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3870" y="11239500"/>
            <a:ext cx="1638836" cy="838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" name="Google Shape;58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03825" y="11591345"/>
            <a:ext cx="6720456" cy="500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" name="Google Shape;59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50916" y="11434673"/>
            <a:ext cx="4906587" cy="447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" name="Google Shape;59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60443" y="11528763"/>
            <a:ext cx="29002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" name="Google Shape;59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40734" y="11529048"/>
            <a:ext cx="29001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" name="Google Shape;593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1024" y="11529330"/>
            <a:ext cx="29000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" name="Google Shape;594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01314" y="11529616"/>
            <a:ext cx="28999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" name="Google Shape;595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561889" y="11530180"/>
            <a:ext cx="29001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" name="Google Shape;596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642179" y="11530419"/>
            <a:ext cx="29000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" name="Google Shape;597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22468" y="11530701"/>
            <a:ext cx="28999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8" name="Google Shape;598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802756" y="11530983"/>
            <a:ext cx="29000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9" name="Google Shape;599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481088" y="11452241"/>
            <a:ext cx="30024" cy="399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0" name="Google Shape;600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079646" y="11450824"/>
            <a:ext cx="30023" cy="399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1" name="Google Shape;601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963288" y="11531550"/>
            <a:ext cx="29002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2" name="Google Shape;602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043578" y="11531836"/>
            <a:ext cx="29001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3" name="Google Shape;603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123868" y="11532121"/>
            <a:ext cx="29002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4" name="Google Shape;604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204158" y="11532357"/>
            <a:ext cx="28999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5" name="Google Shape;605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364735" y="11532924"/>
            <a:ext cx="29001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6" name="Google Shape;606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445023" y="11533209"/>
            <a:ext cx="29002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7" name="Google Shape;607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525314" y="11533491"/>
            <a:ext cx="28999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8" name="Google Shape;608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605602" y="11533774"/>
            <a:ext cx="29000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9" name="Google Shape;609;p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283935" y="11454985"/>
            <a:ext cx="30021" cy="399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0" name="Google Shape;610;p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882488" y="11453611"/>
            <a:ext cx="30023" cy="399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1" name="Google Shape;611;p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766180" y="11534294"/>
            <a:ext cx="29000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2" name="Google Shape;612;p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846467" y="11534580"/>
            <a:ext cx="29002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3" name="Google Shape;613;p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5926757" y="11534862"/>
            <a:ext cx="29002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4" name="Google Shape;614;p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007045" y="11535144"/>
            <a:ext cx="29000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5" name="Google Shape;615;p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6167579" y="11535711"/>
            <a:ext cx="29002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6" name="Google Shape;616;p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247869" y="11535953"/>
            <a:ext cx="29002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" name="Google Shape;617;p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6328159" y="11536235"/>
            <a:ext cx="29000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" name="Google Shape;618;p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6408446" y="11536518"/>
            <a:ext cx="29002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" name="Google Shape;619;p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6086782" y="11457725"/>
            <a:ext cx="30021" cy="399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" name="Google Shape;620;p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5685379" y="11456355"/>
            <a:ext cx="30023" cy="399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" name="Google Shape;621;p4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569025" y="11537085"/>
            <a:ext cx="28999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" name="Google Shape;622;p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6649314" y="11537367"/>
            <a:ext cx="29000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" name="Google Shape;623;p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6729601" y="11537606"/>
            <a:ext cx="29001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" name="Google Shape;624;p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6809889" y="11537888"/>
            <a:ext cx="29002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" name="Google Shape;625;p4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6970469" y="11538455"/>
            <a:ext cx="29000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" name="Google Shape;626;p4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7050756" y="11538741"/>
            <a:ext cx="29001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" name="Google Shape;627;p4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7131047" y="11539023"/>
            <a:ext cx="29002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" name="Google Shape;628;p4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7211338" y="11539262"/>
            <a:ext cx="28999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" name="Google Shape;629;p4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889670" y="11460516"/>
            <a:ext cx="30021" cy="399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0" name="Google Shape;630;p4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6488226" y="11459146"/>
            <a:ext cx="30021" cy="399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1" name="Google Shape;631;p4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371915" y="11539826"/>
            <a:ext cx="28999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2" name="Google Shape;632;p4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7452158" y="11540111"/>
            <a:ext cx="29000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3" name="Google Shape;633;p4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532445" y="11540396"/>
            <a:ext cx="29001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4" name="Google Shape;634;p4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7612734" y="11540679"/>
            <a:ext cx="29002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5" name="Google Shape;635;p4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7773313" y="11541196"/>
            <a:ext cx="29000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6" name="Google Shape;636;p4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853600" y="11541482"/>
            <a:ext cx="29001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7" name="Google Shape;637;p4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933891" y="11541767"/>
            <a:ext cx="29002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" name="Google Shape;638;p4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8014180" y="11542049"/>
            <a:ext cx="29000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" name="Google Shape;639;p4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7692514" y="11463257"/>
            <a:ext cx="30021" cy="399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" name="Google Shape;640;p4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7291114" y="11461886"/>
            <a:ext cx="30021" cy="399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" name="Google Shape;641;p4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8174760" y="11542616"/>
            <a:ext cx="28999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" name="Google Shape;642;p4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8255048" y="11542852"/>
            <a:ext cx="29000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" name="Google Shape;643;p4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8335339" y="11543137"/>
            <a:ext cx="28999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" name="Google Shape;644;p4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8415627" y="11543423"/>
            <a:ext cx="29000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" name="Google Shape;645;p4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8576201" y="11543990"/>
            <a:ext cx="29004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" name="Google Shape;646;p4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8656444" y="11544272"/>
            <a:ext cx="29003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7" name="Google Shape;647;p4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8736735" y="11544508"/>
            <a:ext cx="29004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8" name="Google Shape;648;p4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8817022" y="11544790"/>
            <a:ext cx="29004" cy="2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" name="Google Shape;649;p4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8495403" y="11466044"/>
            <a:ext cx="30021" cy="399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" name="Google Shape;650;p4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8093958" y="11464630"/>
            <a:ext cx="30024" cy="399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" name="Google Shape;651;p4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803606" y="11559239"/>
            <a:ext cx="1237846" cy="193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" name="Google Shape;652;p4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803620" y="11598046"/>
            <a:ext cx="1237833" cy="155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" name="Google Shape;653;p4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4014509" y="11628949"/>
            <a:ext cx="2087520" cy="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" name="Google Shape;654;p4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5954877" y="11633792"/>
            <a:ext cx="2716329" cy="64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" name="Google Shape;655;p4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8460740" y="11318094"/>
            <a:ext cx="742161" cy="409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" name="Google Shape;656;p4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8053529" y="11331891"/>
            <a:ext cx="314680" cy="72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" name="Google Shape;657;p4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916407" y="11589575"/>
            <a:ext cx="863232" cy="770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" name="Google Shape;658;p4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7772536" y="4157914"/>
            <a:ext cx="796593" cy="4255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9" name="Google Shape;659;p4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7772491" y="8412972"/>
            <a:ext cx="796502" cy="1759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0" name="Google Shape;660;p4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8016631" y="9292648"/>
            <a:ext cx="308312" cy="901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1" name="Google Shape;661;p4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8082705" y="4157914"/>
            <a:ext cx="484613" cy="6014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2" name="Google Shape;662;p4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8067353" y="9292648"/>
            <a:ext cx="257636" cy="90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3" name="Google Shape;663;p4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7772536" y="4157914"/>
            <a:ext cx="796548" cy="1453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4" name="Google Shape;664;p4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8339073" y="4157914"/>
            <a:ext cx="230011" cy="1453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5" name="Google Shape;665;p4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7933386" y="5810321"/>
            <a:ext cx="455926" cy="455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6" name="Google Shape;666;p4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7985066" y="5862110"/>
            <a:ext cx="352421" cy="35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7" name="Google Shape;667;p4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8030082" y="5884432"/>
            <a:ext cx="307406" cy="330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8" name="Google Shape;668;p4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957578" y="7018542"/>
            <a:ext cx="426465" cy="861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9" name="Google Shape;669;p4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7999787" y="7070523"/>
            <a:ext cx="341779" cy="757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0" name="Google Shape;670;p4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7999832" y="7070523"/>
            <a:ext cx="322939" cy="73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1" name="Google Shape;671;p4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7848338" y="4208224"/>
            <a:ext cx="355301" cy="497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2" name="Google Shape;672;p4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7865011" y="4783764"/>
            <a:ext cx="74277" cy="258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3" name="Google Shape;673;p4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7834255" y="8347512"/>
            <a:ext cx="246610" cy="560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4" name="Google Shape;674;p4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8053864" y="9398964"/>
            <a:ext cx="57603" cy="571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5" name="Google Shape;675;p4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8202397" y="7592662"/>
            <a:ext cx="99405" cy="15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6" name="Google Shape;676;p4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8203122" y="7520620"/>
            <a:ext cx="99405" cy="15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7" name="Google Shape;677;p4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8079535" y="7591394"/>
            <a:ext cx="99404" cy="15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8" name="Google Shape;678;p4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8080259" y="7519395"/>
            <a:ext cx="99405" cy="15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9" name="Google Shape;679;p4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8182878" y="7599862"/>
            <a:ext cx="15625" cy="99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0" name="Google Shape;680;p4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8058838" y="7604342"/>
            <a:ext cx="15625" cy="99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1" name="Google Shape;681;p4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8060604" y="7427159"/>
            <a:ext cx="15625" cy="99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2" name="Google Shape;682;p4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8304609" y="7603982"/>
            <a:ext cx="15625" cy="99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3" name="Google Shape;683;p4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8204255" y="7410946"/>
            <a:ext cx="99405" cy="15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4" name="Google Shape;684;p4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8184735" y="7418192"/>
            <a:ext cx="15625" cy="99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5" name="Google Shape;685;p4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8306420" y="7422313"/>
            <a:ext cx="15625" cy="99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6" name="Google Shape;686;p4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8201537" y="7334287"/>
            <a:ext cx="99405" cy="15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7" name="Google Shape;687;p4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8078674" y="7333066"/>
            <a:ext cx="99405" cy="15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8" name="Google Shape;688;p4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8059065" y="7240826"/>
            <a:ext cx="15625" cy="99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9" name="Google Shape;689;p4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8202669" y="7224616"/>
            <a:ext cx="99405" cy="15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0" name="Google Shape;690;p4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8183150" y="7231816"/>
            <a:ext cx="15625" cy="99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1" name="Google Shape;691;p4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8304881" y="7235983"/>
            <a:ext cx="15625" cy="99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2" name="Google Shape;692;p4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8304021" y="7370921"/>
            <a:ext cx="20923" cy="20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3" name="Google Shape;693;p4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0368645" y="4108648"/>
            <a:ext cx="741796" cy="5805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4" name="Google Shape;694;p4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0708295" y="4108648"/>
            <a:ext cx="402146" cy="58057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5" name="Google Shape;695;p4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0628272" y="9233195"/>
            <a:ext cx="224713" cy="901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6" name="Google Shape;696;p4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0665182" y="9233195"/>
            <a:ext cx="187759" cy="90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7" name="Google Shape;697;p4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0655352" y="9339520"/>
            <a:ext cx="41944" cy="571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8" name="Google Shape;698;p4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0492594" y="4350584"/>
            <a:ext cx="493806" cy="2030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9" name="Google Shape;699;p4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0492640" y="4350584"/>
            <a:ext cx="394040" cy="2030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0" name="Google Shape;700;p4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0570488" y="5588115"/>
            <a:ext cx="354866" cy="717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1" name="Google Shape;701;p4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0605628" y="5631359"/>
            <a:ext cx="284401" cy="6305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2" name="Google Shape;702;p4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0605628" y="5631359"/>
            <a:ext cx="268732" cy="614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3" name="Google Shape;703;p4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0774187" y="6065831"/>
            <a:ext cx="82695" cy="12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4" name="Google Shape;704;p4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0774821" y="6005925"/>
            <a:ext cx="82694" cy="12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5" name="Google Shape;705;p4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0671974" y="6064790"/>
            <a:ext cx="82695" cy="12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6" name="Google Shape;706;p4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0672563" y="6004883"/>
            <a:ext cx="82695" cy="12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7" name="Google Shape;707;p4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0757974" y="6071809"/>
            <a:ext cx="12998" cy="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8" name="Google Shape;708;p4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0654720" y="6075567"/>
            <a:ext cx="12998" cy="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9" name="Google Shape;709;p4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0656214" y="5928131"/>
            <a:ext cx="12998" cy="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0" name="Google Shape;710;p4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0859235" y="6075251"/>
            <a:ext cx="12998" cy="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1" name="Google Shape;711;p4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0775726" y="5914637"/>
            <a:ext cx="82695" cy="12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2" name="Google Shape;712;p4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0759513" y="5920662"/>
            <a:ext cx="12998" cy="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3" name="Google Shape;713;p4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0860775" y="5924104"/>
            <a:ext cx="12998" cy="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4" name="Google Shape;714;p4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0773507" y="5850883"/>
            <a:ext cx="82695" cy="12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5" name="Google Shape;715;p4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0671295" y="5849841"/>
            <a:ext cx="82694" cy="12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6" name="Google Shape;716;p4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0654947" y="5773089"/>
            <a:ext cx="12998" cy="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7" name="Google Shape;717;p4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0774458" y="5759596"/>
            <a:ext cx="82694" cy="12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8" name="Google Shape;718;p4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0758200" y="5765620"/>
            <a:ext cx="12998" cy="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9" name="Google Shape;719;p4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0859461" y="5769015"/>
            <a:ext cx="12998" cy="8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0" name="Google Shape;720;p4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0858781" y="5881359"/>
            <a:ext cx="17391" cy="17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1" name="Google Shape;721;p4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0537836" y="4448528"/>
            <a:ext cx="404320" cy="404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2" name="Google Shape;722;p4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10587256" y="4498001"/>
            <a:ext cx="305410" cy="305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3" name="Google Shape;723;p4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0615005" y="4537912"/>
            <a:ext cx="277698" cy="265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4" name="Google Shape;724;p4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10621599" y="4530393"/>
            <a:ext cx="143868" cy="156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5" name="Google Shape;725;p4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10397210" y="4160329"/>
            <a:ext cx="322819" cy="360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6" name="Google Shape;726;p4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0745152" y="4157926"/>
            <a:ext cx="127982" cy="58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7" name="Google Shape;727;p4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0479516" y="6699786"/>
            <a:ext cx="210849" cy="827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8" name="Google Shape;728;p4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0631796" y="7577764"/>
            <a:ext cx="56322" cy="297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9" name="Google Shape;729;p4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12545379" y="5068066"/>
            <a:ext cx="955573" cy="182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0" name="Google Shape;730;p4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2546987" y="5181885"/>
            <a:ext cx="649598" cy="798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1" name="Google Shape;731;p4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2760020" y="5175355"/>
            <a:ext cx="262129" cy="799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2" name="Google Shape;732;p4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2854987" y="5068038"/>
            <a:ext cx="2179105" cy="4040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3" name="Google Shape;733;p4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2856567" y="5848483"/>
            <a:ext cx="591354" cy="305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4" name="Google Shape;734;p4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3718600" y="5462643"/>
            <a:ext cx="1313950" cy="3644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5" name="Google Shape;735;p4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3884550" y="5264317"/>
            <a:ext cx="1028342" cy="3478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6" name="Google Shape;736;p4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4044091" y="5746824"/>
            <a:ext cx="513554" cy="93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7" name="Google Shape;737;p4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14044092" y="5749770"/>
            <a:ext cx="391487" cy="931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8" name="Google Shape;738;p4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14218155" y="6072894"/>
            <a:ext cx="10194" cy="84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9" name="Google Shape;739;p4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4259094" y="6071536"/>
            <a:ext cx="10193" cy="84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0" name="Google Shape;740;p4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4215664" y="5968792"/>
            <a:ext cx="10191" cy="84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1" name="Google Shape;741;p4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14256601" y="5967388"/>
            <a:ext cx="10193" cy="84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2" name="Google Shape;742;p4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14165485" y="6057364"/>
            <a:ext cx="56569" cy="14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3" name="Google Shape;743;p4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4159643" y="5952356"/>
            <a:ext cx="56569" cy="14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4" name="Google Shape;744;p4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4260361" y="5948961"/>
            <a:ext cx="56569" cy="14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5" name="Google Shape;745;p4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14166345" y="6160604"/>
            <a:ext cx="56569" cy="14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6" name="Google Shape;746;p4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4321454" y="6069453"/>
            <a:ext cx="10191" cy="84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7" name="Google Shape;747;p4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4268739" y="6053832"/>
            <a:ext cx="56569" cy="14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8" name="Google Shape;748;p4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14269599" y="6157116"/>
            <a:ext cx="56569" cy="14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9" name="Google Shape;749;p4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4364930" y="6065016"/>
            <a:ext cx="10193" cy="84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0" name="Google Shape;750;p4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14362391" y="5960870"/>
            <a:ext cx="10196" cy="84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1" name="Google Shape;751;p4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4366196" y="5942397"/>
            <a:ext cx="56569" cy="14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2" name="Google Shape;752;p4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4427290" y="6062932"/>
            <a:ext cx="10191" cy="84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3" name="Google Shape;753;p4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4374573" y="6047311"/>
            <a:ext cx="56569" cy="14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4" name="Google Shape;754;p4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4375433" y="6150598"/>
            <a:ext cx="56569" cy="14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5" name="Google Shape;755;p4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4343416" y="6152952"/>
            <a:ext cx="11960" cy="17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6" name="Google Shape;756;p4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4254794" y="6786708"/>
            <a:ext cx="394085" cy="524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7" name="Google Shape;757;p4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14299492" y="6846162"/>
            <a:ext cx="304689" cy="405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8" name="Google Shape;758;p4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14338395" y="6871881"/>
            <a:ext cx="265787" cy="379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9" name="Google Shape;759;p4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14457678" y="8215368"/>
            <a:ext cx="320539" cy="426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0" name="Google Shape;760;p4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14494045" y="8263728"/>
            <a:ext cx="247809" cy="329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1" name="Google Shape;761;p4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4525699" y="8284648"/>
            <a:ext cx="216153" cy="308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2" name="Google Shape;762;p4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4559259" y="8322187"/>
            <a:ext cx="149038" cy="2238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3" name="Google Shape;763;p4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4626176" y="8365961"/>
            <a:ext cx="21498" cy="118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4" name="Google Shape;764;p4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13071408" y="5181926"/>
            <a:ext cx="590880" cy="116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5" name="Google Shape;765;p4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13746319" y="5269371"/>
            <a:ext cx="96398" cy="89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6" name="Google Shape;766;p4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12568983" y="5167433"/>
            <a:ext cx="249057" cy="74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7" name="Google Shape;767;p4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5430976" y="4083608"/>
            <a:ext cx="747915" cy="567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8" name="Google Shape;768;p4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5439197" y="4184222"/>
            <a:ext cx="500010" cy="466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9" name="Google Shape;769;p4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6033812" y="4134005"/>
            <a:ext cx="149580" cy="516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0" name="Google Shape;770;p4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5296137" y="4519256"/>
            <a:ext cx="1017592" cy="2162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1" name="Google Shape;771;p4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5438111" y="4544253"/>
            <a:ext cx="875618" cy="2137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2" name="Google Shape;772;p4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5397669" y="5331916"/>
            <a:ext cx="819689" cy="1262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3" name="Google Shape;773;p4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5397669" y="4633227"/>
            <a:ext cx="819735" cy="522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4" name="Google Shape;774;p4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5525107" y="5447881"/>
            <a:ext cx="572650" cy="925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5" name="Google Shape;775;p4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5581850" y="5503760"/>
            <a:ext cx="458845" cy="813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6" name="Google Shape;776;p4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5581850" y="5503760"/>
            <a:ext cx="433620" cy="793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7" name="Google Shape;777;p4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5853797" y="6064520"/>
            <a:ext cx="133507" cy="16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8" name="Google Shape;778;p4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5854793" y="5987135"/>
            <a:ext cx="133506" cy="16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9" name="Google Shape;779;p4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5688817" y="6063115"/>
            <a:ext cx="133506" cy="16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0" name="Google Shape;780;p4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5689813" y="5985821"/>
            <a:ext cx="133506" cy="16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1" name="Google Shape;781;p4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5827666" y="6072219"/>
            <a:ext cx="21014" cy="10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2" name="Google Shape;782;p4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5661057" y="6077062"/>
            <a:ext cx="21014" cy="10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3" name="Google Shape;783;p4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5663502" y="5886748"/>
            <a:ext cx="21014" cy="10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4" name="Google Shape;784;p4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5991105" y="6076655"/>
            <a:ext cx="21014" cy="10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5" name="Google Shape;785;p4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5856288" y="5869356"/>
            <a:ext cx="133506" cy="16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6" name="Google Shape;786;p4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5830112" y="5877102"/>
            <a:ext cx="21014" cy="10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7" name="Google Shape;787;p4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5993551" y="5881492"/>
            <a:ext cx="21014" cy="10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8" name="Google Shape;788;p4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5852710" y="5787036"/>
            <a:ext cx="133506" cy="16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9" name="Google Shape;789;p4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5687730" y="5785678"/>
            <a:ext cx="133506" cy="16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0" name="Google Shape;790;p4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5661419" y="5686648"/>
            <a:ext cx="21014" cy="10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1" name="Google Shape;791;p4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5854203" y="5669260"/>
            <a:ext cx="133506" cy="16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2" name="Google Shape;792;p4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5828029" y="5676959"/>
            <a:ext cx="21014" cy="10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3" name="Google Shape;793;p4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5991468" y="5681396"/>
            <a:ext cx="21014" cy="10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4" name="Google Shape;794;p4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5990336" y="5826296"/>
            <a:ext cx="28080" cy="22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5" name="Google Shape;795;p4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5453398" y="4905790"/>
            <a:ext cx="202214" cy="202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6" name="Google Shape;796;p4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5478053" y="4930546"/>
            <a:ext cx="152707" cy="152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7" name="Google Shape;797;p4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5491911" y="4950516"/>
            <a:ext cx="138849" cy="132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8" name="Google Shape;798;p4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5495217" y="4946752"/>
            <a:ext cx="71906" cy="78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9" name="Google Shape;799;p4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5969039" y="4915898"/>
            <a:ext cx="202203" cy="202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0" name="Google Shape;800;p4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5993735" y="4940542"/>
            <a:ext cx="152747" cy="152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1" name="Google Shape;801;p4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6007592" y="4960519"/>
            <a:ext cx="138849" cy="132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2" name="Google Shape;802;p4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6010896" y="4956761"/>
            <a:ext cx="71907" cy="78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3" name="Google Shape;803;p4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5688230" y="4660987"/>
            <a:ext cx="279600" cy="279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4" name="Google Shape;804;p4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5722420" y="4695174"/>
            <a:ext cx="211217" cy="21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5" name="Google Shape;805;p4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5741576" y="4722794"/>
            <a:ext cx="192016" cy="183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6" name="Google Shape;806;p4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5746224" y="4717579"/>
            <a:ext cx="99471" cy="108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7" name="Google Shape;807;p4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5692487" y="6612009"/>
            <a:ext cx="230011" cy="46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8" name="Google Shape;808;p4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5856333" y="6645064"/>
            <a:ext cx="72504" cy="435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9" name="Google Shape;809;p4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5754438" y="7080715"/>
            <a:ext cx="121459" cy="338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0" name="Google Shape;810;p4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5784825" y="7080715"/>
            <a:ext cx="91071" cy="3382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1" name="Google Shape;811;p4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5754484" y="7080715"/>
            <a:ext cx="121414" cy="103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2" name="Google Shape;812;p4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5378710" y="4555691"/>
            <a:ext cx="447210" cy="169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3" name="Google Shape;813;p4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5472346" y="4113445"/>
            <a:ext cx="389269" cy="171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4" name="Google Shape;814;p4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5448672" y="4309976"/>
            <a:ext cx="35595" cy="121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5" name="Google Shape;815;p4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5732301" y="6676476"/>
            <a:ext cx="72904" cy="337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6" name="Google Shape;816;p4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16687669" y="4038600"/>
            <a:ext cx="1740685" cy="5381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7" name="Google Shape;817;p4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16726027" y="4068666"/>
            <a:ext cx="1702327" cy="5351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8" name="Google Shape;818;p4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17280743" y="8574038"/>
            <a:ext cx="552408" cy="552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9" name="Google Shape;819;p4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17280744" y="8794601"/>
            <a:ext cx="552408" cy="331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0" name="Google Shape;820;p4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17498255" y="4416968"/>
            <a:ext cx="117384" cy="4433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1" name="Google Shape;821;p4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17741898" y="8264680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2" name="Google Shape;822;p4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17741898" y="8199202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3" name="Google Shape;823;p4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17741898" y="8452098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4" name="Google Shape;824;p4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17741898" y="8386620"/>
            <a:ext cx="144148" cy="25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5" name="Google Shape;825;p4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17741898" y="8133727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6" name="Google Shape;826;p4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17741898" y="8068249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7" name="Google Shape;827;p4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17741898" y="7937342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8" name="Google Shape;828;p4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17741898" y="7871867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9" name="Google Shape;829;p4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17741898" y="7806389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0" name="Google Shape;830;p4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17741898" y="7740960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1" name="Google Shape;831;p4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17741898" y="8002817"/>
            <a:ext cx="23608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2" name="Google Shape;832;p4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17741898" y="8330109"/>
            <a:ext cx="236080" cy="25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3" name="Google Shape;833;p4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17741898" y="7610007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4" name="Google Shape;834;p4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17741898" y="7544529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5" name="Google Shape;835;p4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17741898" y="7479097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6" name="Google Shape;836;p4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17741898" y="7413622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7" name="Google Shape;837;p4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17741898" y="7282669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8" name="Google Shape;838;p4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17741898" y="7217237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9" name="Google Shape;839;p4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17741898" y="7151762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0" name="Google Shape;840;p4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17741898" y="7086287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1" name="Google Shape;841;p4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17741898" y="7348147"/>
            <a:ext cx="23608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2" name="Google Shape;842;p4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17741898" y="7675482"/>
            <a:ext cx="23608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3" name="Google Shape;843;p4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17741898" y="6955377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4" name="Google Shape;844;p4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17741898" y="6889902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5" name="Google Shape;845;p4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17741898" y="6824424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6" name="Google Shape;846;p4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17741898" y="6758949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7" name="Google Shape;847;p4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17741898" y="6628042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8" name="Google Shape;848;p4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17741898" y="6562564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9" name="Google Shape;849;p4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17741898" y="6497089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0" name="Google Shape;850;p4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17741898" y="6431614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1" name="Google Shape;851;p4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17741898" y="6693517"/>
            <a:ext cx="23608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2" name="Google Shape;852;p4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17741898" y="7020809"/>
            <a:ext cx="23608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3" name="Google Shape;853;p4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17741898" y="6300704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4" name="Google Shape;854;p4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17741898" y="6235229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5" name="Google Shape;855;p4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17741898" y="6169751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6" name="Google Shape;856;p4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17741898" y="6104322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7" name="Google Shape;857;p4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17741898" y="5973369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8" name="Google Shape;858;p4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17741898" y="5907894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9" name="Google Shape;859;p4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17741898" y="5842462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0" name="Google Shape;860;p4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17741898" y="5776984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1" name="Google Shape;861;p4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17741898" y="6038844"/>
            <a:ext cx="23608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2" name="Google Shape;862;p4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17741898" y="6366182"/>
            <a:ext cx="23608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3" name="Google Shape;863;p4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17741898" y="5646031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4" name="Google Shape;864;p4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17741898" y="5580602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5" name="Google Shape;865;p4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17741898" y="5515124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6" name="Google Shape;866;p4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17741898" y="5449649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7" name="Google Shape;867;p4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17741898" y="5318739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8" name="Google Shape;868;p4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17741898" y="5253264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9" name="Google Shape;869;p4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17741898" y="5187789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0" name="Google Shape;870;p4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17741898" y="5122311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1" name="Google Shape;871;p4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17741898" y="5384171"/>
            <a:ext cx="23608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2" name="Google Shape;872;p4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17741898" y="5711509"/>
            <a:ext cx="23608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3" name="Google Shape;873;p4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17741898" y="4991404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4" name="Google Shape;874;p4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17741898" y="4925926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5" name="Google Shape;875;p4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17741898" y="4860451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6" name="Google Shape;876;p4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17741898" y="4795019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7" name="Google Shape;877;p4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17741898" y="4664066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8" name="Google Shape;878;p4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17741898" y="4582381"/>
            <a:ext cx="14414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9" name="Google Shape;879;p4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17741898" y="4729544"/>
            <a:ext cx="23608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0" name="Google Shape;880;p4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17741898" y="5056879"/>
            <a:ext cx="23608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1" name="Google Shape;881;p4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17207312" y="8374239"/>
            <a:ext cx="161900" cy="25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2" name="Google Shape;882;p4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17207312" y="8308786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3" name="Google Shape;883;p4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17207312" y="8243332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4" name="Google Shape;884;p4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17207312" y="8177879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5" name="Google Shape;885;p4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17207312" y="8046923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6" name="Google Shape;886;p4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17207312" y="7981469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7" name="Google Shape;887;p4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17207312" y="7916013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8" name="Google Shape;888;p4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17207312" y="7850513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9" name="Google Shape;889;p4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17104037" y="8112376"/>
            <a:ext cx="26519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0" name="Google Shape;890;p4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17104037" y="8439739"/>
            <a:ext cx="26519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1" name="Google Shape;891;p4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17207312" y="7719606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2" name="Google Shape;892;p4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17207312" y="7654153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3" name="Google Shape;893;p4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17207312" y="7588653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4" name="Google Shape;894;p4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17207312" y="7523197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5" name="Google Shape;895;p4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17207312" y="7392290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6" name="Google Shape;896;p4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17207312" y="7326790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7" name="Google Shape;897;p4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17207312" y="7261337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8" name="Google Shape;898;p4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17207312" y="7195880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9" name="Google Shape;899;p4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17104037" y="7457743"/>
            <a:ext cx="26519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0" name="Google Shape;900;p4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17104037" y="7785060"/>
            <a:ext cx="26519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1" name="Google Shape;901;p4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17207312" y="7064927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2" name="Google Shape;902;p4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17207312" y="6999470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3" name="Google Shape;903;p4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17207312" y="6934020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4" name="Google Shape;904;p4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17207312" y="6868564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5" name="Google Shape;905;p4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17207312" y="6737610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6" name="Google Shape;906;p4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17207312" y="6672157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7" name="Google Shape;907;p4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17207312" y="6606701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8" name="Google Shape;908;p4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17207312" y="6541244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9" name="Google Shape;909;p4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17104037" y="6803064"/>
            <a:ext cx="26519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0" name="Google Shape;910;p4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17104037" y="7130427"/>
            <a:ext cx="26519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1" name="Google Shape;911;p4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17207312" y="6410294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2" name="Google Shape;912;p4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17207312" y="6344841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3" name="Google Shape;913;p4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17207312" y="6279381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4" name="Google Shape;914;p4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17207312" y="6213884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5" name="Google Shape;915;p4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17207312" y="6082974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6" name="Google Shape;916;p4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17207312" y="6017521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7" name="Google Shape;917;p4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17207312" y="5952021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8" name="Google Shape;918;p4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17207312" y="5886568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9" name="Google Shape;919;p4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17104037" y="6148431"/>
            <a:ext cx="26519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0" name="Google Shape;920;p4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17104037" y="6475747"/>
            <a:ext cx="26519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1" name="Google Shape;921;p4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17207312" y="5755658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2" name="Google Shape;922;p4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17207312" y="5690161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3" name="Google Shape;923;p4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17207312" y="5624705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4" name="Google Shape;924;p4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17207312" y="5559248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5" name="Google Shape;925;p4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17207312" y="5428295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6" name="Google Shape;926;p4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17207312" y="5362842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7" name="Google Shape;927;p4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17207312" y="5297388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8" name="Google Shape;928;p4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17207312" y="5231932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9" name="Google Shape;929;p4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17104037" y="5493795"/>
            <a:ext cx="26519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0" name="Google Shape;930;p4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17104037" y="5821111"/>
            <a:ext cx="26519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1" name="Google Shape;931;p4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17207312" y="5100979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2" name="Google Shape;932;p4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17207312" y="5035525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3" name="Google Shape;933;p4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17207312" y="4970069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4" name="Google Shape;934;p4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17207312" y="4904572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5" name="Google Shape;935;p4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17207312" y="4773662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6" name="Google Shape;936;p4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17207312" y="4708209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7" name="Google Shape;937;p4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17207312" y="4642706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8" name="Google Shape;938;p4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17207312" y="4577252"/>
            <a:ext cx="161900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9" name="Google Shape;939;p4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17104037" y="4839115"/>
            <a:ext cx="26519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0" name="Google Shape;940;p4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17104037" y="5166432"/>
            <a:ext cx="265198" cy="2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1" name="Google Shape;941;p4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16934526" y="6421558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2" name="Google Shape;942;p4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18063615" y="7281311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3" name="Google Shape;943;p4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16872301" y="6088928"/>
            <a:ext cx="43158" cy="12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4" name="Google Shape;944;p4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16960882" y="6086708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5" name="Google Shape;945;p4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16863881" y="6743554"/>
            <a:ext cx="43158" cy="12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6" name="Google Shape;946;p4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16952372" y="6741381"/>
            <a:ext cx="87720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7" name="Google Shape;947;p4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16860212" y="5766885"/>
            <a:ext cx="82512" cy="131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8" name="Google Shape;948;p4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16960432" y="5766885"/>
            <a:ext cx="87721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9" name="Google Shape;949;p4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18027203" y="6954069"/>
            <a:ext cx="82512" cy="131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0" name="Google Shape;950;p4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18127471" y="6954019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1" name="Google Shape;951;p4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16863880" y="7056131"/>
            <a:ext cx="82512" cy="131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2" name="Google Shape;952;p4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16964146" y="7056084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3" name="Google Shape;953;p4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16848436" y="5444623"/>
            <a:ext cx="80747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4" name="Google Shape;954;p4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16949336" y="5444623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5" name="Google Shape;955;p4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6863925" y="7396054"/>
            <a:ext cx="8074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6" name="Google Shape;956;p4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6964734" y="7396007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7" name="Google Shape;957;p4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6863471" y="5114435"/>
            <a:ext cx="94649" cy="12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8" name="Google Shape;958;p4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6969714" y="5112215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9" name="Google Shape;959;p4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8030509" y="6628904"/>
            <a:ext cx="94650" cy="12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0" name="Google Shape;960;p4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8136706" y="6626684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1" name="Google Shape;961;p4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6863881" y="7733081"/>
            <a:ext cx="94649" cy="12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2" name="Google Shape;962;p4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6970078" y="7730861"/>
            <a:ext cx="87720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3" name="Google Shape;963;p4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6875428" y="4779575"/>
            <a:ext cx="80340" cy="131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4" name="Google Shape;964;p4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6976281" y="4777405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5" name="Google Shape;965;p4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6863881" y="8040263"/>
            <a:ext cx="80338" cy="131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6" name="Google Shape;966;p4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6964735" y="8038046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7" name="Google Shape;967;p4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6863834" y="8385715"/>
            <a:ext cx="88716" cy="133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8" name="Google Shape;968;p4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6966272" y="8385488"/>
            <a:ext cx="87721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9" name="Google Shape;969;p4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6765607" y="6795582"/>
            <a:ext cx="65032" cy="12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0" name="Google Shape;970;p4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6765607" y="7121785"/>
            <a:ext cx="65032" cy="12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1" name="Google Shape;971;p4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8106864" y="7608646"/>
            <a:ext cx="82512" cy="131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2" name="Google Shape;972;p4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8207128" y="7608646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3" name="Google Shape;973;p4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8008592" y="7674397"/>
            <a:ext cx="65031" cy="12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4" name="Google Shape;974;p4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6765607" y="7456550"/>
            <a:ext cx="65032" cy="12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5" name="Google Shape;975;p4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6765607" y="7800777"/>
            <a:ext cx="65032" cy="12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6" name="Google Shape;976;p4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8103514" y="7938201"/>
            <a:ext cx="94649" cy="12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7" name="Google Shape;977;p4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8209711" y="7935984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8" name="Google Shape;978;p4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8005195" y="8005899"/>
            <a:ext cx="65031" cy="12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9" name="Google Shape;979;p4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6765607" y="8111176"/>
            <a:ext cx="65032" cy="12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0" name="Google Shape;980;p4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6765607" y="8446120"/>
            <a:ext cx="65032" cy="12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1" name="Google Shape;981;p4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8104870" y="8276137"/>
            <a:ext cx="88716" cy="133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2" name="Google Shape;982;p4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8207308" y="8275910"/>
            <a:ext cx="87721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3" name="Google Shape;983;p4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8006598" y="8336539"/>
            <a:ext cx="65032" cy="12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4" name="Google Shape;984;p4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8032369" y="6312164"/>
            <a:ext cx="88716" cy="133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5" name="Google Shape;985;p4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8134852" y="6311981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6" name="Google Shape;986;p4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8026299" y="5984642"/>
            <a:ext cx="87358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7" name="Google Shape;987;p4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8128193" y="5984642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8" name="Google Shape;988;p4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7997587" y="5672113"/>
            <a:ext cx="43158" cy="12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9" name="Google Shape;989;p4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8086122" y="5669939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0" name="Google Shape;990;p4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18188153" y="5669939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1" name="Google Shape;991;p4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18006508" y="5322726"/>
            <a:ext cx="43158" cy="12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2" name="Google Shape;992;p4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18096810" y="5320550"/>
            <a:ext cx="82558" cy="131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3" name="Google Shape;993;p4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18197075" y="5320506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4" name="Google Shape;994;p4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17998945" y="5004851"/>
            <a:ext cx="43158" cy="12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5" name="Google Shape;995;p4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18083315" y="5004851"/>
            <a:ext cx="94649" cy="12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6" name="Google Shape;996;p4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18189557" y="5002634"/>
            <a:ext cx="87675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7" name="Google Shape;997;p4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17995685" y="4677516"/>
            <a:ext cx="43113" cy="129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8" name="Google Shape;998;p4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18083768" y="4675525"/>
            <a:ext cx="88717" cy="133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9" name="Google Shape;999;p4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18186207" y="4675343"/>
            <a:ext cx="87720" cy="133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0" name="Google Shape;1000;p4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17498255" y="4417014"/>
            <a:ext cx="117339" cy="1946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1" name="Google Shape;1001;p4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17520808" y="4439608"/>
            <a:ext cx="28848" cy="4174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2" name="Google Shape;1002;p4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17361424" y="8651965"/>
            <a:ext cx="237707" cy="217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3" name="Google Shape;1003;p4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16763110" y="4114865"/>
            <a:ext cx="429731" cy="421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4" name="Google Shape;1004;p4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17273712" y="4095490"/>
            <a:ext cx="287959" cy="88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5" name="Google Shape;1005;p4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16993218" y="4260205"/>
            <a:ext cx="161900" cy="198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6" name="Google Shape;1006;p4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17941885" y="4284656"/>
            <a:ext cx="107556" cy="199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7" name="Google Shape;1007;p4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17159845" y="9131300"/>
            <a:ext cx="3741482" cy="3231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013" name="Google Shape;10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5"/>
          <p:cNvSpPr/>
          <p:nvPr/>
        </p:nvSpPr>
        <p:spPr>
          <a:xfrm>
            <a:off x="16270734" y="63754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5"/>
          <p:cNvSpPr/>
          <p:nvPr/>
        </p:nvSpPr>
        <p:spPr>
          <a:xfrm>
            <a:off x="5781910" y="5987238"/>
            <a:ext cx="1317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 Medium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Знайди значення виразу а   7, якщо а = 10, 9, 8, 7, 6, 5, 4, 3, 2, 1, 0.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016" name="Google Shape;101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5940" y="9169698"/>
            <a:ext cx="647111" cy="838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7" name="Google Shape;10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6953" y="9436131"/>
            <a:ext cx="467645" cy="581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8" name="Google Shape;101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0710" y="12088521"/>
            <a:ext cx="423727" cy="292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9" name="Google Shape;101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38091" y="10679689"/>
            <a:ext cx="730449" cy="728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0" name="Google Shape;102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53911" y="11327736"/>
            <a:ext cx="479610" cy="813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1" name="Google Shape;102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72536" y="12086475"/>
            <a:ext cx="359280" cy="327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2" name="Google Shape;1022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79368" y="10481562"/>
            <a:ext cx="565555" cy="1166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3" name="Google Shape;1023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63920" y="11583479"/>
            <a:ext cx="359606" cy="544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4" name="Google Shape;1024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35846" y="8519883"/>
            <a:ext cx="194251" cy="361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5" name="Google Shape;1025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996694" y="8515474"/>
            <a:ext cx="333398" cy="369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6" name="Google Shape;1026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113747" y="9144136"/>
            <a:ext cx="2239839" cy="1980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7" name="Google Shape;1027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980881" y="9432398"/>
            <a:ext cx="985110" cy="1676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8" name="Google Shape;1028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382013" y="10534861"/>
            <a:ext cx="144601" cy="247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9" name="Google Shape;1029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19570" y="9975391"/>
            <a:ext cx="202559" cy="282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0" name="Google Shape;1030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590656" y="10336250"/>
            <a:ext cx="215239" cy="222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1" name="Google Shape;1031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834670" y="10028560"/>
            <a:ext cx="257147" cy="17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2" name="Google Shape;1032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945906" y="9741805"/>
            <a:ext cx="187479" cy="177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3" name="Google Shape;1033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336044" y="10048410"/>
            <a:ext cx="291857" cy="22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4" name="Google Shape;1034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253327" y="9827400"/>
            <a:ext cx="231832" cy="162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5" name="Google Shape;1035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728513" y="10103067"/>
            <a:ext cx="174758" cy="289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6" name="Google Shape;1036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784609" y="9741067"/>
            <a:ext cx="190637" cy="218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7" name="Google Shape;1037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583475" y="9273524"/>
            <a:ext cx="557555" cy="437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8" name="Google Shape;1038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036288" y="8900052"/>
            <a:ext cx="744465" cy="725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9" name="Google Shape;1039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018141" y="8621595"/>
            <a:ext cx="1181503" cy="6956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0" name="Google Shape;1040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3757022" y="8565195"/>
            <a:ext cx="464419" cy="45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1" name="Google Shape;1041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840380" y="8653735"/>
            <a:ext cx="352947" cy="339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2" name="Google Shape;1042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774940" y="7645443"/>
            <a:ext cx="740473" cy="1110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3" name="Google Shape;1043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736805" y="7589180"/>
            <a:ext cx="610563" cy="111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4" name="Google Shape;1044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313367" y="9062957"/>
            <a:ext cx="230211" cy="132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5" name="Google Shape;1045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761236" y="9351597"/>
            <a:ext cx="373451" cy="301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6" name="Google Shape;1046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4533947" y="8768370"/>
            <a:ext cx="148660" cy="156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7" name="Google Shape;1047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4713459" y="8754839"/>
            <a:ext cx="121247" cy="190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8" name="Google Shape;1048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4864094" y="8752018"/>
            <a:ext cx="97285" cy="170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9" name="Google Shape;1049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4753087" y="8986162"/>
            <a:ext cx="101740" cy="132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0" name="Google Shape;1050;p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5043461" y="8847386"/>
            <a:ext cx="48388" cy="155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1" name="Google Shape;1051;p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4935540" y="8969381"/>
            <a:ext cx="46559" cy="113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2" name="Google Shape;1052;p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956044" y="12129244"/>
            <a:ext cx="398703" cy="334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3" name="Google Shape;1053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57588" y="11335060"/>
            <a:ext cx="424529" cy="846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4" name="Google Shape;1054;p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3991462" y="11568243"/>
            <a:ext cx="458808" cy="586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5" name="Google Shape;1055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999192" y="10406670"/>
            <a:ext cx="2467485" cy="1237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6" name="Google Shape;1056;p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4072617" y="12078562"/>
            <a:ext cx="377493" cy="363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7" name="Google Shape;1057;p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4851416" y="9379303"/>
            <a:ext cx="254673" cy="92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8" name="Google Shape;1058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5067911" y="8543968"/>
            <a:ext cx="184918" cy="145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9" name="Google Shape;1059;p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3776229" y="8546641"/>
            <a:ext cx="280112" cy="347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0" name="Google Shape;1060;p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998819" y="9413714"/>
            <a:ext cx="2074092" cy="2683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1" name="Google Shape;1061;p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012704" y="12218157"/>
            <a:ext cx="58981" cy="143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2" name="Google Shape;1062;p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877509" y="12169967"/>
            <a:ext cx="81845" cy="182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3" name="Google Shape;1063;p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4131606" y="12209500"/>
            <a:ext cx="72340" cy="182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4" name="Google Shape;1064;p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4534068" y="12175089"/>
            <a:ext cx="79620" cy="171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5" name="Google Shape;1065;p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809353" y="11166748"/>
            <a:ext cx="122586" cy="987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6" name="Google Shape;1066;p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938816" y="10779398"/>
            <a:ext cx="1243260" cy="1311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7" name="Google Shape;1067;p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4638418" y="10876235"/>
            <a:ext cx="244456" cy="116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8" name="Google Shape;1068;p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4450647" y="9795018"/>
            <a:ext cx="438778" cy="122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9" name="Google Shape;1069;p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4632679" y="9535685"/>
            <a:ext cx="248550" cy="165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0" name="Google Shape;1070;p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4058760" y="9004536"/>
            <a:ext cx="498853" cy="584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1" name="Google Shape;1071;p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4341276" y="8992369"/>
            <a:ext cx="259402" cy="128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2" name="Google Shape;1072;p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5061970" y="8849240"/>
            <a:ext cx="140596" cy="448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3" name="Google Shape;1073;p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262943" y="9211543"/>
            <a:ext cx="568050" cy="743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4" name="Google Shape;1074;p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3799552" y="8142697"/>
            <a:ext cx="562230" cy="540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5" name="Google Shape;1075;p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3907958" y="7707443"/>
            <a:ext cx="85331" cy="27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6" name="Google Shape;1076;p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4131042" y="7982626"/>
            <a:ext cx="91003" cy="228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7" name="Google Shape;1077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4299062" y="8315089"/>
            <a:ext cx="85381" cy="163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8" name="Google Shape;1078;p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4805362" y="8241283"/>
            <a:ext cx="128034" cy="395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9" name="Google Shape;1079;p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4786902" y="7616099"/>
            <a:ext cx="275124" cy="55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0" name="Google Shape;1080;p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5151807" y="7798501"/>
            <a:ext cx="110561" cy="278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1" name="Google Shape;1081;p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5136414" y="8262479"/>
            <a:ext cx="204713" cy="18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2" name="Google Shape;1082;p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3682789" y="1532353"/>
            <a:ext cx="866925" cy="652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3" name="Google Shape;1083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3632654" y="1666887"/>
            <a:ext cx="773061" cy="808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4" name="Google Shape;1084;p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3640604" y="1906631"/>
            <a:ext cx="397570" cy="507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5" name="Google Shape;1085;p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3794978" y="1716187"/>
            <a:ext cx="226635" cy="271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6" name="Google Shape;1086;p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3966286" y="1690421"/>
            <a:ext cx="192163" cy="197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7" name="Google Shape;1087;p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4196884" y="1644712"/>
            <a:ext cx="168229" cy="125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8" name="Google Shape;1088;p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4139524" y="1752904"/>
            <a:ext cx="235627" cy="134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9" name="Google Shape;1089;p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3950933" y="1935076"/>
            <a:ext cx="284903" cy="108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0" name="Google Shape;1090;p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3794586" y="2094681"/>
            <a:ext cx="273785" cy="72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1" name="Google Shape;1091;p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2802529" y="2827753"/>
            <a:ext cx="866925" cy="652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2" name="Google Shape;1092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2752394" y="2962287"/>
            <a:ext cx="773061" cy="808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3" name="Google Shape;1093;p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2760344" y="3202031"/>
            <a:ext cx="397570" cy="507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4" name="Google Shape;1094;p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2914718" y="3011587"/>
            <a:ext cx="226635" cy="271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5" name="Google Shape;1095;p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3086026" y="2985821"/>
            <a:ext cx="192164" cy="197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6" name="Google Shape;1096;p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3316624" y="2940112"/>
            <a:ext cx="168228" cy="125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7" name="Google Shape;1097;p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3259263" y="3048304"/>
            <a:ext cx="235628" cy="134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8" name="Google Shape;1098;p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3070673" y="3230476"/>
            <a:ext cx="284903" cy="108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9" name="Google Shape;1099;p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2914326" y="3390081"/>
            <a:ext cx="273785" cy="72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0" name="Google Shape;1100;p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6199764" y="11031841"/>
            <a:ext cx="489293" cy="3602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1" name="Google Shape;1101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6122371" y="10734167"/>
            <a:ext cx="434423" cy="609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2" name="Google Shape;1102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6135043" y="10735450"/>
            <a:ext cx="267068" cy="521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3" name="Google Shape;1103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6229989" y="11133156"/>
            <a:ext cx="335620" cy="22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4" name="Google Shape;1104;p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5319504" y="12327241"/>
            <a:ext cx="489293" cy="3602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5" name="Google Shape;1105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5242111" y="12029567"/>
            <a:ext cx="434423" cy="609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6" name="Google Shape;1106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5254783" y="12030850"/>
            <a:ext cx="267068" cy="521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7" name="Google Shape;1107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5349729" y="12428556"/>
            <a:ext cx="335620" cy="22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8" name="Google Shape;1108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6854905" y="4117361"/>
            <a:ext cx="486726" cy="303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9" name="Google Shape;1109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7024198" y="3953142"/>
            <a:ext cx="394027" cy="419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0" name="Google Shape;1110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087076" y="4024009"/>
            <a:ext cx="307209" cy="323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1" name="Google Shape;1111;p5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6965841" y="4136994"/>
            <a:ext cx="263491" cy="255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2" name="Google Shape;1112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5974645" y="5412761"/>
            <a:ext cx="486726" cy="303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3" name="Google Shape;1113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6143937" y="5248542"/>
            <a:ext cx="394027" cy="419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4" name="Google Shape;1114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6206816" y="5319409"/>
            <a:ext cx="307209" cy="323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5" name="Google Shape;1115;p5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6085581" y="5432394"/>
            <a:ext cx="263491" cy="255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6" name="Google Shape;1116;p5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2966580" y="10980626"/>
            <a:ext cx="748357" cy="677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7" name="Google Shape;1117;p5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3030704" y="10833912"/>
            <a:ext cx="586486" cy="788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8" name="Google Shape;1118;p5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3312798" y="11053378"/>
            <a:ext cx="244162" cy="80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9" name="Google Shape;1119;p5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3083363" y="10863188"/>
            <a:ext cx="535667" cy="718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0" name="Google Shape;1120;p5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3395666" y="11045856"/>
            <a:ext cx="137461" cy="78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1" name="Google Shape;1121;p5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3598876" y="11218751"/>
            <a:ext cx="23800" cy="154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2" name="Google Shape;1122;p5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3256555" y="11237664"/>
            <a:ext cx="216996" cy="27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3" name="Google Shape;1123;p5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3486187" y="11336610"/>
            <a:ext cx="36648" cy="127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4" name="Google Shape;1124;p5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3072601" y="10991031"/>
            <a:ext cx="309507" cy="564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5" name="Google Shape;1125;p5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3294783" y="11173650"/>
            <a:ext cx="137371" cy="38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6" name="Google Shape;1126;p5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3255312" y="11279138"/>
            <a:ext cx="157377" cy="47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7" name="Google Shape;1127;p5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3214600" y="11373104"/>
            <a:ext cx="109913" cy="59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8" name="Google Shape;1128;p5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3550158" y="11259635"/>
            <a:ext cx="29351" cy="119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9" name="Google Shape;1129;p5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3353343" y="11082858"/>
            <a:ext cx="96245" cy="40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0" name="Google Shape;1130;p5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3433279" y="11008692"/>
            <a:ext cx="67202" cy="45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1" name="Google Shape;1131;p5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3642189" y="11256628"/>
            <a:ext cx="45259" cy="141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2" name="Google Shape;1132;p5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3432020" y="11473303"/>
            <a:ext cx="22923" cy="36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3" name="Google Shape;1133;p5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3297357" y="11507756"/>
            <a:ext cx="56430" cy="62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4" name="Google Shape;1134;p5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3152213" y="11579250"/>
            <a:ext cx="45575" cy="26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5" name="Google Shape;1135;p5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22086319" y="12276026"/>
            <a:ext cx="748357" cy="677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6" name="Google Shape;1136;p5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22150444" y="12129312"/>
            <a:ext cx="586486" cy="788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7" name="Google Shape;1137;p5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22432538" y="12348778"/>
            <a:ext cx="244162" cy="80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8" name="Google Shape;1138;p5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22203103" y="12158588"/>
            <a:ext cx="535668" cy="718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9" name="Google Shape;1139;p5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22515406" y="12341256"/>
            <a:ext cx="137461" cy="78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0" name="Google Shape;1140;p5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22718616" y="12514151"/>
            <a:ext cx="23800" cy="154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1" name="Google Shape;1141;p5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22376295" y="12533064"/>
            <a:ext cx="216996" cy="27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2" name="Google Shape;1142;p5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22605926" y="12632010"/>
            <a:ext cx="36648" cy="127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3" name="Google Shape;1143;p5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22192341" y="12286431"/>
            <a:ext cx="309507" cy="564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4" name="Google Shape;1144;p5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22414523" y="12469050"/>
            <a:ext cx="137371" cy="38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5" name="Google Shape;1145;p5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22375051" y="12574538"/>
            <a:ext cx="157377" cy="47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6" name="Google Shape;1146;p5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22334340" y="12668504"/>
            <a:ext cx="109912" cy="59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7" name="Google Shape;1147;p5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22669898" y="12555035"/>
            <a:ext cx="29351" cy="119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8" name="Google Shape;1148;p5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22473083" y="12378258"/>
            <a:ext cx="96245" cy="40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9" name="Google Shape;1149;p5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22553018" y="12304092"/>
            <a:ext cx="67203" cy="45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0" name="Google Shape;1150;p5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22761929" y="12552028"/>
            <a:ext cx="45259" cy="141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1" name="Google Shape;1151;p5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22551759" y="12768703"/>
            <a:ext cx="22923" cy="36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2" name="Google Shape;1152;p5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22417096" y="12803156"/>
            <a:ext cx="56430" cy="62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3" name="Google Shape;1153;p5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22271953" y="12874650"/>
            <a:ext cx="45575" cy="26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4" name="Google Shape;1154;p5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0353262" y="4596278"/>
            <a:ext cx="893708" cy="828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5" name="Google Shape;1155;p5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0511916" y="4529559"/>
            <a:ext cx="651893" cy="769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6" name="Google Shape;1156;p5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0545224" y="4568180"/>
            <a:ext cx="538808" cy="653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7" name="Google Shape;1157;p5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0831893" y="4707725"/>
            <a:ext cx="90173" cy="148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8" name="Google Shape;1158;p5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0667235" y="4780992"/>
            <a:ext cx="227300" cy="113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9" name="Google Shape;1159;p5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0828545" y="4946910"/>
            <a:ext cx="75193" cy="213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0" name="Google Shape;1160;p5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0945177" y="4919799"/>
            <a:ext cx="40350" cy="215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1" name="Google Shape;1161;p5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0975813" y="4892880"/>
            <a:ext cx="105788" cy="41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2" name="Google Shape;1162;p5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0442224" y="5130205"/>
            <a:ext cx="93818" cy="130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3" name="Google Shape;1163;p5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0540905" y="4872670"/>
            <a:ext cx="77308" cy="237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4" name="Google Shape;1164;p5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0521728" y="4767176"/>
            <a:ext cx="84885" cy="36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5" name="Google Shape;1165;p5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0666855" y="4610336"/>
            <a:ext cx="111107" cy="145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6" name="Google Shape;1166;p5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0873787" y="4649161"/>
            <a:ext cx="87738" cy="153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7" name="Google Shape;1167;p5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0637110" y="5229535"/>
            <a:ext cx="149507" cy="44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8" name="Google Shape;1168;p5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0837811" y="5215830"/>
            <a:ext cx="228599" cy="147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9" name="Google Shape;1169;p5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1066701" y="4926887"/>
            <a:ext cx="154264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0" name="Google Shape;1170;p5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1005276" y="4840188"/>
            <a:ext cx="111200" cy="24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1" name="Google Shape;1171;p5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0555847" y="5178493"/>
            <a:ext cx="17730" cy="11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2" name="Google Shape;1172;p5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0610806" y="5192309"/>
            <a:ext cx="51658" cy="47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3" name="Google Shape;1173;p5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0719092" y="5106715"/>
            <a:ext cx="52693" cy="93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4" name="Google Shape;1174;p5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0633990" y="5054519"/>
            <a:ext cx="94374" cy="5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5" name="Google Shape;1175;p5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0696912" y="4981811"/>
            <a:ext cx="59026" cy="3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6" name="Google Shape;1176;p5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0791932" y="4956423"/>
            <a:ext cx="47030" cy="30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7" name="Google Shape;1177;p5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0645846" y="4951971"/>
            <a:ext cx="44738" cy="14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8" name="Google Shape;1178;p5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0620592" y="4895509"/>
            <a:ext cx="73888" cy="19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9" name="Google Shape;1179;p5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0749860" y="4882517"/>
            <a:ext cx="62498" cy="2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0" name="Google Shape;1180;p5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0610148" y="4839543"/>
            <a:ext cx="62695" cy="17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1" name="Google Shape;1181;p5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0804649" y="4760888"/>
            <a:ext cx="50417" cy="34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2" name="Google Shape;1182;p5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0813020" y="4639835"/>
            <a:ext cx="41786" cy="45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3" name="Google Shape;1183;p5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0860059" y="4845689"/>
            <a:ext cx="34508" cy="23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4" name="Google Shape;1184;p5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0808470" y="5033212"/>
            <a:ext cx="52247" cy="59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5" name="Google Shape;1185;p5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0850767" y="5147072"/>
            <a:ext cx="26216" cy="34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6" name="Google Shape;1186;p5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0884476" y="5080397"/>
            <a:ext cx="18025" cy="37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7" name="Google Shape;1187;p5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10945299" y="5202814"/>
            <a:ext cx="12926" cy="24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8" name="Google Shape;1188;p5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0927048" y="5025758"/>
            <a:ext cx="31551" cy="72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9" name="Google Shape;1189;p5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10918401" y="4952492"/>
            <a:ext cx="23631" cy="4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0" name="Google Shape;1190;p5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11006425" y="5101146"/>
            <a:ext cx="49786" cy="78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1" name="Google Shape;1191;p5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0973092" y="4947183"/>
            <a:ext cx="26663" cy="39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2" name="Google Shape;1192;p5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1034549" y="4950625"/>
            <a:ext cx="45897" cy="65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3" name="Google Shape;1193;p5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1041950" y="5031215"/>
            <a:ext cx="27965" cy="38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4" name="Google Shape;1194;p5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11105411" y="4918224"/>
            <a:ext cx="55109" cy="47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5" name="Google Shape;1195;p5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0988427" y="4865216"/>
            <a:ext cx="42256" cy="21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6" name="Google Shape;1196;p5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9473002" y="5891678"/>
            <a:ext cx="893708" cy="828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7" name="Google Shape;1197;p5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9631656" y="5824959"/>
            <a:ext cx="651893" cy="769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8" name="Google Shape;1198;p5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9664964" y="5863580"/>
            <a:ext cx="538807" cy="653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9" name="Google Shape;1199;p5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9951633" y="6003125"/>
            <a:ext cx="90173" cy="148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0" name="Google Shape;1200;p5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9786976" y="6076392"/>
            <a:ext cx="227300" cy="113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1" name="Google Shape;1201;p5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9948285" y="6242310"/>
            <a:ext cx="75192" cy="213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2" name="Google Shape;1202;p5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20064917" y="6215199"/>
            <a:ext cx="40350" cy="215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3" name="Google Shape;1203;p5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20095553" y="6188280"/>
            <a:ext cx="105788" cy="41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4" name="Google Shape;1204;p5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9561964" y="6425605"/>
            <a:ext cx="93818" cy="130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5" name="Google Shape;1205;p5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9660645" y="6168070"/>
            <a:ext cx="77308" cy="237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6" name="Google Shape;1206;p5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9641467" y="6062576"/>
            <a:ext cx="84885" cy="36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7" name="Google Shape;1207;p5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9786595" y="5905736"/>
            <a:ext cx="111108" cy="145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8" name="Google Shape;1208;p5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9993527" y="5944561"/>
            <a:ext cx="87738" cy="153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9" name="Google Shape;1209;p5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9756850" y="6524935"/>
            <a:ext cx="149507" cy="44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0" name="Google Shape;1210;p5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9957551" y="6511230"/>
            <a:ext cx="228599" cy="147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1" name="Google Shape;1211;p5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20186441" y="6222287"/>
            <a:ext cx="1542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2" name="Google Shape;1212;p5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20125016" y="6135588"/>
            <a:ext cx="111200" cy="24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3" name="Google Shape;1213;p5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9675587" y="6473893"/>
            <a:ext cx="17730" cy="11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4" name="Google Shape;1214;p5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9730546" y="6487709"/>
            <a:ext cx="51658" cy="47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5" name="Google Shape;1215;p5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9838832" y="6402115"/>
            <a:ext cx="52693" cy="93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6" name="Google Shape;1216;p5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9753730" y="6349919"/>
            <a:ext cx="94374" cy="5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7" name="Google Shape;1217;p5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9816652" y="6277211"/>
            <a:ext cx="59026" cy="3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8" name="Google Shape;1218;p5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9911672" y="6251823"/>
            <a:ext cx="47030" cy="30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9" name="Google Shape;1219;p5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9765587" y="6247371"/>
            <a:ext cx="44739" cy="14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0" name="Google Shape;1220;p5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9740332" y="6190909"/>
            <a:ext cx="73888" cy="19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1" name="Google Shape;1221;p5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9869600" y="6177917"/>
            <a:ext cx="62498" cy="2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2" name="Google Shape;1222;p5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9729887" y="6134943"/>
            <a:ext cx="62695" cy="17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3" name="Google Shape;1223;p5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9924388" y="6056288"/>
            <a:ext cx="50417" cy="34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4" name="Google Shape;1224;p5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9932760" y="5935235"/>
            <a:ext cx="41786" cy="45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5" name="Google Shape;1225;p5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9979799" y="6141089"/>
            <a:ext cx="34508" cy="23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6" name="Google Shape;1226;p5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9928210" y="6328612"/>
            <a:ext cx="52247" cy="59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7" name="Google Shape;1227;p5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9970507" y="6442472"/>
            <a:ext cx="26216" cy="34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8" name="Google Shape;1228;p5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20004216" y="6375797"/>
            <a:ext cx="18025" cy="37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9" name="Google Shape;1229;p5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20065039" y="6498214"/>
            <a:ext cx="12926" cy="24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0" name="Google Shape;1230;p5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20046788" y="6321158"/>
            <a:ext cx="31552" cy="72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1" name="Google Shape;1231;p5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20038141" y="6247892"/>
            <a:ext cx="23632" cy="4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2" name="Google Shape;1232;p5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20126165" y="6396546"/>
            <a:ext cx="49785" cy="78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3" name="Google Shape;1233;p5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20092832" y="6242583"/>
            <a:ext cx="26663" cy="39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4" name="Google Shape;1234;p5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20154289" y="6246025"/>
            <a:ext cx="45898" cy="65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5" name="Google Shape;1235;p5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20161689" y="6326615"/>
            <a:ext cx="27965" cy="38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6" name="Google Shape;1236;p5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20225151" y="6213624"/>
            <a:ext cx="55110" cy="47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7" name="Google Shape;1237;p5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20108167" y="6160616"/>
            <a:ext cx="42256" cy="21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8" name="Google Shape;1238;p5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9118836" y="8856638"/>
            <a:ext cx="861660" cy="675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9" name="Google Shape;1239;p5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9191570" y="8606823"/>
            <a:ext cx="817325" cy="839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0" name="Google Shape;1240;p5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9251568" y="8635727"/>
            <a:ext cx="757572" cy="750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1" name="Google Shape;1241;p5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9611345" y="9051299"/>
            <a:ext cx="320839" cy="382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2" name="Google Shape;1242;p5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9169771" y="9384277"/>
            <a:ext cx="353228" cy="113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3" name="Google Shape;1243;p5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9223498" y="9142257"/>
            <a:ext cx="248471" cy="18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4" name="Google Shape;1244;p5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9410453" y="8903729"/>
            <a:ext cx="360664" cy="223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5" name="Google Shape;1245;p5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9548783" y="9124987"/>
            <a:ext cx="94973" cy="55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6" name="Google Shape;1246;p5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9330593" y="9248899"/>
            <a:ext cx="98071" cy="51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7" name="Google Shape;1247;p5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9623032" y="9252793"/>
            <a:ext cx="67348" cy="69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8" name="Google Shape;1248;p5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8238576" y="10152038"/>
            <a:ext cx="861660" cy="675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9" name="Google Shape;1249;p5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8311309" y="9902223"/>
            <a:ext cx="817325" cy="839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0" name="Google Shape;1250;p5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8371307" y="9931127"/>
            <a:ext cx="757572" cy="750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1" name="Google Shape;1251;p5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8731085" y="10346699"/>
            <a:ext cx="320839" cy="382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2" name="Google Shape;1252;p5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8289511" y="10679677"/>
            <a:ext cx="353228" cy="113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3" name="Google Shape;1253;p5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8343238" y="10437657"/>
            <a:ext cx="248471" cy="18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4" name="Google Shape;1254;p5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18530192" y="10199129"/>
            <a:ext cx="360665" cy="223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5" name="Google Shape;1255;p5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18668523" y="10420387"/>
            <a:ext cx="94973" cy="55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6" name="Google Shape;1256;p5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8450333" y="10544299"/>
            <a:ext cx="98071" cy="51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7" name="Google Shape;1257;p5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8742772" y="10548193"/>
            <a:ext cx="67348" cy="69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8" name="Google Shape;1258;p5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6637438" y="8710383"/>
            <a:ext cx="739906" cy="438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9" name="Google Shape;1259;p5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6515869" y="8774150"/>
            <a:ext cx="712525" cy="617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0" name="Google Shape;1260;p5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6550695" y="8819369"/>
            <a:ext cx="645234" cy="40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1" name="Google Shape;1261;p5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6675476" y="8729898"/>
            <a:ext cx="627135" cy="300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2" name="Google Shape;1262;p5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6802416" y="8890980"/>
            <a:ext cx="395633" cy="223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3" name="Google Shape;1263;p5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15757177" y="10005783"/>
            <a:ext cx="739906" cy="438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4" name="Google Shape;1264;p5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15635608" y="10069550"/>
            <a:ext cx="712525" cy="617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5" name="Google Shape;1265;p5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5670434" y="10114769"/>
            <a:ext cx="645234" cy="40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6" name="Google Shape;1266;p5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5795215" y="10025298"/>
            <a:ext cx="627135" cy="300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7" name="Google Shape;1267;p5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15922155" y="10186380"/>
            <a:ext cx="395633" cy="223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8" name="Google Shape;1268;p5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0321424" y="1654826"/>
            <a:ext cx="856406" cy="810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9" name="Google Shape;1269;p5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0388352" y="1558361"/>
            <a:ext cx="675108" cy="808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0" name="Google Shape;1270;p5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10472439" y="1781138"/>
            <a:ext cx="532624" cy="547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1" name="Google Shape;1271;p5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0588447" y="1766732"/>
            <a:ext cx="93079" cy="178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2" name="Google Shape;1272;p5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10348026" y="1961735"/>
            <a:ext cx="161395" cy="106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3" name="Google Shape;1273;p5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0367519" y="2075731"/>
            <a:ext cx="48478" cy="106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4" name="Google Shape;1274;p5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0429456" y="2166621"/>
            <a:ext cx="40593" cy="73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5" name="Google Shape;1275;p5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0523536" y="2262429"/>
            <a:ext cx="26488" cy="77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6" name="Google Shape;1276;p5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0511852" y="2046213"/>
            <a:ext cx="31717" cy="8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7" name="Google Shape;1277;p5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0573347" y="2324360"/>
            <a:ext cx="139279" cy="106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8" name="Google Shape;1278;p5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0646558" y="2145543"/>
            <a:ext cx="61070" cy="190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9" name="Google Shape;1279;p5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10586612" y="2121328"/>
            <a:ext cx="35303" cy="61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0" name="Google Shape;1280;p5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10613658" y="2019250"/>
            <a:ext cx="36408" cy="36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1" name="Google Shape;1281;p5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10736146" y="2157605"/>
            <a:ext cx="134332" cy="194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2" name="Google Shape;1282;p5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10728066" y="2089119"/>
            <a:ext cx="46490" cy="53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3" name="Google Shape;1283;p5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0768102" y="2026351"/>
            <a:ext cx="82423" cy="24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4" name="Google Shape;1284;p5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0672480" y="1946690"/>
            <a:ext cx="59207" cy="44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5" name="Google Shape;1285;p5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0570345" y="1713452"/>
            <a:ext cx="145558" cy="183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6" name="Google Shape;1286;p5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10746234" y="1730245"/>
            <a:ext cx="155484" cy="83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7" name="Google Shape;1287;p5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10908729" y="1806234"/>
            <a:ext cx="106481" cy="39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8" name="Google Shape;1288;p5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11012491" y="1897676"/>
            <a:ext cx="105146" cy="94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9" name="Google Shape;1289;p5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10884080" y="1981088"/>
            <a:ext cx="85513" cy="115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0" name="Google Shape;1290;p5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0925444" y="2096976"/>
            <a:ext cx="104047" cy="112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1" name="Google Shape;1291;p5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0954664" y="2231225"/>
            <a:ext cx="97129" cy="47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2" name="Google Shape;1292;p5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0885972" y="2127182"/>
            <a:ext cx="51025" cy="21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3" name="Google Shape;1293;p5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0800391" y="1906389"/>
            <a:ext cx="109728" cy="38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4" name="Google Shape;1294;p5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1004340" y="1856680"/>
            <a:ext cx="76516" cy="33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5" name="Google Shape;1295;p5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0968483" y="1904231"/>
            <a:ext cx="52816" cy="26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6" name="Google Shape;1296;p5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0747966" y="1804677"/>
            <a:ext cx="81630" cy="6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7" name="Google Shape;1297;p5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0698026" y="1763229"/>
            <a:ext cx="38810" cy="38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8" name="Google Shape;1298;p5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0888141" y="1738406"/>
            <a:ext cx="20298" cy="18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9" name="Google Shape;1299;p5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9441163" y="2950226"/>
            <a:ext cx="856406" cy="810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0" name="Google Shape;1300;p5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9508092" y="2853761"/>
            <a:ext cx="675108" cy="808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1" name="Google Shape;1301;p5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19592178" y="3076538"/>
            <a:ext cx="532625" cy="547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2" name="Google Shape;1302;p5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9708186" y="3062132"/>
            <a:ext cx="93079" cy="178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3" name="Google Shape;1303;p5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19467765" y="3257135"/>
            <a:ext cx="161395" cy="106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4" name="Google Shape;1304;p5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9487258" y="3371131"/>
            <a:ext cx="48478" cy="106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5" name="Google Shape;1305;p5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9549195" y="3462021"/>
            <a:ext cx="40593" cy="73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6" name="Google Shape;1306;p5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9643276" y="3557829"/>
            <a:ext cx="26488" cy="77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7" name="Google Shape;1307;p5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9631591" y="3341613"/>
            <a:ext cx="31717" cy="8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8" name="Google Shape;1308;p5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9693086" y="3619760"/>
            <a:ext cx="139279" cy="106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9" name="Google Shape;1309;p5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9766297" y="3440943"/>
            <a:ext cx="61071" cy="190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0" name="Google Shape;1310;p5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19706351" y="3416728"/>
            <a:ext cx="35303" cy="61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1" name="Google Shape;1311;p5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19733397" y="3314650"/>
            <a:ext cx="36409" cy="36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2" name="Google Shape;1312;p5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19855885" y="3453005"/>
            <a:ext cx="134332" cy="194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3" name="Google Shape;1313;p5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19847805" y="3384519"/>
            <a:ext cx="46491" cy="53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4" name="Google Shape;1314;p5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9887842" y="3321751"/>
            <a:ext cx="82424" cy="24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5" name="Google Shape;1315;p5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9792219" y="3242090"/>
            <a:ext cx="59207" cy="44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6" name="Google Shape;1316;p5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9690084" y="3008852"/>
            <a:ext cx="145558" cy="183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7" name="Google Shape;1317;p5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19865973" y="3025645"/>
            <a:ext cx="155484" cy="83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8" name="Google Shape;1318;p5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20028468" y="3101634"/>
            <a:ext cx="106481" cy="39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9" name="Google Shape;1319;p5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20132230" y="3193076"/>
            <a:ext cx="105146" cy="94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0" name="Google Shape;1320;p5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20003820" y="3276488"/>
            <a:ext cx="85513" cy="115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1" name="Google Shape;1321;p5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20045183" y="3392376"/>
            <a:ext cx="104047" cy="112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2" name="Google Shape;1322;p5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20074403" y="3526625"/>
            <a:ext cx="97129" cy="47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3" name="Google Shape;1323;p5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20005711" y="3422582"/>
            <a:ext cx="51025" cy="21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4" name="Google Shape;1324;p5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9920130" y="3201789"/>
            <a:ext cx="109728" cy="38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5" name="Google Shape;1325;p5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20124078" y="3152080"/>
            <a:ext cx="76517" cy="33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6" name="Google Shape;1326;p5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20088223" y="3199631"/>
            <a:ext cx="52816" cy="26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7" name="Google Shape;1327;p5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9867705" y="3100077"/>
            <a:ext cx="81631" cy="6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8" name="Google Shape;1328;p5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9817764" y="3058629"/>
            <a:ext cx="38810" cy="38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9" name="Google Shape;1329;p5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20007880" y="3033806"/>
            <a:ext cx="20298" cy="18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0" name="Google Shape;1330;p5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6987568" y="1543968"/>
            <a:ext cx="665004" cy="521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1" name="Google Shape;1331;p5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6667695" y="1460500"/>
            <a:ext cx="906737" cy="545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2" name="Google Shape;1332;p5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6806982" y="1494991"/>
            <a:ext cx="709199" cy="487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3" name="Google Shape;1333;p5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7083556" y="1538660"/>
            <a:ext cx="506124" cy="451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4" name="Google Shape;1334;p5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7069588" y="1768066"/>
            <a:ext cx="362539" cy="257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5" name="Google Shape;1335;p5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6107307" y="2839368"/>
            <a:ext cx="665004" cy="521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6" name="Google Shape;1336;p5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5787434" y="2755900"/>
            <a:ext cx="906737" cy="545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7" name="Google Shape;1337;p5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5926721" y="2790391"/>
            <a:ext cx="709199" cy="487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8" name="Google Shape;1338;p5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6203295" y="2834060"/>
            <a:ext cx="506124" cy="451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9" name="Google Shape;1339;p5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6189327" y="3063466"/>
            <a:ext cx="362539" cy="257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345" name="Google Shape;13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6"/>
          <p:cNvSpPr/>
          <p:nvPr/>
        </p:nvSpPr>
        <p:spPr>
          <a:xfrm>
            <a:off x="2540318" y="3670300"/>
            <a:ext cx="2493745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Обчисли: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6"/>
          <p:cNvSpPr/>
          <p:nvPr/>
        </p:nvSpPr>
        <p:spPr>
          <a:xfrm>
            <a:off x="2540318" y="4953000"/>
            <a:ext cx="455987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(36 - 30)    5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6"/>
          <p:cNvSpPr/>
          <p:nvPr/>
        </p:nvSpPr>
        <p:spPr>
          <a:xfrm>
            <a:off x="2540318" y="6743700"/>
            <a:ext cx="447095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    (47 - 44)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6"/>
          <p:cNvSpPr/>
          <p:nvPr/>
        </p:nvSpPr>
        <p:spPr>
          <a:xfrm>
            <a:off x="5957045" y="53467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6"/>
          <p:cNvSpPr/>
          <p:nvPr/>
        </p:nvSpPr>
        <p:spPr>
          <a:xfrm>
            <a:off x="12828603" y="52197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6"/>
          <p:cNvSpPr/>
          <p:nvPr/>
        </p:nvSpPr>
        <p:spPr>
          <a:xfrm>
            <a:off x="12752394" y="70104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6"/>
          <p:cNvSpPr/>
          <p:nvPr/>
        </p:nvSpPr>
        <p:spPr>
          <a:xfrm>
            <a:off x="12828603" y="54102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6"/>
          <p:cNvSpPr/>
          <p:nvPr/>
        </p:nvSpPr>
        <p:spPr>
          <a:xfrm>
            <a:off x="12752394" y="72009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6"/>
          <p:cNvSpPr/>
          <p:nvPr/>
        </p:nvSpPr>
        <p:spPr>
          <a:xfrm>
            <a:off x="3327816" y="71374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6"/>
          <p:cNvSpPr/>
          <p:nvPr/>
        </p:nvSpPr>
        <p:spPr>
          <a:xfrm>
            <a:off x="9767521" y="4953000"/>
            <a:ext cx="4255032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62 + 56     7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6"/>
          <p:cNvSpPr/>
          <p:nvPr/>
        </p:nvSpPr>
        <p:spPr>
          <a:xfrm>
            <a:off x="16689886" y="4953000"/>
            <a:ext cx="483930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    4 + 35    7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6"/>
          <p:cNvSpPr/>
          <p:nvPr/>
        </p:nvSpPr>
        <p:spPr>
          <a:xfrm>
            <a:off x="16689886" y="6743700"/>
            <a:ext cx="4775797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7     7 - 49    7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6"/>
          <p:cNvSpPr/>
          <p:nvPr/>
        </p:nvSpPr>
        <p:spPr>
          <a:xfrm>
            <a:off x="17477384" y="5346700"/>
            <a:ext cx="127016" cy="127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6"/>
          <p:cNvSpPr/>
          <p:nvPr/>
        </p:nvSpPr>
        <p:spPr>
          <a:xfrm>
            <a:off x="17553594" y="7137400"/>
            <a:ext cx="127016" cy="127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6"/>
          <p:cNvSpPr/>
          <p:nvPr/>
        </p:nvSpPr>
        <p:spPr>
          <a:xfrm>
            <a:off x="20449556" y="5219700"/>
            <a:ext cx="127016" cy="127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6"/>
          <p:cNvSpPr/>
          <p:nvPr/>
        </p:nvSpPr>
        <p:spPr>
          <a:xfrm>
            <a:off x="20335242" y="7010400"/>
            <a:ext cx="127016" cy="127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6"/>
          <p:cNvSpPr/>
          <p:nvPr/>
        </p:nvSpPr>
        <p:spPr>
          <a:xfrm>
            <a:off x="20449556" y="5422900"/>
            <a:ext cx="127016" cy="127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p6"/>
          <p:cNvSpPr/>
          <p:nvPr/>
        </p:nvSpPr>
        <p:spPr>
          <a:xfrm>
            <a:off x="20335242" y="7213600"/>
            <a:ext cx="127016" cy="127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p6"/>
          <p:cNvSpPr/>
          <p:nvPr/>
        </p:nvSpPr>
        <p:spPr>
          <a:xfrm>
            <a:off x="9767521" y="6743700"/>
            <a:ext cx="4140718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62 - 56     7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365" name="Google Shape;136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10850" y="8534400"/>
            <a:ext cx="4994698" cy="3977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6" name="Google Shape;136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0129" y="1468853"/>
            <a:ext cx="866925" cy="652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7" name="Google Shape;136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9994" y="1603387"/>
            <a:ext cx="773061" cy="808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8" name="Google Shape;136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57944" y="1843131"/>
            <a:ext cx="397570" cy="507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9" name="Google Shape;136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12318" y="1652687"/>
            <a:ext cx="226635" cy="271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0" name="Google Shape;137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83626" y="1626921"/>
            <a:ext cx="192163" cy="197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1" name="Google Shape;137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14224" y="1581212"/>
            <a:ext cx="168229" cy="125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2" name="Google Shape;1372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656863" y="1689404"/>
            <a:ext cx="235627" cy="134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3" name="Google Shape;137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468272" y="1871576"/>
            <a:ext cx="284903" cy="108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4" name="Google Shape;1374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11926" y="2031181"/>
            <a:ext cx="273785" cy="72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5" name="Google Shape;137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19869" y="2764253"/>
            <a:ext cx="866925" cy="652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6" name="Google Shape;137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69734" y="2898787"/>
            <a:ext cx="773061" cy="808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7" name="Google Shape;137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77684" y="3138531"/>
            <a:ext cx="397570" cy="507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8" name="Google Shape;1378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432058" y="2948087"/>
            <a:ext cx="226635" cy="271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9" name="Google Shape;1379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603366" y="2922321"/>
            <a:ext cx="192164" cy="197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0" name="Google Shape;1380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833964" y="2876612"/>
            <a:ext cx="168228" cy="125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1" name="Google Shape;1381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776603" y="2984804"/>
            <a:ext cx="235628" cy="134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2" name="Google Shape;1382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588012" y="3166976"/>
            <a:ext cx="284903" cy="108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3" name="Google Shape;1383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431665" y="3326581"/>
            <a:ext cx="273785" cy="72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4" name="Google Shape;1384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717104" y="10968341"/>
            <a:ext cx="489293" cy="3602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5" name="Google Shape;1385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39711" y="10670667"/>
            <a:ext cx="434423" cy="609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6" name="Google Shape;1386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652382" y="10671950"/>
            <a:ext cx="267068" cy="521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7" name="Google Shape;1387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747329" y="11069656"/>
            <a:ext cx="335620" cy="22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8" name="Google Shape;1388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4836843" y="12263741"/>
            <a:ext cx="489292" cy="3602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9" name="Google Shape;1389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4759451" y="11966067"/>
            <a:ext cx="434423" cy="609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0" name="Google Shape;1390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4772122" y="11967350"/>
            <a:ext cx="267068" cy="521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1" name="Google Shape;1391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867068" y="12365056"/>
            <a:ext cx="335620" cy="22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2" name="Google Shape;1392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372245" y="4053861"/>
            <a:ext cx="486726" cy="303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3" name="Google Shape;1393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541537" y="3889642"/>
            <a:ext cx="394027" cy="419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4" name="Google Shape;1394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604415" y="3960509"/>
            <a:ext cx="307209" cy="323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5" name="Google Shape;1395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483181" y="4073494"/>
            <a:ext cx="263491" cy="255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6" name="Google Shape;1396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5491985" y="5349261"/>
            <a:ext cx="486726" cy="303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7" name="Google Shape;1397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5661277" y="5185042"/>
            <a:ext cx="394027" cy="419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8" name="Google Shape;1398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5724155" y="5255909"/>
            <a:ext cx="307209" cy="323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9" name="Google Shape;1399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5602920" y="5368894"/>
            <a:ext cx="263491" cy="255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0" name="Google Shape;1400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483919" y="10917126"/>
            <a:ext cx="748357" cy="677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1" name="Google Shape;1401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2548043" y="10770412"/>
            <a:ext cx="586486" cy="788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2" name="Google Shape;1402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2830137" y="10989878"/>
            <a:ext cx="244162" cy="80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3" name="Google Shape;1403;p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2600703" y="10799688"/>
            <a:ext cx="535667" cy="718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4" name="Google Shape;1404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2913006" y="10982356"/>
            <a:ext cx="137461" cy="78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5" name="Google Shape;1405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3116215" y="11155251"/>
            <a:ext cx="23800" cy="154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6" name="Google Shape;1406;p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2773895" y="11174164"/>
            <a:ext cx="216996" cy="27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7" name="Google Shape;1407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3003526" y="11273110"/>
            <a:ext cx="36648" cy="127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8" name="Google Shape;1408;p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2589941" y="10927531"/>
            <a:ext cx="309507" cy="564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9" name="Google Shape;1409;p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2812122" y="11110150"/>
            <a:ext cx="137371" cy="38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0" name="Google Shape;1410;p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2772651" y="11215638"/>
            <a:ext cx="157377" cy="47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1" name="Google Shape;1411;p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2731940" y="11309604"/>
            <a:ext cx="109913" cy="59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2" name="Google Shape;1412;p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3067498" y="11196135"/>
            <a:ext cx="29351" cy="119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3" name="Google Shape;1413;p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2870683" y="11019358"/>
            <a:ext cx="96245" cy="40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4" name="Google Shape;1414;p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2950618" y="10945192"/>
            <a:ext cx="67202" cy="45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5" name="Google Shape;1415;p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3159528" y="11193128"/>
            <a:ext cx="45259" cy="141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6" name="Google Shape;1416;p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2949359" y="11409803"/>
            <a:ext cx="22923" cy="36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7" name="Google Shape;1417;p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2814696" y="11444256"/>
            <a:ext cx="56430" cy="62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8" name="Google Shape;1418;p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2669553" y="11515750"/>
            <a:ext cx="45575" cy="26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9" name="Google Shape;1419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603659" y="12212526"/>
            <a:ext cx="748357" cy="677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0" name="Google Shape;1420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1667783" y="12065812"/>
            <a:ext cx="586486" cy="788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1" name="Google Shape;1421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1949877" y="12285278"/>
            <a:ext cx="244162" cy="80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2" name="Google Shape;1422;p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720443" y="12095088"/>
            <a:ext cx="535668" cy="718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3" name="Google Shape;1423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2032745" y="12277756"/>
            <a:ext cx="137461" cy="78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4" name="Google Shape;1424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2235955" y="12450651"/>
            <a:ext cx="23800" cy="154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5" name="Google Shape;1425;p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1893635" y="12469564"/>
            <a:ext cx="216996" cy="27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6" name="Google Shape;1426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2123266" y="12568510"/>
            <a:ext cx="36648" cy="127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7" name="Google Shape;1427;p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1709681" y="12222931"/>
            <a:ext cx="309507" cy="564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8" name="Google Shape;1428;p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1931862" y="12405550"/>
            <a:ext cx="137371" cy="38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9" name="Google Shape;1429;p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1892391" y="12511038"/>
            <a:ext cx="157377" cy="47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0" name="Google Shape;1430;p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1851680" y="12605004"/>
            <a:ext cx="109912" cy="59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1" name="Google Shape;1431;p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2187238" y="12491535"/>
            <a:ext cx="29351" cy="119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2" name="Google Shape;1432;p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1990423" y="12314758"/>
            <a:ext cx="96245" cy="40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3" name="Google Shape;1433;p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2070358" y="12240592"/>
            <a:ext cx="67203" cy="45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4" name="Google Shape;1434;p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2279268" y="12488528"/>
            <a:ext cx="45259" cy="141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5" name="Google Shape;1435;p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2069099" y="12705203"/>
            <a:ext cx="22923" cy="36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6" name="Google Shape;1436;p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1934436" y="12739656"/>
            <a:ext cx="56430" cy="62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7" name="Google Shape;1437;p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1789293" y="12811150"/>
            <a:ext cx="45575" cy="26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8" name="Google Shape;1438;p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637080" y="4041818"/>
            <a:ext cx="893708" cy="828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9" name="Google Shape;1439;p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8795733" y="3975100"/>
            <a:ext cx="651893" cy="769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0" name="Google Shape;1440;p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8829041" y="4013721"/>
            <a:ext cx="538808" cy="653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1" name="Google Shape;1441;p6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9115710" y="4153266"/>
            <a:ext cx="90173" cy="148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2" name="Google Shape;1442;p6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951053" y="4226533"/>
            <a:ext cx="227300" cy="113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3" name="Google Shape;1443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112362" y="4392451"/>
            <a:ext cx="75193" cy="213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4" name="Google Shape;1444;p6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9228995" y="4365340"/>
            <a:ext cx="40350" cy="215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5" name="Google Shape;1445;p6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9259630" y="4338420"/>
            <a:ext cx="105788" cy="41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6" name="Google Shape;1446;p6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8726042" y="4575746"/>
            <a:ext cx="93818" cy="130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7" name="Google Shape;1447;p6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8824723" y="4318211"/>
            <a:ext cx="77308" cy="237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8" name="Google Shape;1448;p6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8805545" y="4212717"/>
            <a:ext cx="84885" cy="36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9" name="Google Shape;1449;p6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8950672" y="4055876"/>
            <a:ext cx="111107" cy="145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0" name="Google Shape;1450;p6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9157604" y="4094702"/>
            <a:ext cx="87738" cy="153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1" name="Google Shape;1451;p6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8920927" y="4675076"/>
            <a:ext cx="149507" cy="44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2" name="Google Shape;1452;p6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9121628" y="4661371"/>
            <a:ext cx="228599" cy="147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3" name="Google Shape;1453;p6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9350519" y="4372428"/>
            <a:ext cx="154264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4" name="Google Shape;1454;p6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9289093" y="4285729"/>
            <a:ext cx="111200" cy="24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5" name="Google Shape;1455;p6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8839664" y="4624034"/>
            <a:ext cx="17729" cy="11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6" name="Google Shape;1456;p6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8894623" y="4637850"/>
            <a:ext cx="51658" cy="47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7" name="Google Shape;1457;p6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9002909" y="4552255"/>
            <a:ext cx="52693" cy="93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8" name="Google Shape;1458;p6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8917808" y="4500060"/>
            <a:ext cx="94374" cy="5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9" name="Google Shape;1459;p6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8980730" y="4427351"/>
            <a:ext cx="59026" cy="3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0" name="Google Shape;1460;p6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9075749" y="4401964"/>
            <a:ext cx="47030" cy="30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1" name="Google Shape;1461;p6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8929664" y="4397511"/>
            <a:ext cx="44738" cy="14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2" name="Google Shape;1462;p6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8904410" y="4341050"/>
            <a:ext cx="73888" cy="19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3" name="Google Shape;1463;p6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9033678" y="4328058"/>
            <a:ext cx="62498" cy="2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4" name="Google Shape;1464;p6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8893965" y="4285084"/>
            <a:ext cx="62695" cy="17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5" name="Google Shape;1465;p6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9088466" y="4206429"/>
            <a:ext cx="50417" cy="34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6" name="Google Shape;1466;p6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9096837" y="4085375"/>
            <a:ext cx="41786" cy="45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7" name="Google Shape;1467;p6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9143877" y="4291230"/>
            <a:ext cx="34508" cy="23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8" name="Google Shape;1468;p6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9092288" y="4478753"/>
            <a:ext cx="52247" cy="59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9" name="Google Shape;1469;p6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9134585" y="4592613"/>
            <a:ext cx="26216" cy="34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0" name="Google Shape;1470;p6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9168294" y="4525938"/>
            <a:ext cx="18025" cy="37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1" name="Google Shape;1471;p6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9229117" y="4648355"/>
            <a:ext cx="12926" cy="24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2" name="Google Shape;1472;p6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9210866" y="4471299"/>
            <a:ext cx="31551" cy="72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3" name="Google Shape;1473;p6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9202219" y="4398032"/>
            <a:ext cx="23631" cy="4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4" name="Google Shape;1474;p6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9290243" y="4546687"/>
            <a:ext cx="49786" cy="78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5" name="Google Shape;1475;p6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9256910" y="4392724"/>
            <a:ext cx="26663" cy="39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6" name="Google Shape;1476;p6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9318367" y="4396166"/>
            <a:ext cx="45898" cy="65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7" name="Google Shape;1477;p6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9325767" y="4476756"/>
            <a:ext cx="27965" cy="38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8" name="Google Shape;1478;p6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9389228" y="4363765"/>
            <a:ext cx="55109" cy="47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9" name="Google Shape;1479;p6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9272244" y="4310757"/>
            <a:ext cx="42256" cy="21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0" name="Google Shape;1480;p6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8990342" y="5828178"/>
            <a:ext cx="893708" cy="828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1" name="Google Shape;1481;p6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9148995" y="5761459"/>
            <a:ext cx="651893" cy="769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2" name="Google Shape;1482;p6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9182304" y="5800080"/>
            <a:ext cx="538807" cy="653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3" name="Google Shape;1483;p6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9468972" y="5939625"/>
            <a:ext cx="90173" cy="148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4" name="Google Shape;1484;p6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9304315" y="6012892"/>
            <a:ext cx="227300" cy="113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5" name="Google Shape;1485;p6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9465625" y="6178810"/>
            <a:ext cx="75192" cy="213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6" name="Google Shape;1486;p6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9582257" y="6151699"/>
            <a:ext cx="40350" cy="215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7" name="Google Shape;1487;p6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9612892" y="6124780"/>
            <a:ext cx="105788" cy="41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8" name="Google Shape;1488;p6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9079304" y="6362105"/>
            <a:ext cx="93818" cy="130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9" name="Google Shape;1489;p6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9177985" y="6104570"/>
            <a:ext cx="77308" cy="237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0" name="Google Shape;1490;p6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9158807" y="5999076"/>
            <a:ext cx="84885" cy="36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1" name="Google Shape;1491;p6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9303935" y="5842236"/>
            <a:ext cx="111108" cy="145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2" name="Google Shape;1492;p6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9510866" y="5881061"/>
            <a:ext cx="87738" cy="153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3" name="Google Shape;1493;p6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9274189" y="6461435"/>
            <a:ext cx="149507" cy="44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4" name="Google Shape;1494;p6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9474890" y="6447730"/>
            <a:ext cx="228599" cy="147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5" name="Google Shape;1495;p6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9703781" y="6158787"/>
            <a:ext cx="1542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6" name="Google Shape;1496;p6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9642355" y="6072088"/>
            <a:ext cx="111200" cy="24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7" name="Google Shape;1497;p6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9192927" y="6410393"/>
            <a:ext cx="17730" cy="11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8" name="Google Shape;1498;p6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9247885" y="6424209"/>
            <a:ext cx="51658" cy="47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9" name="Google Shape;1499;p6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9356171" y="6338615"/>
            <a:ext cx="52693" cy="93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0" name="Google Shape;1500;p6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9271070" y="6286419"/>
            <a:ext cx="94374" cy="5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1" name="Google Shape;1501;p6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9333992" y="6213711"/>
            <a:ext cx="59026" cy="3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2" name="Google Shape;1502;p6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9429012" y="6188323"/>
            <a:ext cx="47030" cy="30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3" name="Google Shape;1503;p6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9282926" y="6183871"/>
            <a:ext cx="44739" cy="14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4" name="Google Shape;1504;p6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9257672" y="6127409"/>
            <a:ext cx="73888" cy="19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5" name="Google Shape;1505;p6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9386940" y="6114417"/>
            <a:ext cx="62498" cy="2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6" name="Google Shape;1506;p6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9247227" y="6071443"/>
            <a:ext cx="62695" cy="17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7" name="Google Shape;1507;p6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9441728" y="5992788"/>
            <a:ext cx="50417" cy="34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8" name="Google Shape;1508;p6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9450100" y="5871735"/>
            <a:ext cx="41786" cy="45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9" name="Google Shape;1509;p6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9497138" y="6077589"/>
            <a:ext cx="34508" cy="23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0" name="Google Shape;1510;p6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9445550" y="6265112"/>
            <a:ext cx="52247" cy="59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1" name="Google Shape;1511;p6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9487846" y="6378972"/>
            <a:ext cx="26216" cy="34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2" name="Google Shape;1512;p6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9521555" y="6312297"/>
            <a:ext cx="18025" cy="37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3" name="Google Shape;1513;p6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9582379" y="6434714"/>
            <a:ext cx="12926" cy="24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4" name="Google Shape;1514;p6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9564128" y="6257658"/>
            <a:ext cx="31552" cy="72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5" name="Google Shape;1515;p6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9555481" y="6184392"/>
            <a:ext cx="23632" cy="4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6" name="Google Shape;1516;p6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9643505" y="6333046"/>
            <a:ext cx="49785" cy="78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7" name="Google Shape;1517;p6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9610172" y="6179083"/>
            <a:ext cx="26663" cy="39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8" name="Google Shape;1518;p6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9671629" y="6182525"/>
            <a:ext cx="45898" cy="65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9" name="Google Shape;1519;p6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9679029" y="6263115"/>
            <a:ext cx="27965" cy="38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0" name="Google Shape;1520;p6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9742491" y="6150124"/>
            <a:ext cx="55110" cy="47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1" name="Google Shape;1521;p6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9625506" y="6097116"/>
            <a:ext cx="42256" cy="21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2" name="Google Shape;1522;p6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8636176" y="8793138"/>
            <a:ext cx="861660" cy="675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3" name="Google Shape;1523;p6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8708909" y="8543323"/>
            <a:ext cx="817325" cy="839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4" name="Google Shape;1524;p6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8768907" y="8572227"/>
            <a:ext cx="757572" cy="750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5" name="Google Shape;1525;p6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9128684" y="8987799"/>
            <a:ext cx="320839" cy="382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6" name="Google Shape;1526;p6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8687111" y="9320777"/>
            <a:ext cx="353228" cy="113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7" name="Google Shape;1527;p6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8740838" y="9078757"/>
            <a:ext cx="248471" cy="18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8" name="Google Shape;1528;p6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8927792" y="8840229"/>
            <a:ext cx="360664" cy="223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9" name="Google Shape;1529;p6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9066123" y="9061487"/>
            <a:ext cx="94973" cy="55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0" name="Google Shape;1530;p6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8847933" y="9185399"/>
            <a:ext cx="98071" cy="51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1" name="Google Shape;1531;p6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9140371" y="9189293"/>
            <a:ext cx="67348" cy="69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2" name="Google Shape;1532;p6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7756819" y="8187314"/>
            <a:ext cx="861660" cy="675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3" name="Google Shape;1533;p6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7829553" y="7937500"/>
            <a:ext cx="817325" cy="839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4" name="Google Shape;1534;p6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7889551" y="7966404"/>
            <a:ext cx="757571" cy="750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5" name="Google Shape;1535;p6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8249328" y="8381975"/>
            <a:ext cx="320839" cy="382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6" name="Google Shape;1536;p6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17807754" y="8714953"/>
            <a:ext cx="353228" cy="113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7" name="Google Shape;1537;p6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7861481" y="8472934"/>
            <a:ext cx="248471" cy="18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8" name="Google Shape;1538;p6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18048436" y="8234406"/>
            <a:ext cx="360664" cy="223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9" name="Google Shape;1539;p6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18186767" y="8455664"/>
            <a:ext cx="94974" cy="55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0" name="Google Shape;1540;p6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7968576" y="8579576"/>
            <a:ext cx="98071" cy="51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1" name="Google Shape;1541;p6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8261015" y="8583470"/>
            <a:ext cx="67348" cy="69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2" name="Google Shape;1542;p6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6154777" y="8646883"/>
            <a:ext cx="739906" cy="438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3" name="Google Shape;1543;p6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6033208" y="8710650"/>
            <a:ext cx="712525" cy="617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4" name="Google Shape;1544;p6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6068035" y="8755869"/>
            <a:ext cx="645234" cy="40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5" name="Google Shape;1545;p6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6192816" y="8666398"/>
            <a:ext cx="627135" cy="300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6" name="Google Shape;1546;p6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6319756" y="8827480"/>
            <a:ext cx="395633" cy="223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7" name="Google Shape;1547;p6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5274517" y="9942283"/>
            <a:ext cx="739906" cy="438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8" name="Google Shape;1548;p6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15152947" y="10006050"/>
            <a:ext cx="712525" cy="617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9" name="Google Shape;1549;p6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5187774" y="10051269"/>
            <a:ext cx="645234" cy="40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0" name="Google Shape;1550;p6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5312555" y="9961798"/>
            <a:ext cx="627135" cy="300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1" name="Google Shape;1551;p6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5439495" y="10122880"/>
            <a:ext cx="395633" cy="223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2" name="Google Shape;1552;p6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9838763" y="1591326"/>
            <a:ext cx="856406" cy="810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3" name="Google Shape;1553;p6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9905692" y="1494861"/>
            <a:ext cx="675108" cy="808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4" name="Google Shape;1554;p6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9989778" y="1717638"/>
            <a:ext cx="532624" cy="547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5" name="Google Shape;1555;p6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0105787" y="1703232"/>
            <a:ext cx="93079" cy="178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6" name="Google Shape;1556;p6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9865365" y="1898235"/>
            <a:ext cx="161395" cy="106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7" name="Google Shape;1557;p6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9884859" y="2012231"/>
            <a:ext cx="48478" cy="106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8" name="Google Shape;1558;p6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9946795" y="2103121"/>
            <a:ext cx="40593" cy="73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9" name="Google Shape;1559;p6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0040876" y="2198929"/>
            <a:ext cx="26488" cy="77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0" name="Google Shape;1560;p6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10029192" y="1982713"/>
            <a:ext cx="31717" cy="8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1" name="Google Shape;1561;p6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10090687" y="2260860"/>
            <a:ext cx="139279" cy="106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2" name="Google Shape;1562;p6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0163898" y="2082043"/>
            <a:ext cx="61070" cy="190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3" name="Google Shape;1563;p6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0103952" y="2057828"/>
            <a:ext cx="35303" cy="61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4" name="Google Shape;1564;p6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10130998" y="1955750"/>
            <a:ext cx="36408" cy="36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5" name="Google Shape;1565;p6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0253486" y="2094105"/>
            <a:ext cx="134332" cy="194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6" name="Google Shape;1566;p6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0245406" y="2025619"/>
            <a:ext cx="46490" cy="53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7" name="Google Shape;1567;p6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10285442" y="1962851"/>
            <a:ext cx="82423" cy="24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8" name="Google Shape;1568;p6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0189820" y="1883190"/>
            <a:ext cx="59207" cy="44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9" name="Google Shape;1569;p6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10087684" y="1649952"/>
            <a:ext cx="145558" cy="183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0" name="Google Shape;1570;p6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0263573" y="1666745"/>
            <a:ext cx="155484" cy="83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1" name="Google Shape;1571;p6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0426068" y="1742734"/>
            <a:ext cx="106481" cy="39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2" name="Google Shape;1572;p6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0529831" y="1834176"/>
            <a:ext cx="105146" cy="94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3" name="Google Shape;1573;p6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0401420" y="1917588"/>
            <a:ext cx="85513" cy="115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4" name="Google Shape;1574;p6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0442783" y="2033476"/>
            <a:ext cx="104047" cy="112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5" name="Google Shape;1575;p6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0472004" y="2167725"/>
            <a:ext cx="97129" cy="47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6" name="Google Shape;1576;p6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10403312" y="2063682"/>
            <a:ext cx="51025" cy="21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7" name="Google Shape;1577;p6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10317730" y="1842889"/>
            <a:ext cx="109728" cy="38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8" name="Google Shape;1578;p6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10521679" y="1793180"/>
            <a:ext cx="76516" cy="33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9" name="Google Shape;1579;p6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10485823" y="1840731"/>
            <a:ext cx="52816" cy="26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0" name="Google Shape;1580;p6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0265306" y="1741177"/>
            <a:ext cx="81630" cy="6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1" name="Google Shape;1581;p6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0215365" y="1699729"/>
            <a:ext cx="38810" cy="38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2" name="Google Shape;1582;p6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0405481" y="1674906"/>
            <a:ext cx="20298" cy="18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3" name="Google Shape;1583;p6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8958502" y="2886726"/>
            <a:ext cx="856406" cy="810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4" name="Google Shape;1584;p6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9025431" y="2790261"/>
            <a:ext cx="675108" cy="808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5" name="Google Shape;1585;p6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9109517" y="3013038"/>
            <a:ext cx="532625" cy="547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6" name="Google Shape;1586;p6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9225526" y="2998632"/>
            <a:ext cx="93079" cy="178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7" name="Google Shape;1587;p6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18985105" y="3193635"/>
            <a:ext cx="161395" cy="106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8" name="Google Shape;1588;p6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19004598" y="3307631"/>
            <a:ext cx="48478" cy="106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9" name="Google Shape;1589;p6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9066535" y="3398521"/>
            <a:ext cx="40593" cy="73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0" name="Google Shape;1590;p6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9160615" y="3494329"/>
            <a:ext cx="26488" cy="77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1" name="Google Shape;1591;p6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19148931" y="3278113"/>
            <a:ext cx="31717" cy="8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2" name="Google Shape;1592;p6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19210425" y="3556260"/>
            <a:ext cx="139279" cy="106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3" name="Google Shape;1593;p6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9283637" y="3377443"/>
            <a:ext cx="61071" cy="190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4" name="Google Shape;1594;p6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9223691" y="3353228"/>
            <a:ext cx="35303" cy="61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5" name="Google Shape;1595;p6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19250737" y="3251150"/>
            <a:ext cx="36409" cy="36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6" name="Google Shape;1596;p6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9373224" y="3389505"/>
            <a:ext cx="134332" cy="194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7" name="Google Shape;1597;p6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9365145" y="3321019"/>
            <a:ext cx="46491" cy="53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8" name="Google Shape;1598;p6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19405181" y="3258251"/>
            <a:ext cx="82424" cy="24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9" name="Google Shape;1599;p6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9309559" y="3178590"/>
            <a:ext cx="59207" cy="44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0" name="Google Shape;1600;p6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19207424" y="2945352"/>
            <a:ext cx="145558" cy="183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1" name="Google Shape;1601;p6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9383312" y="2962145"/>
            <a:ext cx="155484" cy="83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2" name="Google Shape;1602;p6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9545807" y="3038134"/>
            <a:ext cx="106481" cy="39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3" name="Google Shape;1603;p6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9649570" y="3129576"/>
            <a:ext cx="105146" cy="94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4" name="Google Shape;1604;p6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9521159" y="3212988"/>
            <a:ext cx="85513" cy="115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5" name="Google Shape;1605;p6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9562522" y="3328876"/>
            <a:ext cx="104047" cy="112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6" name="Google Shape;1606;p6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9591743" y="3463125"/>
            <a:ext cx="97129" cy="47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7" name="Google Shape;1607;p6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19523051" y="3359082"/>
            <a:ext cx="51025" cy="21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8" name="Google Shape;1608;p6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19437469" y="3138289"/>
            <a:ext cx="109728" cy="38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9" name="Google Shape;1609;p6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19641418" y="3088580"/>
            <a:ext cx="76517" cy="33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0" name="Google Shape;1610;p6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19605562" y="3136131"/>
            <a:ext cx="52816" cy="26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1" name="Google Shape;1611;p6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9385044" y="3036577"/>
            <a:ext cx="81631" cy="6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2" name="Google Shape;1612;p6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9335104" y="2995129"/>
            <a:ext cx="38810" cy="38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3" name="Google Shape;1613;p6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9525220" y="2970306"/>
            <a:ext cx="20298" cy="18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4" name="Google Shape;1614;p6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6504907" y="1480468"/>
            <a:ext cx="665004" cy="521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5" name="Google Shape;1615;p6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6185035" y="1397000"/>
            <a:ext cx="906737" cy="545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6" name="Google Shape;1616;p6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6324322" y="1431491"/>
            <a:ext cx="709199" cy="487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7" name="Google Shape;1617;p6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6600896" y="1475160"/>
            <a:ext cx="506124" cy="451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8" name="Google Shape;1618;p6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6586928" y="1704566"/>
            <a:ext cx="362539" cy="257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9" name="Google Shape;1619;p6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15624647" y="2775868"/>
            <a:ext cx="665004" cy="521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0" name="Google Shape;1620;p6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15304774" y="2692400"/>
            <a:ext cx="906737" cy="545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1" name="Google Shape;1621;p6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5444061" y="2726891"/>
            <a:ext cx="709199" cy="487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2" name="Google Shape;1622;p6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15720635" y="2770560"/>
            <a:ext cx="506124" cy="451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3" name="Google Shape;1623;p6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5706667" y="2999966"/>
            <a:ext cx="362539" cy="257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29" name="Google Shape;16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0" name="Google Shape;1630;p7"/>
          <p:cNvSpPr/>
          <p:nvPr/>
        </p:nvSpPr>
        <p:spPr>
          <a:xfrm>
            <a:off x="1930641" y="2794000"/>
            <a:ext cx="20851773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матеріал!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1" name="Google Shape;1631;p7"/>
          <p:cNvSpPr/>
          <p:nvPr/>
        </p:nvSpPr>
        <p:spPr>
          <a:xfrm>
            <a:off x="2540318" y="5194300"/>
            <a:ext cx="64016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4800"/>
              <a:buFont typeface="Rubik"/>
              <a:buNone/>
            </a:pPr>
            <a:r>
              <a:rPr b="1" i="0" lang="en-US" sz="48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2" name="Google Shape;1632;p7"/>
          <p:cNvSpPr/>
          <p:nvPr/>
        </p:nvSpPr>
        <p:spPr>
          <a:xfrm>
            <a:off x="2540318" y="6451600"/>
            <a:ext cx="8526999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Підручник за 3 клас / Математика</a:t>
            </a:r>
            <a:r>
              <a:rPr b="0" i="0" lang="en-US" sz="4000" u="sng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Автор: Заїка</a:t>
            </a:r>
            <a:r>
              <a:rPr b="0" i="0" lang="en-US" sz="4000" cap="none" strike="noStrike">
                <a:solidFill>
                  <a:srgbClr val="000000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 </a:t>
            </a:r>
            <a:r>
              <a:rPr b="0" i="0" lang="en-US" sz="4000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Та</a:t>
            </a:r>
            <a:r>
              <a:rPr b="0" i="0" lang="en-US" sz="4000" cap="none" strike="noStrike">
                <a:solidFill>
                  <a:srgbClr val="000000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рнавська</a:t>
            </a:r>
            <a:endParaRPr b="0" i="0" sz="40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3" name="Google Shape;1633;p7"/>
          <p:cNvSpPr/>
          <p:nvPr/>
        </p:nvSpPr>
        <p:spPr>
          <a:xfrm>
            <a:off x="2540318" y="8013700"/>
            <a:ext cx="3878218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Вправа 222.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Задача 223.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634" name="Google Shape;163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539892" y="4000500"/>
            <a:ext cx="7938492" cy="79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40" name="Google Shape;16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1" name="Google Shape;1641;p8"/>
          <p:cNvSpPr/>
          <p:nvPr/>
        </p:nvSpPr>
        <p:spPr>
          <a:xfrm>
            <a:off x="4483660" y="3556000"/>
            <a:ext cx="15622953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4800"/>
              <a:buFont typeface="Rubik SemiBold"/>
              <a:buNone/>
            </a:pPr>
            <a:r>
              <a:rPr b="0" i="0" lang="en-US" sz="4800" u="none" cap="none" strike="noStrike">
                <a:solidFill>
                  <a:srgbClr val="6536D6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Презентація створена спеціалістами Mathema.me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2" name="Google Shape;1642;p8"/>
          <p:cNvSpPr/>
          <p:nvPr/>
        </p:nvSpPr>
        <p:spPr>
          <a:xfrm>
            <a:off x="5504021" y="5016500"/>
            <a:ext cx="13379005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8"/>
          <p:cNvSpPr/>
          <p:nvPr/>
        </p:nvSpPr>
        <p:spPr>
          <a:xfrm>
            <a:off x="8903813" y="7353300"/>
            <a:ext cx="11931025" cy="255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У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ти можеш: 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готуватися до контрольних та іспитів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проходити онлайн-тести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дізнаватись останні новини про освіту в Україні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644" name="Google Shape;16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9311" y="5194300"/>
            <a:ext cx="6693737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2024-05-30T13:22:18Z</dcterms:created>
  <dc:creator>PptxGenJS</dc:creator>
</cp:coreProperties>
</file>