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13716000" cx="24384000"/>
  <p:notesSz cx="6858000" cy="9144000"/>
  <p:embeddedFontLst>
    <p:embeddedFont>
      <p:font typeface="Helvetica Neue"/>
      <p:regular r:id="rId16"/>
      <p:bold r:id="rId17"/>
      <p:italic r:id="rId18"/>
      <p:boldItalic r:id="rId19"/>
    </p:embeddedFont>
    <p:embeddedFont>
      <p:font typeface="Rubik"/>
      <p:bold r:id="rId20"/>
      <p:boldItalic r:id="rId21"/>
    </p:embeddedFont>
    <p:embeddedFont>
      <p:font typeface="Rubik SemiBold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6" roundtripDataSignature="AMtx7mgpNpJjPiYMiY+OloZwBWkrKOUS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ubik-bold.fntdata"/><Relationship Id="rId22" Type="http://schemas.openxmlformats.org/officeDocument/2006/relationships/font" Target="fonts/RubikSemiBold-regular.fntdata"/><Relationship Id="rId21" Type="http://schemas.openxmlformats.org/officeDocument/2006/relationships/font" Target="fonts/Rubik-boldItalic.fntdata"/><Relationship Id="rId24" Type="http://schemas.openxmlformats.org/officeDocument/2006/relationships/font" Target="fonts/RubikSemiBold-italic.fntdata"/><Relationship Id="rId23" Type="http://schemas.openxmlformats.org/officeDocument/2006/relationships/font" Target="fonts/RubikSemiBold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customschemas.google.com/relationships/presentationmetadata" Target="metadata"/><Relationship Id="rId25" Type="http://schemas.openxmlformats.org/officeDocument/2006/relationships/font" Target="fonts/RubikSemiBold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HelveticaNeue-bold.fntdata"/><Relationship Id="rId16" Type="http://schemas.openxmlformats.org/officeDocument/2006/relationships/font" Target="fonts/HelveticaNeue-regular.fntdata"/><Relationship Id="rId19" Type="http://schemas.openxmlformats.org/officeDocument/2006/relationships/font" Target="fonts/HelveticaNeue-boldItalic.fntdata"/><Relationship Id="rId18" Type="http://schemas.openxmlformats.org/officeDocument/2006/relationships/font" Target="fonts/HelveticaNeue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228600" lvl="5" marL="2743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228600" lvl="6" marL="3200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228600" lvl="7" marL="3657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228600" lvl="8" marL="4114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" name="Google Shape;289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idx="1" type="body"/>
          </p:nvPr>
        </p:nvSpPr>
        <p:spPr>
          <a:xfrm>
            <a:off x="1201340" y="11859862"/>
            <a:ext cx="21971005" cy="6369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Rubik"/>
              <a:buNone/>
              <a:defRPr b="1" sz="3600">
                <a:latin typeface="Rubik"/>
                <a:ea typeface="Rubik"/>
                <a:cs typeface="Rubik"/>
                <a:sym typeface="Rubik"/>
              </a:defRPr>
            </a:lvl1pPr>
            <a:lvl2pPr indent="-509778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2pPr>
            <a:lvl3pPr indent="-509778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3pPr>
            <a:lvl4pPr indent="-509778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4pPr>
            <a:lvl5pPr indent="-509778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1" name="Google Shape;11;p13"/>
          <p:cNvSpPr txBox="1"/>
          <p:nvPr>
            <p:ph type="title"/>
          </p:nvPr>
        </p:nvSpPr>
        <p:spPr>
          <a:xfrm>
            <a:off x="1206496" y="2574991"/>
            <a:ext cx="21971005" cy="4648204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2" name="Google Shape;12;p13"/>
          <p:cNvSpPr txBox="1"/>
          <p:nvPr>
            <p:ph idx="2" type="body"/>
          </p:nvPr>
        </p:nvSpPr>
        <p:spPr>
          <a:xfrm>
            <a:off x="1201342" y="7223190"/>
            <a:ext cx="21971002" cy="1905003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ява">
  <p:cSld name="Заява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2"/>
          <p:cNvSpPr txBox="1"/>
          <p:nvPr>
            <p:ph idx="1" type="body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indent="-228600" lvl="0" marL="4572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3" name="Google Shape;53;p22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ідомий факт">
  <p:cSld name="Відомий факт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/>
          <p:nvPr>
            <p:ph idx="1" type="body"/>
          </p:nvPr>
        </p:nvSpPr>
        <p:spPr>
          <a:xfrm>
            <a:off x="1206500" y="1075925"/>
            <a:ext cx="21971000" cy="7241587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indent="-228600" lvl="0" marL="4572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1pPr>
            <a:lvl2pPr indent="-228600" lvl="1" marL="9144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2pPr>
            <a:lvl3pPr indent="-228600" lvl="2" marL="1371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3pPr>
            <a:lvl4pPr indent="-228600" lvl="3" marL="18288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4pPr>
            <a:lvl5pPr indent="-228600" lvl="4" marL="22860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6" name="Google Shape;56;p23"/>
          <p:cNvSpPr txBox="1"/>
          <p:nvPr>
            <p:ph idx="2" type="body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7" name="Google Shape;57;p23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Цитата">
  <p:cSld name="Цитата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4"/>
          <p:cNvSpPr txBox="1"/>
          <p:nvPr>
            <p:ph idx="1" type="body"/>
          </p:nvPr>
        </p:nvSpPr>
        <p:spPr>
          <a:xfrm>
            <a:off x="2430022" y="10675453"/>
            <a:ext cx="20200057" cy="6369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Rubik"/>
              <a:buNone/>
              <a:defRPr b="1" sz="3600">
                <a:latin typeface="Rubik"/>
                <a:ea typeface="Rubik"/>
                <a:cs typeface="Rubik"/>
                <a:sym typeface="Rubik"/>
              </a:defRPr>
            </a:lvl1pPr>
            <a:lvl2pPr indent="-509778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2pPr>
            <a:lvl3pPr indent="-509778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3pPr>
            <a:lvl4pPr indent="-509778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4pPr>
            <a:lvl5pPr indent="-509778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60" name="Google Shape;60;p24"/>
          <p:cNvSpPr txBox="1"/>
          <p:nvPr>
            <p:ph idx="2" type="body"/>
          </p:nvPr>
        </p:nvSpPr>
        <p:spPr>
          <a:xfrm>
            <a:off x="1753923" y="4939860"/>
            <a:ext cx="20876154" cy="3836283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61" name="Google Shape;61;p24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Фото (3 шт)">
  <p:cSld name="Фото (3 шт)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5"/>
          <p:cNvSpPr/>
          <p:nvPr>
            <p:ph idx="2" type="pic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5"/>
          <p:cNvSpPr/>
          <p:nvPr>
            <p:ph idx="3" type="pic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25"/>
          <p:cNvSpPr/>
          <p:nvPr>
            <p:ph idx="4" type="pic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25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Фото">
  <p:cSld name="Фото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6"/>
          <p:cNvSpPr/>
          <p:nvPr>
            <p:ph idx="2" type="pic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26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ожній">
  <p:cSld name="Порожній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7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фото">
  <p:cSld name="Заголовок і фото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4"/>
          <p:cNvSpPr/>
          <p:nvPr>
            <p:ph idx="2" type="pic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  <a:noFill/>
          <a:ln>
            <a:noFill/>
          </a:ln>
        </p:spPr>
      </p:sp>
      <p:sp>
        <p:nvSpPr>
          <p:cNvPr id="16" name="Google Shape;16;p14"/>
          <p:cNvSpPr txBox="1"/>
          <p:nvPr>
            <p:ph type="title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7" name="Google Shape;17;p14"/>
          <p:cNvSpPr txBox="1"/>
          <p:nvPr>
            <p:ph idx="1" type="body"/>
          </p:nvPr>
        </p:nvSpPr>
        <p:spPr>
          <a:xfrm>
            <a:off x="1207690" y="1106137"/>
            <a:ext cx="21968621" cy="6369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Rubik"/>
              <a:buNone/>
              <a:defRPr b="1" sz="3600">
                <a:latin typeface="Rubik"/>
                <a:ea typeface="Rubik"/>
                <a:cs typeface="Rubik"/>
                <a:sym typeface="Rubik"/>
              </a:defRPr>
            </a:lvl1pPr>
            <a:lvl2pPr indent="-509778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2pPr>
            <a:lvl3pPr indent="-509778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3pPr>
            <a:lvl4pPr indent="-509778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4pPr>
            <a:lvl5pPr indent="-509778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8" name="Google Shape;18;p14"/>
          <p:cNvSpPr txBox="1"/>
          <p:nvPr>
            <p:ph idx="3" type="body"/>
          </p:nvPr>
        </p:nvSpPr>
        <p:spPr>
          <a:xfrm>
            <a:off x="1206500" y="11609909"/>
            <a:ext cx="21971000" cy="1116958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фото (варіант)">
  <p:cSld name="Заголовок і фото (варіант)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5"/>
          <p:cNvSpPr/>
          <p:nvPr>
            <p:ph idx="2" type="pic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  <a:noFill/>
          <a:ln>
            <a:noFill/>
          </a:ln>
        </p:spPr>
      </p:sp>
      <p:sp>
        <p:nvSpPr>
          <p:cNvPr id="22" name="Google Shape;22;p15"/>
          <p:cNvSpPr txBox="1"/>
          <p:nvPr>
            <p:ph type="title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3" name="Google Shape;23;p15"/>
          <p:cNvSpPr txBox="1"/>
          <p:nvPr>
            <p:ph idx="1" type="body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24" name="Google Shape;24;p15"/>
          <p:cNvSpPr txBox="1"/>
          <p:nvPr>
            <p:ph idx="12" type="sldNum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маркери">
  <p:cSld name="Заголовок і маркери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6"/>
          <p:cNvSpPr txBox="1"/>
          <p:nvPr>
            <p:ph type="title"/>
          </p:nvPr>
        </p:nvSpPr>
        <p:spPr>
          <a:xfrm>
            <a:off x="1206500" y="1079500"/>
            <a:ext cx="21971000" cy="143316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7" name="Google Shape;27;p16"/>
          <p:cNvSpPr txBox="1"/>
          <p:nvPr>
            <p:ph idx="1" type="body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658177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2pPr>
            <a:lvl3pPr indent="-658177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3pPr>
            <a:lvl4pPr indent="-658177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4pPr>
            <a:lvl5pPr indent="-658177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28" name="Google Shape;28;p16"/>
          <p:cNvSpPr txBox="1"/>
          <p:nvPr>
            <p:ph idx="2" type="body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369189" lvl="0" marL="457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29" name="Google Shape;29;p16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Маркери">
  <p:cSld name="Маркери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7"/>
          <p:cNvSpPr txBox="1"/>
          <p:nvPr>
            <p:ph idx="1" type="body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369189" lvl="0" marL="457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32" name="Google Shape;32;p17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, маркери і фото">
  <p:cSld name="Заголовок, маркери і фото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/>
          <p:nvPr>
            <p:ph idx="1" type="body"/>
          </p:nvPr>
        </p:nvSpPr>
        <p:spPr>
          <a:xfrm>
            <a:off x="1206500" y="2372960"/>
            <a:ext cx="9779000" cy="9347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658177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2pPr>
            <a:lvl3pPr indent="-658177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3pPr>
            <a:lvl4pPr indent="-658177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4pPr>
            <a:lvl5pPr indent="-658177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35" name="Google Shape;35;p18"/>
          <p:cNvSpPr txBox="1"/>
          <p:nvPr>
            <p:ph idx="2" type="body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369189" lvl="0" marL="457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36" name="Google Shape;36;p18"/>
          <p:cNvSpPr/>
          <p:nvPr>
            <p:ph idx="3" type="pic"/>
          </p:nvPr>
        </p:nvSpPr>
        <p:spPr>
          <a:xfrm>
            <a:off x="12192000" y="-407266"/>
            <a:ext cx="10916874" cy="14555833"/>
          </a:xfrm>
          <a:prstGeom prst="rect">
            <a:avLst/>
          </a:prstGeom>
          <a:noFill/>
          <a:ln>
            <a:noFill/>
          </a:ln>
        </p:spPr>
      </p:sp>
      <p:sp>
        <p:nvSpPr>
          <p:cNvPr id="37" name="Google Shape;37;p18"/>
          <p:cNvSpPr txBox="1"/>
          <p:nvPr>
            <p:ph type="title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8" name="Google Shape;38;p18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озділ">
  <p:cSld name="Розділ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9"/>
          <p:cNvSpPr txBox="1"/>
          <p:nvPr>
            <p:ph type="title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b="0" sz="11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1" name="Google Shape;41;p19"/>
          <p:cNvSpPr txBox="1"/>
          <p:nvPr>
            <p:ph idx="12" type="sldNum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Лише заголовок">
  <p:cSld name="Лише заголовок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0"/>
          <p:cNvSpPr txBox="1"/>
          <p:nvPr>
            <p:ph type="title"/>
          </p:nvPr>
        </p:nvSpPr>
        <p:spPr>
          <a:xfrm>
            <a:off x="1206500" y="1079500"/>
            <a:ext cx="21971000" cy="1434951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4" name="Google Shape;44;p20"/>
          <p:cNvSpPr txBox="1"/>
          <p:nvPr>
            <p:ph idx="1" type="body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658177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2pPr>
            <a:lvl3pPr indent="-658177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3pPr>
            <a:lvl4pPr indent="-658177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4pPr>
            <a:lvl5pPr indent="-658177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45" name="Google Shape;45;p20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ядок денний">
  <p:cSld name="Порядок денний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1"/>
          <p:cNvSpPr txBox="1"/>
          <p:nvPr>
            <p:ph type="title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8" name="Google Shape;48;p21"/>
          <p:cNvSpPr txBox="1"/>
          <p:nvPr>
            <p:ph idx="1" type="body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658177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2pPr>
            <a:lvl3pPr indent="-658177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3pPr>
            <a:lvl4pPr indent="-658177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4pPr>
            <a:lvl5pPr indent="-658177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49" name="Google Shape;49;p21"/>
          <p:cNvSpPr txBox="1"/>
          <p:nvPr>
            <p:ph idx="2" type="body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0" name="Google Shape;50;p21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idx="1" type="body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603504" lvl="0" marL="4572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603504" lvl="1" marL="9144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603504" lvl="2" marL="13716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603504" lvl="3" marL="18288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603504" lvl="4" marL="22860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603504" lvl="5" marL="27432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603504" lvl="6" marL="32004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603504" lvl="7" marL="36576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603503" lvl="8" marL="41148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7.jpg"/><Relationship Id="rId4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7.jpg"/><Relationship Id="rId4" Type="http://schemas.openxmlformats.org/officeDocument/2006/relationships/image" Target="../media/image9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7.jpg"/><Relationship Id="rId4" Type="http://schemas.openxmlformats.org/officeDocument/2006/relationships/image" Target="../media/image1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7.jp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7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7.jpg"/><Relationship Id="rId4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7.jpg"/><Relationship Id="rId4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7.jpg"/><Relationship Id="rId4" Type="http://schemas.openxmlformats.org/officeDocument/2006/relationships/image" Target="../media/image8.png"/><Relationship Id="rId5" Type="http://schemas.openxmlformats.org/officeDocument/2006/relationships/image" Target="../media/image1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7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7.jp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7.jp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76" name="Google Shape;7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"/>
          <p:cNvSpPr txBox="1"/>
          <p:nvPr/>
        </p:nvSpPr>
        <p:spPr>
          <a:xfrm>
            <a:off x="2408520" y="6789906"/>
            <a:ext cx="6815710" cy="944939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38CE"/>
              </a:buClr>
              <a:buSzPts val="5500"/>
              <a:buFont typeface="Helvetica Neue"/>
              <a:buNone/>
            </a:pPr>
            <a:r>
              <a:rPr b="0" i="0" lang="en-US" sz="5500" u="none" cap="none" strike="noStrike">
                <a:solidFill>
                  <a:srgbClr val="5E38CE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Математика 4 клас </a:t>
            </a:r>
            <a:endParaRPr/>
          </a:p>
        </p:txBody>
      </p:sp>
      <p:sp>
        <p:nvSpPr>
          <p:cNvPr id="78" name="Google Shape;78;p1"/>
          <p:cNvSpPr txBox="1"/>
          <p:nvPr/>
        </p:nvSpPr>
        <p:spPr>
          <a:xfrm>
            <a:off x="2223127" y="4694409"/>
            <a:ext cx="17463650" cy="1244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600"/>
              <a:buFont typeface="Rubik SemiBold"/>
              <a:buNone/>
            </a:pPr>
            <a:r>
              <a:rPr b="0" i="0" lang="en-US" sz="7600" u="none" cap="none" strike="noStrike">
                <a:solidFill>
                  <a:srgbClr val="000000"/>
                </a:solidFill>
                <a:latin typeface="Rubik SemiBold"/>
                <a:ea typeface="Rubik SemiBold"/>
                <a:cs typeface="Rubik SemiBold"/>
                <a:sym typeface="Rubik SemiBold"/>
              </a:rPr>
              <a:t>Визначення кількості цифр частки</a:t>
            </a:r>
            <a:endParaRPr/>
          </a:p>
        </p:txBody>
      </p:sp>
      <p:pic>
        <p:nvPicPr>
          <p:cNvPr descr="31.png" id="79" name="Google Shape;7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106384" y="7036790"/>
            <a:ext cx="5420453" cy="54204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276" name="Google Shape;276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7" name="Google Shape;277;p10"/>
          <p:cNvSpPr txBox="1"/>
          <p:nvPr/>
        </p:nvSpPr>
        <p:spPr>
          <a:xfrm>
            <a:off x="2442134" y="1827452"/>
            <a:ext cx="18147686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Молодці, ви успішно засвоїли даний матеріал!</a:t>
            </a:r>
            <a:endParaRPr/>
          </a:p>
        </p:txBody>
      </p:sp>
      <p:sp>
        <p:nvSpPr>
          <p:cNvPr id="278" name="Google Shape;278;p10"/>
          <p:cNvSpPr txBox="1"/>
          <p:nvPr/>
        </p:nvSpPr>
        <p:spPr>
          <a:xfrm>
            <a:off x="2482088" y="3276434"/>
            <a:ext cx="4943349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Домашнє завдання:</a:t>
            </a:r>
            <a:endParaRPr/>
          </a:p>
        </p:txBody>
      </p:sp>
      <p:sp>
        <p:nvSpPr>
          <p:cNvPr id="279" name="Google Shape;279;p10"/>
          <p:cNvSpPr txBox="1"/>
          <p:nvPr/>
        </p:nvSpPr>
        <p:spPr>
          <a:xfrm>
            <a:off x="2493104" y="4569190"/>
            <a:ext cx="9505971" cy="248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923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B89230"/>
                </a:solidFill>
                <a:latin typeface="Rubik"/>
                <a:ea typeface="Rubik"/>
                <a:cs typeface="Rubik"/>
                <a:sym typeface="Rubik"/>
              </a:rPr>
              <a:t>Підручник Математика 4 клас (Заїка):</a:t>
            </a:r>
            <a:endParaRPr b="0" i="0" sz="2400" u="none" cap="none" strike="noStrike">
              <a:solidFill>
                <a:srgbClr val="F6CC79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38CE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5E38CE"/>
                </a:solidFill>
                <a:latin typeface="Rubik"/>
                <a:ea typeface="Rubik"/>
                <a:cs typeface="Rubik"/>
                <a:sym typeface="Rubik"/>
              </a:rPr>
              <a:t>Завдання 297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38CE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5E38CE"/>
                </a:solidFill>
                <a:latin typeface="Rubik"/>
                <a:ea typeface="Rubik"/>
                <a:cs typeface="Rubik"/>
                <a:sym typeface="Rubik"/>
              </a:rPr>
              <a:t>Завдання 298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38CE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5E38CE"/>
                </a:solidFill>
                <a:latin typeface="Rubik"/>
                <a:ea typeface="Rubik"/>
                <a:cs typeface="Rubik"/>
                <a:sym typeface="Rubik"/>
              </a:rPr>
              <a:t>Завдання 299</a:t>
            </a:r>
            <a:endParaRPr/>
          </a:p>
        </p:txBody>
      </p:sp>
      <p:grpSp>
        <p:nvGrpSpPr>
          <p:cNvPr id="280" name="Google Shape;280;p10"/>
          <p:cNvGrpSpPr/>
          <p:nvPr/>
        </p:nvGrpSpPr>
        <p:grpSpPr>
          <a:xfrm>
            <a:off x="14645241" y="-3462483"/>
            <a:ext cx="6310153" cy="1270031"/>
            <a:chOff x="-3" y="-4"/>
            <a:chExt cx="6310151" cy="1270030"/>
          </a:xfrm>
        </p:grpSpPr>
        <p:grpSp>
          <p:nvGrpSpPr>
            <p:cNvPr id="281" name="Google Shape;281;p10"/>
            <p:cNvGrpSpPr/>
            <p:nvPr/>
          </p:nvGrpSpPr>
          <p:grpSpPr>
            <a:xfrm>
              <a:off x="-3" y="-4"/>
              <a:ext cx="4587573" cy="1270030"/>
              <a:chOff x="-1" y="-2"/>
              <a:chExt cx="4587572" cy="1270029"/>
            </a:xfrm>
          </p:grpSpPr>
          <p:sp>
            <p:nvSpPr>
              <p:cNvPr id="282" name="Google Shape;282;p10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83" name="Google Shape;283;p10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84" name="Google Shape;284;p10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285" name="Google Shape;285;p10"/>
            <p:cNvSpPr/>
            <p:nvPr/>
          </p:nvSpPr>
          <p:spPr>
            <a:xfrm>
              <a:off x="5040135" y="4"/>
              <a:ext cx="1270013" cy="1270018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pic>
        <p:nvPicPr>
          <p:cNvPr descr="33.png" id="286" name="Google Shape;286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557952" y="3404198"/>
            <a:ext cx="9173896" cy="91738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291" name="Google Shape;291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11"/>
          <p:cNvSpPr txBox="1"/>
          <p:nvPr/>
        </p:nvSpPr>
        <p:spPr>
          <a:xfrm>
            <a:off x="2514351" y="2573658"/>
            <a:ext cx="19996544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Презентація створена спеціалістами Mathema.me</a:t>
            </a:r>
            <a:endParaRPr/>
          </a:p>
        </p:txBody>
      </p:sp>
      <p:sp>
        <p:nvSpPr>
          <p:cNvPr id="293" name="Google Shape;293;p11"/>
          <p:cNvSpPr txBox="1"/>
          <p:nvPr/>
        </p:nvSpPr>
        <p:spPr>
          <a:xfrm>
            <a:off x="2740764" y="4697802"/>
            <a:ext cx="13998189" cy="4943813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60960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B29443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B29443"/>
                </a:solidFill>
                <a:latin typeface="Arial"/>
                <a:ea typeface="Arial"/>
                <a:cs typeface="Arial"/>
                <a:sym typeface="Arial"/>
              </a:rPr>
              <a:t>Mathema</a:t>
            </a: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це найбільша платформа для вивчення математики у Східній Європі, родом з України.</a:t>
            </a:r>
            <a:endParaRPr b="0" i="0" sz="2400" u="none" cap="none" strike="noStrike">
              <a:solidFill>
                <a:srgbClr val="F6CC79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"/>
              <a:buNone/>
            </a:pPr>
            <a:r>
              <a:t/>
            </a:r>
            <a:endParaRPr b="0" i="0" sz="2400" u="none" cap="none" strike="noStrike">
              <a:solidFill>
                <a:srgbClr val="F6CC79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60960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У Mathema ти можеш: </a:t>
            </a:r>
            <a:endParaRPr b="0" i="0" sz="24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-401052" lvl="0" marL="401052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готуватися до контрольних та іспитів</a:t>
            </a:r>
            <a:endParaRPr b="0" i="0" sz="24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-401052" lvl="0" marL="401052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проходити онлайн-тести</a:t>
            </a:r>
            <a:endParaRPr b="0" i="0" sz="24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-401052" lvl="0" marL="401052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дізнаватись останні новини про освіту в Україні</a:t>
            </a:r>
            <a:endParaRPr/>
          </a:p>
        </p:txBody>
      </p:sp>
      <p:pic>
        <p:nvPicPr>
          <p:cNvPr descr="34.png" id="294" name="Google Shape;294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882441" y="4066085"/>
            <a:ext cx="6207246" cy="620724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95" name="Google Shape;295;p11"/>
          <p:cNvGrpSpPr/>
          <p:nvPr/>
        </p:nvGrpSpPr>
        <p:grpSpPr>
          <a:xfrm>
            <a:off x="11368640" y="-2633886"/>
            <a:ext cx="6310153" cy="1270031"/>
            <a:chOff x="-3" y="-4"/>
            <a:chExt cx="6310151" cy="1270030"/>
          </a:xfrm>
        </p:grpSpPr>
        <p:grpSp>
          <p:nvGrpSpPr>
            <p:cNvPr id="296" name="Google Shape;296;p11"/>
            <p:cNvGrpSpPr/>
            <p:nvPr/>
          </p:nvGrpSpPr>
          <p:grpSpPr>
            <a:xfrm>
              <a:off x="-3" y="-4"/>
              <a:ext cx="4587573" cy="1270030"/>
              <a:chOff x="-1" y="-2"/>
              <a:chExt cx="4587572" cy="1270029"/>
            </a:xfrm>
          </p:grpSpPr>
          <p:sp>
            <p:nvSpPr>
              <p:cNvPr id="297" name="Google Shape;297;p11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98" name="Google Shape;298;p11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99" name="Google Shape;299;p11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300" name="Google Shape;300;p11"/>
            <p:cNvSpPr/>
            <p:nvPr/>
          </p:nvSpPr>
          <p:spPr>
            <a:xfrm>
              <a:off x="5040135" y="4"/>
              <a:ext cx="1270013" cy="1270018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84" name="Google Shape;8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2"/>
          <p:cNvSpPr txBox="1"/>
          <p:nvPr/>
        </p:nvSpPr>
        <p:spPr>
          <a:xfrm>
            <a:off x="2442134" y="1827452"/>
            <a:ext cx="16653106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Що таке частка?</a:t>
            </a:r>
            <a:endParaRPr/>
          </a:p>
        </p:txBody>
      </p:sp>
      <p:grpSp>
        <p:nvGrpSpPr>
          <p:cNvPr id="86" name="Google Shape;86;p2"/>
          <p:cNvGrpSpPr/>
          <p:nvPr/>
        </p:nvGrpSpPr>
        <p:grpSpPr>
          <a:xfrm>
            <a:off x="14417677" y="-2160335"/>
            <a:ext cx="6310152" cy="1270031"/>
            <a:chOff x="-3" y="-4"/>
            <a:chExt cx="6310151" cy="1270030"/>
          </a:xfrm>
        </p:grpSpPr>
        <p:grpSp>
          <p:nvGrpSpPr>
            <p:cNvPr id="87" name="Google Shape;87;p2"/>
            <p:cNvGrpSpPr/>
            <p:nvPr/>
          </p:nvGrpSpPr>
          <p:grpSpPr>
            <a:xfrm>
              <a:off x="-3" y="-4"/>
              <a:ext cx="4587573" cy="1270030"/>
              <a:chOff x="-1" y="-2"/>
              <a:chExt cx="4587572" cy="1270029"/>
            </a:xfrm>
          </p:grpSpPr>
          <p:sp>
            <p:nvSpPr>
              <p:cNvPr id="88" name="Google Shape;88;p2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89" name="Google Shape;89;p2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90" name="Google Shape;90;p2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91" name="Google Shape;91;p2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92" name="Google Shape;92;p2"/>
          <p:cNvSpPr txBox="1"/>
          <p:nvPr/>
        </p:nvSpPr>
        <p:spPr>
          <a:xfrm>
            <a:off x="2493931" y="3819433"/>
            <a:ext cx="12173713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38CE"/>
              </a:buClr>
              <a:buSzPts val="4000"/>
              <a:buFont typeface="Rubik"/>
              <a:buNone/>
            </a:pPr>
            <a:r>
              <a:rPr b="1" i="0" lang="en-US" sz="4000" u="sng" cap="none" strike="noStrike">
                <a:solidFill>
                  <a:srgbClr val="5E38CE"/>
                </a:solidFill>
                <a:latin typeface="Rubik"/>
                <a:ea typeface="Rubik"/>
                <a:cs typeface="Rubik"/>
                <a:sym typeface="Rubik"/>
              </a:rPr>
              <a:t>Частка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: результат ділення одного числа на інше.</a:t>
            </a:r>
            <a:endParaRPr/>
          </a:p>
        </p:txBody>
      </p:sp>
      <p:sp>
        <p:nvSpPr>
          <p:cNvPr id="93" name="Google Shape;93;p2"/>
          <p:cNvSpPr txBox="1"/>
          <p:nvPr/>
        </p:nvSpPr>
        <p:spPr>
          <a:xfrm>
            <a:off x="2462678" y="5538308"/>
            <a:ext cx="4583177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Приклад: у виразі </a:t>
            </a:r>
            <a:endParaRPr/>
          </a:p>
        </p:txBody>
      </p:sp>
      <p:sp>
        <p:nvSpPr>
          <p:cNvPr id="94" name="Google Shape;94;p2"/>
          <p:cNvSpPr/>
          <p:nvPr/>
        </p:nvSpPr>
        <p:spPr>
          <a:xfrm>
            <a:off x="7475353" y="5411213"/>
            <a:ext cx="3770717" cy="952689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2"/>
          <p:cNvSpPr txBox="1"/>
          <p:nvPr/>
        </p:nvSpPr>
        <p:spPr>
          <a:xfrm>
            <a:off x="8150655" y="5538307"/>
            <a:ext cx="2387601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25 ÷ 5 = 5</a:t>
            </a:r>
            <a:endParaRPr/>
          </a:p>
        </p:txBody>
      </p:sp>
      <p:sp>
        <p:nvSpPr>
          <p:cNvPr id="96" name="Google Shape;96;p2"/>
          <p:cNvSpPr txBox="1"/>
          <p:nvPr/>
        </p:nvSpPr>
        <p:spPr>
          <a:xfrm>
            <a:off x="11643058" y="5538308"/>
            <a:ext cx="5065777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число </a:t>
            </a:r>
            <a:r>
              <a:rPr b="1" i="0" lang="en-US" sz="4000" u="none" cap="none" strike="noStrike">
                <a:solidFill>
                  <a:srgbClr val="B29443"/>
                </a:solidFill>
                <a:latin typeface="Rubik"/>
                <a:ea typeface="Rubik"/>
                <a:cs typeface="Rubik"/>
                <a:sym typeface="Rubik"/>
              </a:rPr>
              <a:t>5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– це частка.</a:t>
            </a:r>
            <a:endParaRPr/>
          </a:p>
        </p:txBody>
      </p:sp>
      <p:sp>
        <p:nvSpPr>
          <p:cNvPr id="97" name="Google Shape;97;p2"/>
          <p:cNvSpPr txBox="1"/>
          <p:nvPr/>
        </p:nvSpPr>
        <p:spPr>
          <a:xfrm>
            <a:off x="11327342" y="5745120"/>
            <a:ext cx="240793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,</a:t>
            </a:r>
            <a:endParaRPr/>
          </a:p>
        </p:txBody>
      </p:sp>
      <p:pic>
        <p:nvPicPr>
          <p:cNvPr descr="Зображення" id="98" name="Google Shape;98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848452" y="7592629"/>
            <a:ext cx="4453711" cy="36491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103" name="Google Shape;103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3"/>
          <p:cNvSpPr txBox="1"/>
          <p:nvPr/>
        </p:nvSpPr>
        <p:spPr>
          <a:xfrm>
            <a:off x="2442134" y="1827452"/>
            <a:ext cx="18177098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Як визначити кількість цифр частки?</a:t>
            </a:r>
            <a:endParaRPr/>
          </a:p>
        </p:txBody>
      </p:sp>
      <p:grpSp>
        <p:nvGrpSpPr>
          <p:cNvPr id="105" name="Google Shape;105;p3"/>
          <p:cNvGrpSpPr/>
          <p:nvPr/>
        </p:nvGrpSpPr>
        <p:grpSpPr>
          <a:xfrm>
            <a:off x="13529908" y="-2020267"/>
            <a:ext cx="6310152" cy="1270031"/>
            <a:chOff x="-3" y="-4"/>
            <a:chExt cx="6310151" cy="1270030"/>
          </a:xfrm>
        </p:grpSpPr>
        <p:grpSp>
          <p:nvGrpSpPr>
            <p:cNvPr id="106" name="Google Shape;106;p3"/>
            <p:cNvGrpSpPr/>
            <p:nvPr/>
          </p:nvGrpSpPr>
          <p:grpSpPr>
            <a:xfrm>
              <a:off x="-3" y="-4"/>
              <a:ext cx="4587573" cy="1270030"/>
              <a:chOff x="-1" y="-2"/>
              <a:chExt cx="4587572" cy="1270029"/>
            </a:xfrm>
          </p:grpSpPr>
          <p:sp>
            <p:nvSpPr>
              <p:cNvPr id="107" name="Google Shape;107;p3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08" name="Google Shape;108;p3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09" name="Google Shape;109;p3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110" name="Google Shape;110;p3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11" name="Google Shape;111;p3"/>
          <p:cNvSpPr txBox="1"/>
          <p:nvPr/>
        </p:nvSpPr>
        <p:spPr>
          <a:xfrm>
            <a:off x="2626036" y="3833908"/>
            <a:ext cx="16517862" cy="12954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-401052" lvl="0" marL="40105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Rubik"/>
              <a:buChar char="•"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Порівнюємо ділене і дільник.</a:t>
            </a:r>
            <a:endParaRPr/>
          </a:p>
          <a:p>
            <a:pPr indent="-401052" lvl="0" marL="40105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Rubik"/>
              <a:buChar char="•"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Кількість цифр у частці залежить від розряду діленого і дільника.</a:t>
            </a:r>
            <a:endParaRPr/>
          </a:p>
        </p:txBody>
      </p:sp>
      <p:sp>
        <p:nvSpPr>
          <p:cNvPr id="112" name="Google Shape;112;p3"/>
          <p:cNvSpPr txBox="1"/>
          <p:nvPr/>
        </p:nvSpPr>
        <p:spPr>
          <a:xfrm>
            <a:off x="2642427" y="5739314"/>
            <a:ext cx="2951989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38CE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5E38CE"/>
                </a:solidFill>
                <a:latin typeface="Rubik"/>
                <a:ea typeface="Rubik"/>
                <a:cs typeface="Rubik"/>
                <a:sym typeface="Rubik"/>
              </a:rPr>
              <a:t>Наприклад:</a:t>
            </a:r>
            <a:endParaRPr/>
          </a:p>
        </p:txBody>
      </p:sp>
      <p:sp>
        <p:nvSpPr>
          <p:cNvPr id="113" name="Google Shape;113;p3"/>
          <p:cNvSpPr/>
          <p:nvPr/>
        </p:nvSpPr>
        <p:spPr>
          <a:xfrm>
            <a:off x="2661138" y="6807602"/>
            <a:ext cx="3230713" cy="952689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3"/>
          <p:cNvSpPr txBox="1"/>
          <p:nvPr/>
        </p:nvSpPr>
        <p:spPr>
          <a:xfrm>
            <a:off x="3336440" y="6934696"/>
            <a:ext cx="1880109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432 ÷ 4</a:t>
            </a:r>
            <a:endParaRPr/>
          </a:p>
        </p:txBody>
      </p:sp>
      <p:sp>
        <p:nvSpPr>
          <p:cNvPr id="115" name="Google Shape;115;p3"/>
          <p:cNvSpPr txBox="1"/>
          <p:nvPr/>
        </p:nvSpPr>
        <p:spPr>
          <a:xfrm>
            <a:off x="7096004" y="6530364"/>
            <a:ext cx="8206910" cy="18923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-1058333" lvl="0" marL="119803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Times"/>
              <a:buChar char="•"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Ділене (432) має три цифри.</a:t>
            </a:r>
            <a:endParaRPr/>
          </a:p>
          <a:p>
            <a:pPr indent="-1058333" lvl="0" marL="119803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Times"/>
              <a:buChar char="•"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Дільник (4) має одну цифру.</a:t>
            </a:r>
            <a:endParaRPr/>
          </a:p>
        </p:txBody>
      </p:sp>
      <p:sp>
        <p:nvSpPr>
          <p:cNvPr id="116" name="Google Shape;116;p3"/>
          <p:cNvSpPr txBox="1"/>
          <p:nvPr/>
        </p:nvSpPr>
        <p:spPr>
          <a:xfrm>
            <a:off x="2663691" y="8820088"/>
            <a:ext cx="18620627" cy="248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Починаємо ділення з найвищого розряду діленого.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Кількість цифр у частці дорівнює кількості цифр у діленому, якщо дільник менший за найвищий розряд у діленому.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121" name="Google Shape;12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4"/>
          <p:cNvSpPr txBox="1"/>
          <p:nvPr/>
        </p:nvSpPr>
        <p:spPr>
          <a:xfrm>
            <a:off x="2467534" y="1827452"/>
            <a:ext cx="16429250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Приклади </a:t>
            </a:r>
            <a:endParaRPr/>
          </a:p>
        </p:txBody>
      </p:sp>
      <p:pic>
        <p:nvPicPr>
          <p:cNvPr descr="26.png" id="123" name="Google Shape;123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16912976" y="9164046"/>
            <a:ext cx="2925264" cy="29252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6.png" id="124" name="Google Shape;124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20018145" y="9164046"/>
            <a:ext cx="2925264" cy="29252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6.png" id="125" name="Google Shape;12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13807806" y="9164046"/>
            <a:ext cx="2925264" cy="29252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6.png" id="126" name="Google Shape;126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10729368" y="9164046"/>
            <a:ext cx="2925264" cy="29252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6.png" id="127" name="Google Shape;127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7650929" y="9164046"/>
            <a:ext cx="2925264" cy="29252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6.png" id="128" name="Google Shape;128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4572491" y="9164046"/>
            <a:ext cx="2925263" cy="29252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6.png" id="129" name="Google Shape;129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1440591" y="9164046"/>
            <a:ext cx="2925264" cy="2925264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4"/>
          <p:cNvSpPr/>
          <p:nvPr/>
        </p:nvSpPr>
        <p:spPr>
          <a:xfrm>
            <a:off x="2664974" y="3721158"/>
            <a:ext cx="3749086" cy="4500753"/>
          </a:xfrm>
          <a:prstGeom prst="roundRect">
            <a:avLst>
              <a:gd fmla="val 6426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4"/>
          <p:cNvSpPr txBox="1"/>
          <p:nvPr/>
        </p:nvSpPr>
        <p:spPr>
          <a:xfrm>
            <a:off x="3352540" y="4017840"/>
            <a:ext cx="1075945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848</a:t>
            </a:r>
            <a:endParaRPr/>
          </a:p>
        </p:txBody>
      </p:sp>
      <p:sp>
        <p:nvSpPr>
          <p:cNvPr id="132" name="Google Shape;132;p4"/>
          <p:cNvSpPr txBox="1"/>
          <p:nvPr/>
        </p:nvSpPr>
        <p:spPr>
          <a:xfrm>
            <a:off x="4848642" y="3992062"/>
            <a:ext cx="429769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4</a:t>
            </a:r>
            <a:endParaRPr/>
          </a:p>
        </p:txBody>
      </p:sp>
      <p:cxnSp>
        <p:nvCxnSpPr>
          <p:cNvPr id="133" name="Google Shape;133;p4"/>
          <p:cNvCxnSpPr/>
          <p:nvPr/>
        </p:nvCxnSpPr>
        <p:spPr>
          <a:xfrm>
            <a:off x="4652443" y="4646648"/>
            <a:ext cx="928117" cy="1"/>
          </a:xfrm>
          <a:prstGeom prst="straightConnector1">
            <a:avLst/>
          </a:prstGeom>
          <a:noFill/>
          <a:ln cap="flat" cmpd="sng" w="508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4" name="Google Shape;134;p4"/>
          <p:cNvSpPr txBox="1"/>
          <p:nvPr/>
        </p:nvSpPr>
        <p:spPr>
          <a:xfrm>
            <a:off x="3109940" y="4271998"/>
            <a:ext cx="360173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-</a:t>
            </a:r>
            <a:endParaRPr/>
          </a:p>
        </p:txBody>
      </p:sp>
      <p:sp>
        <p:nvSpPr>
          <p:cNvPr id="135" name="Google Shape;135;p4"/>
          <p:cNvSpPr txBox="1"/>
          <p:nvPr/>
        </p:nvSpPr>
        <p:spPr>
          <a:xfrm>
            <a:off x="3629400" y="5235758"/>
            <a:ext cx="429769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4</a:t>
            </a:r>
            <a:endParaRPr/>
          </a:p>
        </p:txBody>
      </p:sp>
      <p:cxnSp>
        <p:nvCxnSpPr>
          <p:cNvPr id="136" name="Google Shape;136;p4"/>
          <p:cNvCxnSpPr/>
          <p:nvPr/>
        </p:nvCxnSpPr>
        <p:spPr>
          <a:xfrm>
            <a:off x="4638563" y="3992062"/>
            <a:ext cx="1" cy="1309174"/>
          </a:xfrm>
          <a:prstGeom prst="straightConnector1">
            <a:avLst/>
          </a:prstGeom>
          <a:noFill/>
          <a:ln cap="flat" cmpd="sng" w="508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37" name="Google Shape;137;p4"/>
          <p:cNvCxnSpPr/>
          <p:nvPr/>
        </p:nvCxnSpPr>
        <p:spPr>
          <a:xfrm>
            <a:off x="3316870" y="5261158"/>
            <a:ext cx="497794" cy="1"/>
          </a:xfrm>
          <a:prstGeom prst="straightConnector1">
            <a:avLst/>
          </a:prstGeom>
          <a:noFill/>
          <a:ln cap="flat" cmpd="sng" w="508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8" name="Google Shape;138;p4"/>
          <p:cNvSpPr txBox="1"/>
          <p:nvPr/>
        </p:nvSpPr>
        <p:spPr>
          <a:xfrm>
            <a:off x="3355454" y="4572377"/>
            <a:ext cx="437389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8</a:t>
            </a:r>
            <a:endParaRPr/>
          </a:p>
        </p:txBody>
      </p:sp>
      <p:sp>
        <p:nvSpPr>
          <p:cNvPr id="139" name="Google Shape;139;p4"/>
          <p:cNvSpPr txBox="1"/>
          <p:nvPr/>
        </p:nvSpPr>
        <p:spPr>
          <a:xfrm>
            <a:off x="3629400" y="5678818"/>
            <a:ext cx="429769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4</a:t>
            </a:r>
            <a:endParaRPr/>
          </a:p>
        </p:txBody>
      </p:sp>
      <p:sp>
        <p:nvSpPr>
          <p:cNvPr id="140" name="Google Shape;140;p4"/>
          <p:cNvSpPr txBox="1"/>
          <p:nvPr/>
        </p:nvSpPr>
        <p:spPr>
          <a:xfrm>
            <a:off x="3385680" y="5412888"/>
            <a:ext cx="360173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-</a:t>
            </a:r>
            <a:endParaRPr/>
          </a:p>
        </p:txBody>
      </p:sp>
      <p:cxnSp>
        <p:nvCxnSpPr>
          <p:cNvPr id="141" name="Google Shape;141;p4"/>
          <p:cNvCxnSpPr/>
          <p:nvPr/>
        </p:nvCxnSpPr>
        <p:spPr>
          <a:xfrm>
            <a:off x="3595388" y="6342299"/>
            <a:ext cx="497794" cy="1"/>
          </a:xfrm>
          <a:prstGeom prst="straightConnector1">
            <a:avLst/>
          </a:prstGeom>
          <a:noFill/>
          <a:ln cap="flat" cmpd="sng" w="508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2" name="Google Shape;142;p4"/>
          <p:cNvSpPr txBox="1"/>
          <p:nvPr/>
        </p:nvSpPr>
        <p:spPr>
          <a:xfrm>
            <a:off x="3918253" y="6303147"/>
            <a:ext cx="437389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8</a:t>
            </a:r>
            <a:endParaRPr/>
          </a:p>
        </p:txBody>
      </p:sp>
      <p:sp>
        <p:nvSpPr>
          <p:cNvPr id="143" name="Google Shape;143;p4"/>
          <p:cNvSpPr txBox="1"/>
          <p:nvPr/>
        </p:nvSpPr>
        <p:spPr>
          <a:xfrm>
            <a:off x="4652443" y="4610477"/>
            <a:ext cx="928117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212</a:t>
            </a:r>
            <a:endParaRPr/>
          </a:p>
        </p:txBody>
      </p:sp>
      <p:cxnSp>
        <p:nvCxnSpPr>
          <p:cNvPr id="144" name="Google Shape;144;p4"/>
          <p:cNvCxnSpPr/>
          <p:nvPr/>
        </p:nvCxnSpPr>
        <p:spPr>
          <a:xfrm>
            <a:off x="3858012" y="7395935"/>
            <a:ext cx="497794" cy="1"/>
          </a:xfrm>
          <a:prstGeom prst="straightConnector1">
            <a:avLst/>
          </a:prstGeom>
          <a:noFill/>
          <a:ln cap="flat" cmpd="sng" w="508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5" name="Google Shape;145;p4"/>
          <p:cNvSpPr txBox="1"/>
          <p:nvPr/>
        </p:nvSpPr>
        <p:spPr>
          <a:xfrm>
            <a:off x="3926037" y="6745006"/>
            <a:ext cx="437389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8</a:t>
            </a:r>
            <a:endParaRPr/>
          </a:p>
        </p:txBody>
      </p:sp>
      <p:sp>
        <p:nvSpPr>
          <p:cNvPr id="146" name="Google Shape;146;p4"/>
          <p:cNvSpPr txBox="1"/>
          <p:nvPr/>
        </p:nvSpPr>
        <p:spPr>
          <a:xfrm>
            <a:off x="3669618" y="6479076"/>
            <a:ext cx="360173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-</a:t>
            </a:r>
            <a:endParaRPr/>
          </a:p>
        </p:txBody>
      </p:sp>
      <p:sp>
        <p:nvSpPr>
          <p:cNvPr id="147" name="Google Shape;147;p4"/>
          <p:cNvSpPr txBox="1"/>
          <p:nvPr/>
        </p:nvSpPr>
        <p:spPr>
          <a:xfrm>
            <a:off x="3918417" y="7339796"/>
            <a:ext cx="436881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0</a:t>
            </a:r>
            <a:endParaRPr/>
          </a:p>
        </p:txBody>
      </p:sp>
      <p:sp>
        <p:nvSpPr>
          <p:cNvPr id="148" name="Google Shape;148;p4"/>
          <p:cNvSpPr txBox="1"/>
          <p:nvPr/>
        </p:nvSpPr>
        <p:spPr>
          <a:xfrm>
            <a:off x="7907911" y="3718108"/>
            <a:ext cx="11692498" cy="30861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Починаємо ділення з найвищого розряду діленого (сотень). Цифр в діленому 3, найвищий розряд в діленому більший за дільник, тож частка буде складатися з 3х цифр як і ділене.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153" name="Google Shape;153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5"/>
          <p:cNvSpPr txBox="1"/>
          <p:nvPr/>
        </p:nvSpPr>
        <p:spPr>
          <a:xfrm>
            <a:off x="2467534" y="1827452"/>
            <a:ext cx="6528428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Приклади </a:t>
            </a:r>
            <a:endParaRPr/>
          </a:p>
        </p:txBody>
      </p:sp>
      <p:grpSp>
        <p:nvGrpSpPr>
          <p:cNvPr id="155" name="Google Shape;155;p5"/>
          <p:cNvGrpSpPr/>
          <p:nvPr/>
        </p:nvGrpSpPr>
        <p:grpSpPr>
          <a:xfrm>
            <a:off x="14371075" y="-1955934"/>
            <a:ext cx="6310153" cy="1270031"/>
            <a:chOff x="-3" y="-4"/>
            <a:chExt cx="6310151" cy="1270030"/>
          </a:xfrm>
        </p:grpSpPr>
        <p:grpSp>
          <p:nvGrpSpPr>
            <p:cNvPr id="156" name="Google Shape;156;p5"/>
            <p:cNvGrpSpPr/>
            <p:nvPr/>
          </p:nvGrpSpPr>
          <p:grpSpPr>
            <a:xfrm>
              <a:off x="-3" y="-4"/>
              <a:ext cx="4587573" cy="1270030"/>
              <a:chOff x="-1" y="-2"/>
              <a:chExt cx="4587572" cy="1270029"/>
            </a:xfrm>
          </p:grpSpPr>
          <p:sp>
            <p:nvSpPr>
              <p:cNvPr id="157" name="Google Shape;157;p5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58" name="Google Shape;158;p5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59" name="Google Shape;159;p5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160" name="Google Shape;160;p5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61" name="Google Shape;161;p5"/>
          <p:cNvSpPr/>
          <p:nvPr/>
        </p:nvSpPr>
        <p:spPr>
          <a:xfrm>
            <a:off x="16023944" y="4940318"/>
            <a:ext cx="3749086" cy="2592109"/>
          </a:xfrm>
          <a:prstGeom prst="roundRect">
            <a:avLst>
              <a:gd fmla="val 9294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5"/>
          <p:cNvSpPr txBox="1"/>
          <p:nvPr/>
        </p:nvSpPr>
        <p:spPr>
          <a:xfrm>
            <a:off x="16711511" y="5237000"/>
            <a:ext cx="1045465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240</a:t>
            </a:r>
            <a:endParaRPr/>
          </a:p>
        </p:txBody>
      </p:sp>
      <p:sp>
        <p:nvSpPr>
          <p:cNvPr id="163" name="Google Shape;163;p5"/>
          <p:cNvSpPr txBox="1"/>
          <p:nvPr/>
        </p:nvSpPr>
        <p:spPr>
          <a:xfrm>
            <a:off x="18207613" y="5211223"/>
            <a:ext cx="429769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4</a:t>
            </a:r>
            <a:endParaRPr/>
          </a:p>
        </p:txBody>
      </p:sp>
      <p:cxnSp>
        <p:nvCxnSpPr>
          <p:cNvPr id="164" name="Google Shape;164;p5"/>
          <p:cNvCxnSpPr/>
          <p:nvPr/>
        </p:nvCxnSpPr>
        <p:spPr>
          <a:xfrm>
            <a:off x="18011414" y="5865809"/>
            <a:ext cx="928117" cy="1"/>
          </a:xfrm>
          <a:prstGeom prst="straightConnector1">
            <a:avLst/>
          </a:prstGeom>
          <a:noFill/>
          <a:ln cap="flat" cmpd="sng" w="508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5" name="Google Shape;165;p5"/>
          <p:cNvSpPr txBox="1"/>
          <p:nvPr/>
        </p:nvSpPr>
        <p:spPr>
          <a:xfrm>
            <a:off x="16468911" y="5491159"/>
            <a:ext cx="360173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-</a:t>
            </a:r>
            <a:endParaRPr/>
          </a:p>
        </p:txBody>
      </p:sp>
      <p:sp>
        <p:nvSpPr>
          <p:cNvPr id="166" name="Google Shape;166;p5"/>
          <p:cNvSpPr txBox="1"/>
          <p:nvPr/>
        </p:nvSpPr>
        <p:spPr>
          <a:xfrm>
            <a:off x="17357999" y="6384052"/>
            <a:ext cx="436881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0</a:t>
            </a:r>
            <a:endParaRPr/>
          </a:p>
        </p:txBody>
      </p:sp>
      <p:sp>
        <p:nvSpPr>
          <p:cNvPr id="167" name="Google Shape;167;p5"/>
          <p:cNvSpPr txBox="1"/>
          <p:nvPr/>
        </p:nvSpPr>
        <p:spPr>
          <a:xfrm>
            <a:off x="15272924" y="4893979"/>
            <a:ext cx="4446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29443"/>
              </a:buClr>
              <a:buSzPts val="4000"/>
              <a:buFont typeface="Rubik"/>
              <a:buNone/>
            </a:pPr>
            <a:r>
              <a:t/>
            </a:r>
            <a:endParaRPr/>
          </a:p>
        </p:txBody>
      </p:sp>
      <p:cxnSp>
        <p:nvCxnSpPr>
          <p:cNvPr id="168" name="Google Shape;168;p5"/>
          <p:cNvCxnSpPr/>
          <p:nvPr/>
        </p:nvCxnSpPr>
        <p:spPr>
          <a:xfrm>
            <a:off x="17997533" y="5211222"/>
            <a:ext cx="1" cy="1309174"/>
          </a:xfrm>
          <a:prstGeom prst="straightConnector1">
            <a:avLst/>
          </a:prstGeom>
          <a:noFill/>
          <a:ln cap="flat" cmpd="sng" w="508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9" name="Google Shape;169;p5"/>
          <p:cNvCxnSpPr/>
          <p:nvPr/>
        </p:nvCxnSpPr>
        <p:spPr>
          <a:xfrm>
            <a:off x="16675840" y="6480318"/>
            <a:ext cx="497794" cy="1"/>
          </a:xfrm>
          <a:prstGeom prst="straightConnector1">
            <a:avLst/>
          </a:prstGeom>
          <a:noFill/>
          <a:ln cap="flat" cmpd="sng" w="508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0" name="Google Shape;170;p5"/>
          <p:cNvSpPr txBox="1"/>
          <p:nvPr/>
        </p:nvSpPr>
        <p:spPr>
          <a:xfrm>
            <a:off x="16709853" y="5718239"/>
            <a:ext cx="722885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24</a:t>
            </a:r>
            <a:endParaRPr/>
          </a:p>
        </p:txBody>
      </p:sp>
      <p:sp>
        <p:nvSpPr>
          <p:cNvPr id="171" name="Google Shape;171;p5"/>
          <p:cNvSpPr txBox="1"/>
          <p:nvPr/>
        </p:nvSpPr>
        <p:spPr>
          <a:xfrm>
            <a:off x="18011414" y="5829637"/>
            <a:ext cx="743205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60</a:t>
            </a:r>
            <a:endParaRPr/>
          </a:p>
        </p:txBody>
      </p:sp>
      <p:sp>
        <p:nvSpPr>
          <p:cNvPr id="172" name="Google Shape;172;p5"/>
          <p:cNvSpPr txBox="1"/>
          <p:nvPr/>
        </p:nvSpPr>
        <p:spPr>
          <a:xfrm>
            <a:off x="2647512" y="4821678"/>
            <a:ext cx="11692499" cy="18923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Якщо найвищий розряд діленого менший за дільник, в частці буде цифр «кількість цифр діленого - 1».</a:t>
            </a:r>
            <a:endParaRPr/>
          </a:p>
        </p:txBody>
      </p:sp>
      <p:pic>
        <p:nvPicPr>
          <p:cNvPr descr="26.png" id="173" name="Google Shape;173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16912976" y="9164046"/>
            <a:ext cx="2925264" cy="29252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6.png" id="174" name="Google Shape;174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20018145" y="9164046"/>
            <a:ext cx="2925264" cy="29252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6.png" id="175" name="Google Shape;175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13807806" y="9164046"/>
            <a:ext cx="2925264" cy="29252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6.png" id="176" name="Google Shape;176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10729368" y="9164046"/>
            <a:ext cx="2925264" cy="29252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6.png" id="177" name="Google Shape;177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7650929" y="9164046"/>
            <a:ext cx="2925264" cy="29252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6.png" id="178" name="Google Shape;178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4572491" y="9164046"/>
            <a:ext cx="2925263" cy="29252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6.png" id="179" name="Google Shape;179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1440591" y="9164046"/>
            <a:ext cx="2925264" cy="29252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184" name="Google Shape;18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6"/>
          <p:cNvSpPr txBox="1"/>
          <p:nvPr/>
        </p:nvSpPr>
        <p:spPr>
          <a:xfrm>
            <a:off x="2442134" y="1827452"/>
            <a:ext cx="15940607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Самостійна робота</a:t>
            </a:r>
            <a:endParaRPr/>
          </a:p>
        </p:txBody>
      </p:sp>
      <p:grpSp>
        <p:nvGrpSpPr>
          <p:cNvPr id="186" name="Google Shape;186;p6"/>
          <p:cNvGrpSpPr/>
          <p:nvPr/>
        </p:nvGrpSpPr>
        <p:grpSpPr>
          <a:xfrm>
            <a:off x="14516046" y="-2769608"/>
            <a:ext cx="6310153" cy="1270031"/>
            <a:chOff x="-3" y="-4"/>
            <a:chExt cx="6310152" cy="1270030"/>
          </a:xfrm>
        </p:grpSpPr>
        <p:grpSp>
          <p:nvGrpSpPr>
            <p:cNvPr id="187" name="Google Shape;187;p6"/>
            <p:cNvGrpSpPr/>
            <p:nvPr/>
          </p:nvGrpSpPr>
          <p:grpSpPr>
            <a:xfrm>
              <a:off x="-3" y="-4"/>
              <a:ext cx="4587573" cy="1270030"/>
              <a:chOff x="-1" y="-2"/>
              <a:chExt cx="4587571" cy="1270029"/>
            </a:xfrm>
          </p:grpSpPr>
          <p:sp>
            <p:nvSpPr>
              <p:cNvPr id="188" name="Google Shape;188;p6"/>
              <p:cNvSpPr/>
              <p:nvPr/>
            </p:nvSpPr>
            <p:spPr>
              <a:xfrm>
                <a:off x="-1" y="-2"/>
                <a:ext cx="1270007" cy="127002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89" name="Google Shape;189;p6"/>
              <p:cNvSpPr/>
              <p:nvPr/>
            </p:nvSpPr>
            <p:spPr>
              <a:xfrm>
                <a:off x="1658775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90" name="Google Shape;190;p6"/>
              <p:cNvSpPr/>
              <p:nvPr/>
            </p:nvSpPr>
            <p:spPr>
              <a:xfrm>
                <a:off x="3317557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191" name="Google Shape;191;p6"/>
            <p:cNvSpPr/>
            <p:nvPr/>
          </p:nvSpPr>
          <p:spPr>
            <a:xfrm>
              <a:off x="5040136" y="3"/>
              <a:ext cx="1270013" cy="1270019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92" name="Google Shape;192;p6"/>
          <p:cNvSpPr/>
          <p:nvPr/>
        </p:nvSpPr>
        <p:spPr>
          <a:xfrm>
            <a:off x="26937608" y="-5395208"/>
            <a:ext cx="3770717" cy="952689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6"/>
          <p:cNvSpPr txBox="1"/>
          <p:nvPr/>
        </p:nvSpPr>
        <p:spPr>
          <a:xfrm>
            <a:off x="27634716" y="-5210965"/>
            <a:ext cx="2376501" cy="58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Rubik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258</a:t>
            </a:r>
            <a:endParaRPr/>
          </a:p>
        </p:txBody>
      </p:sp>
      <p:cxnSp>
        <p:nvCxnSpPr>
          <p:cNvPr id="194" name="Google Shape;194;p6"/>
          <p:cNvCxnSpPr/>
          <p:nvPr/>
        </p:nvCxnSpPr>
        <p:spPr>
          <a:xfrm>
            <a:off x="28822966" y="-4106066"/>
            <a:ext cx="12590" cy="1558107"/>
          </a:xfrm>
          <a:prstGeom prst="straightConnector1">
            <a:avLst/>
          </a:prstGeom>
          <a:noFill/>
          <a:ln cap="flat" cmpd="sng" w="88900">
            <a:solidFill>
              <a:schemeClr val="accent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95" name="Google Shape;195;p6"/>
          <p:cNvCxnSpPr/>
          <p:nvPr/>
        </p:nvCxnSpPr>
        <p:spPr>
          <a:xfrm>
            <a:off x="27001179" y="-4106066"/>
            <a:ext cx="12590" cy="1558107"/>
          </a:xfrm>
          <a:prstGeom prst="straightConnector1">
            <a:avLst/>
          </a:prstGeom>
          <a:noFill/>
          <a:ln cap="flat" cmpd="sng" w="88900">
            <a:solidFill>
              <a:schemeClr val="accent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96" name="Google Shape;196;p6"/>
          <p:cNvCxnSpPr/>
          <p:nvPr/>
        </p:nvCxnSpPr>
        <p:spPr>
          <a:xfrm>
            <a:off x="30644752" y="-4106066"/>
            <a:ext cx="12590" cy="1558107"/>
          </a:xfrm>
          <a:prstGeom prst="straightConnector1">
            <a:avLst/>
          </a:prstGeom>
          <a:noFill/>
          <a:ln cap="flat" cmpd="sng" w="88900">
            <a:solidFill>
              <a:schemeClr val="accent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97" name="Google Shape;197;p6"/>
          <p:cNvSpPr txBox="1"/>
          <p:nvPr/>
        </p:nvSpPr>
        <p:spPr>
          <a:xfrm>
            <a:off x="26324241" y="-2218213"/>
            <a:ext cx="1373392" cy="58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Rubik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2 сот.</a:t>
            </a:r>
            <a:endParaRPr/>
          </a:p>
        </p:txBody>
      </p:sp>
      <p:sp>
        <p:nvSpPr>
          <p:cNvPr id="198" name="Google Shape;198;p6"/>
          <p:cNvSpPr txBox="1"/>
          <p:nvPr/>
        </p:nvSpPr>
        <p:spPr>
          <a:xfrm>
            <a:off x="27892288" y="-2218213"/>
            <a:ext cx="1880872" cy="58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Rubik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5 дес.</a:t>
            </a:r>
            <a:endParaRPr/>
          </a:p>
        </p:txBody>
      </p:sp>
      <p:sp>
        <p:nvSpPr>
          <p:cNvPr id="199" name="Google Shape;199;p6"/>
          <p:cNvSpPr txBox="1"/>
          <p:nvPr/>
        </p:nvSpPr>
        <p:spPr>
          <a:xfrm>
            <a:off x="29668086" y="-2218213"/>
            <a:ext cx="1972848" cy="58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Rubik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8 од.</a:t>
            </a:r>
            <a:endParaRPr/>
          </a:p>
        </p:txBody>
      </p:sp>
      <p:pic>
        <p:nvPicPr>
          <p:cNvPr descr="Зображення" id="200" name="Google Shape;200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084513" y="5717116"/>
            <a:ext cx="3187243" cy="567451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12.png" id="201" name="Google Shape;201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flipH="1">
            <a:off x="14241023" y="8771092"/>
            <a:ext cx="3490813" cy="3490813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6"/>
          <p:cNvSpPr/>
          <p:nvPr/>
        </p:nvSpPr>
        <p:spPr>
          <a:xfrm>
            <a:off x="2729295" y="5569860"/>
            <a:ext cx="3174542" cy="952689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6"/>
          <p:cNvSpPr txBox="1"/>
          <p:nvPr/>
        </p:nvSpPr>
        <p:spPr>
          <a:xfrm>
            <a:off x="3404596" y="5696953"/>
            <a:ext cx="1697737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720 : 8</a:t>
            </a:r>
            <a:endParaRPr/>
          </a:p>
        </p:txBody>
      </p:sp>
      <p:sp>
        <p:nvSpPr>
          <p:cNvPr id="204" name="Google Shape;204;p6"/>
          <p:cNvSpPr txBox="1"/>
          <p:nvPr/>
        </p:nvSpPr>
        <p:spPr>
          <a:xfrm>
            <a:off x="2565210" y="4050540"/>
            <a:ext cx="12684253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38CE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5E38CE"/>
                </a:solidFill>
                <a:latin typeface="Rubik"/>
                <a:ea typeface="Rubik"/>
                <a:cs typeface="Rubik"/>
                <a:sym typeface="Rubik"/>
              </a:rPr>
              <a:t>Зі скількох цифр складатиметься частка в виразах:</a:t>
            </a:r>
            <a:endParaRPr/>
          </a:p>
        </p:txBody>
      </p:sp>
      <p:sp>
        <p:nvSpPr>
          <p:cNvPr id="205" name="Google Shape;205;p6"/>
          <p:cNvSpPr/>
          <p:nvPr/>
        </p:nvSpPr>
        <p:spPr>
          <a:xfrm>
            <a:off x="2729295" y="7111083"/>
            <a:ext cx="3174542" cy="952689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6"/>
          <p:cNvSpPr txBox="1"/>
          <p:nvPr/>
        </p:nvSpPr>
        <p:spPr>
          <a:xfrm>
            <a:off x="3404596" y="7238177"/>
            <a:ext cx="1706373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246 : 2</a:t>
            </a:r>
            <a:endParaRPr/>
          </a:p>
        </p:txBody>
      </p:sp>
      <p:sp>
        <p:nvSpPr>
          <p:cNvPr id="207" name="Google Shape;207;p6"/>
          <p:cNvSpPr/>
          <p:nvPr/>
        </p:nvSpPr>
        <p:spPr>
          <a:xfrm>
            <a:off x="2729295" y="8652307"/>
            <a:ext cx="3174542" cy="952689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6"/>
          <p:cNvSpPr txBox="1"/>
          <p:nvPr/>
        </p:nvSpPr>
        <p:spPr>
          <a:xfrm>
            <a:off x="3404596" y="8779401"/>
            <a:ext cx="1714501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333 : 3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213" name="Google Shape;213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Google Shape;214;p7"/>
          <p:cNvSpPr txBox="1"/>
          <p:nvPr/>
        </p:nvSpPr>
        <p:spPr>
          <a:xfrm>
            <a:off x="2442134" y="1827452"/>
            <a:ext cx="16009506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Самоперевірка</a:t>
            </a:r>
            <a:endParaRPr/>
          </a:p>
        </p:txBody>
      </p:sp>
      <p:grpSp>
        <p:nvGrpSpPr>
          <p:cNvPr id="215" name="Google Shape;215;p7"/>
          <p:cNvGrpSpPr/>
          <p:nvPr/>
        </p:nvGrpSpPr>
        <p:grpSpPr>
          <a:xfrm>
            <a:off x="10970808" y="-2948810"/>
            <a:ext cx="6310153" cy="1270031"/>
            <a:chOff x="-3" y="-4"/>
            <a:chExt cx="6310151" cy="1270030"/>
          </a:xfrm>
        </p:grpSpPr>
        <p:grpSp>
          <p:nvGrpSpPr>
            <p:cNvPr id="216" name="Google Shape;216;p7"/>
            <p:cNvGrpSpPr/>
            <p:nvPr/>
          </p:nvGrpSpPr>
          <p:grpSpPr>
            <a:xfrm>
              <a:off x="-3" y="-4"/>
              <a:ext cx="4587573" cy="1270030"/>
              <a:chOff x="-1" y="-2"/>
              <a:chExt cx="4587572" cy="1270029"/>
            </a:xfrm>
          </p:grpSpPr>
          <p:sp>
            <p:nvSpPr>
              <p:cNvPr id="217" name="Google Shape;217;p7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18" name="Google Shape;218;p7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19" name="Google Shape;219;p7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220" name="Google Shape;220;p7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21" name="Google Shape;221;p7"/>
          <p:cNvSpPr/>
          <p:nvPr/>
        </p:nvSpPr>
        <p:spPr>
          <a:xfrm>
            <a:off x="2596430" y="4108354"/>
            <a:ext cx="3174543" cy="952689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7"/>
          <p:cNvSpPr txBox="1"/>
          <p:nvPr/>
        </p:nvSpPr>
        <p:spPr>
          <a:xfrm>
            <a:off x="3271732" y="4235448"/>
            <a:ext cx="1697737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720 : 8</a:t>
            </a:r>
            <a:endParaRPr/>
          </a:p>
        </p:txBody>
      </p:sp>
      <p:sp>
        <p:nvSpPr>
          <p:cNvPr id="223" name="Google Shape;223;p7"/>
          <p:cNvSpPr/>
          <p:nvPr/>
        </p:nvSpPr>
        <p:spPr>
          <a:xfrm>
            <a:off x="2596430" y="6355196"/>
            <a:ext cx="3174543" cy="952689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7"/>
          <p:cNvSpPr txBox="1"/>
          <p:nvPr/>
        </p:nvSpPr>
        <p:spPr>
          <a:xfrm>
            <a:off x="3271732" y="6482290"/>
            <a:ext cx="1728725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446 : 2</a:t>
            </a:r>
            <a:endParaRPr/>
          </a:p>
        </p:txBody>
      </p:sp>
      <p:sp>
        <p:nvSpPr>
          <p:cNvPr id="225" name="Google Shape;225;p7"/>
          <p:cNvSpPr/>
          <p:nvPr/>
        </p:nvSpPr>
        <p:spPr>
          <a:xfrm>
            <a:off x="2596430" y="8602038"/>
            <a:ext cx="3174543" cy="952689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7"/>
          <p:cNvSpPr txBox="1"/>
          <p:nvPr/>
        </p:nvSpPr>
        <p:spPr>
          <a:xfrm>
            <a:off x="3271732" y="8729131"/>
            <a:ext cx="1714501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333 : 3</a:t>
            </a:r>
            <a:endParaRPr/>
          </a:p>
        </p:txBody>
      </p:sp>
      <p:sp>
        <p:nvSpPr>
          <p:cNvPr id="227" name="Google Shape;227;p7"/>
          <p:cNvSpPr txBox="1"/>
          <p:nvPr/>
        </p:nvSpPr>
        <p:spPr>
          <a:xfrm>
            <a:off x="6499551" y="3936998"/>
            <a:ext cx="15252668" cy="12954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Перша цифра діленого менша за дільник, тож кількість цифр в частці складатиме 3 - 1 = 2. </a:t>
            </a:r>
            <a:endParaRPr/>
          </a:p>
        </p:txBody>
      </p:sp>
      <p:sp>
        <p:nvSpPr>
          <p:cNvPr id="228" name="Google Shape;228;p7"/>
          <p:cNvSpPr txBox="1"/>
          <p:nvPr/>
        </p:nvSpPr>
        <p:spPr>
          <a:xfrm>
            <a:off x="6499551" y="6210300"/>
            <a:ext cx="15252669" cy="12954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Перша цифра діленого більша за дільник, тож кількість цифр в частці складатиме, як і в діленому, 3.</a:t>
            </a:r>
            <a:endParaRPr/>
          </a:p>
        </p:txBody>
      </p:sp>
      <p:sp>
        <p:nvSpPr>
          <p:cNvPr id="229" name="Google Shape;229;p7"/>
          <p:cNvSpPr txBox="1"/>
          <p:nvPr/>
        </p:nvSpPr>
        <p:spPr>
          <a:xfrm>
            <a:off x="6499551" y="8430682"/>
            <a:ext cx="15252669" cy="12954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Перша цифра діленого не менша за дільник, тож кількість цифр в частці складатиме 3.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234" name="Google Shape;234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5" name="Google Shape;235;p8"/>
          <p:cNvSpPr txBox="1"/>
          <p:nvPr/>
        </p:nvSpPr>
        <p:spPr>
          <a:xfrm>
            <a:off x="2442134" y="1827452"/>
            <a:ext cx="16009506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Самостійна робота</a:t>
            </a:r>
            <a:endParaRPr/>
          </a:p>
        </p:txBody>
      </p:sp>
      <p:grpSp>
        <p:nvGrpSpPr>
          <p:cNvPr id="236" name="Google Shape;236;p8"/>
          <p:cNvGrpSpPr/>
          <p:nvPr/>
        </p:nvGrpSpPr>
        <p:grpSpPr>
          <a:xfrm>
            <a:off x="10970808" y="-2948810"/>
            <a:ext cx="6310153" cy="1270031"/>
            <a:chOff x="-3" y="-4"/>
            <a:chExt cx="6310151" cy="1270030"/>
          </a:xfrm>
        </p:grpSpPr>
        <p:grpSp>
          <p:nvGrpSpPr>
            <p:cNvPr id="237" name="Google Shape;237;p8"/>
            <p:cNvGrpSpPr/>
            <p:nvPr/>
          </p:nvGrpSpPr>
          <p:grpSpPr>
            <a:xfrm>
              <a:off x="-3" y="-4"/>
              <a:ext cx="4587573" cy="1270030"/>
              <a:chOff x="-1" y="-2"/>
              <a:chExt cx="4587572" cy="1270029"/>
            </a:xfrm>
          </p:grpSpPr>
          <p:sp>
            <p:nvSpPr>
              <p:cNvPr id="238" name="Google Shape;238;p8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39" name="Google Shape;239;p8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40" name="Google Shape;240;p8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241" name="Google Shape;241;p8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42" name="Google Shape;242;p8"/>
          <p:cNvGrpSpPr/>
          <p:nvPr/>
        </p:nvGrpSpPr>
        <p:grpSpPr>
          <a:xfrm>
            <a:off x="5272901" y="4351695"/>
            <a:ext cx="13164207" cy="2740477"/>
            <a:chOff x="-1" y="0"/>
            <a:chExt cx="13164205" cy="2740476"/>
          </a:xfrm>
        </p:grpSpPr>
        <p:pic>
          <p:nvPicPr>
            <p:cNvPr descr="Знімок екрана 2024-06-20 о 01.18.07.png" id="243" name="Google Shape;243;p8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15900" y="139700"/>
              <a:ext cx="12732404" cy="218167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Знімок екрана 2024-06-20 о 01.18.07.png" id="244" name="Google Shape;244;p8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-1" y="0"/>
              <a:ext cx="13164205" cy="2740476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descr="30.png" id="245" name="Google Shape;245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6264238" y="7196666"/>
            <a:ext cx="5597000" cy="559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250" name="Google Shape;250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1" name="Google Shape;251;p9"/>
          <p:cNvSpPr txBox="1"/>
          <p:nvPr/>
        </p:nvSpPr>
        <p:spPr>
          <a:xfrm>
            <a:off x="2442134" y="1827452"/>
            <a:ext cx="16009506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Самоперевірка</a:t>
            </a:r>
            <a:endParaRPr/>
          </a:p>
        </p:txBody>
      </p:sp>
      <p:grpSp>
        <p:nvGrpSpPr>
          <p:cNvPr id="252" name="Google Shape;252;p9"/>
          <p:cNvGrpSpPr/>
          <p:nvPr/>
        </p:nvGrpSpPr>
        <p:grpSpPr>
          <a:xfrm>
            <a:off x="10970808" y="-2948810"/>
            <a:ext cx="6310153" cy="1270031"/>
            <a:chOff x="-3" y="-4"/>
            <a:chExt cx="6310151" cy="1270030"/>
          </a:xfrm>
        </p:grpSpPr>
        <p:grpSp>
          <p:nvGrpSpPr>
            <p:cNvPr id="253" name="Google Shape;253;p9"/>
            <p:cNvGrpSpPr/>
            <p:nvPr/>
          </p:nvGrpSpPr>
          <p:grpSpPr>
            <a:xfrm>
              <a:off x="-3" y="-4"/>
              <a:ext cx="4587573" cy="1270030"/>
              <a:chOff x="-1" y="-2"/>
              <a:chExt cx="4587572" cy="1270029"/>
            </a:xfrm>
          </p:grpSpPr>
          <p:sp>
            <p:nvSpPr>
              <p:cNvPr id="254" name="Google Shape;254;p9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55" name="Google Shape;255;p9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56" name="Google Shape;256;p9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257" name="Google Shape;257;p9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58" name="Google Shape;258;p9"/>
          <p:cNvSpPr/>
          <p:nvPr/>
        </p:nvSpPr>
        <p:spPr>
          <a:xfrm>
            <a:off x="2596430" y="5239695"/>
            <a:ext cx="3174543" cy="952689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9"/>
          <p:cNvSpPr txBox="1"/>
          <p:nvPr/>
        </p:nvSpPr>
        <p:spPr>
          <a:xfrm>
            <a:off x="2832167" y="5366789"/>
            <a:ext cx="2703069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28 х 2 = 56</a:t>
            </a:r>
            <a:endParaRPr/>
          </a:p>
        </p:txBody>
      </p:sp>
      <p:sp>
        <p:nvSpPr>
          <p:cNvPr id="260" name="Google Shape;260;p9"/>
          <p:cNvSpPr txBox="1"/>
          <p:nvPr/>
        </p:nvSpPr>
        <p:spPr>
          <a:xfrm>
            <a:off x="2040650" y="5366789"/>
            <a:ext cx="366777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29443"/>
              </a:buClr>
              <a:buSzPts val="4000"/>
              <a:buFont typeface="Rubik"/>
              <a:buNone/>
            </a:pPr>
            <a:r>
              <a:rPr b="1" i="0" lang="en-US" sz="4000" u="none" cap="none" strike="noStrike">
                <a:solidFill>
                  <a:srgbClr val="B29443"/>
                </a:solidFill>
                <a:latin typeface="Rubik"/>
                <a:ea typeface="Rubik"/>
                <a:cs typeface="Rubik"/>
                <a:sym typeface="Rubik"/>
              </a:rPr>
              <a:t>1</a:t>
            </a:r>
            <a:endParaRPr/>
          </a:p>
        </p:txBody>
      </p:sp>
      <p:sp>
        <p:nvSpPr>
          <p:cNvPr id="261" name="Google Shape;261;p9"/>
          <p:cNvSpPr/>
          <p:nvPr/>
        </p:nvSpPr>
        <p:spPr>
          <a:xfrm>
            <a:off x="2596430" y="6635817"/>
            <a:ext cx="3681527" cy="952689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9"/>
          <p:cNvSpPr txBox="1"/>
          <p:nvPr/>
        </p:nvSpPr>
        <p:spPr>
          <a:xfrm>
            <a:off x="2911764" y="6762911"/>
            <a:ext cx="3210053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28 + 56 = 84 </a:t>
            </a:r>
            <a:endParaRPr/>
          </a:p>
        </p:txBody>
      </p:sp>
      <p:sp>
        <p:nvSpPr>
          <p:cNvPr id="263" name="Google Shape;263;p9"/>
          <p:cNvSpPr/>
          <p:nvPr/>
        </p:nvSpPr>
        <p:spPr>
          <a:xfrm>
            <a:off x="2596430" y="8031940"/>
            <a:ext cx="3174543" cy="952689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9"/>
          <p:cNvSpPr txBox="1"/>
          <p:nvPr/>
        </p:nvSpPr>
        <p:spPr>
          <a:xfrm>
            <a:off x="2933005" y="8159034"/>
            <a:ext cx="2501393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84 : 4 = 21</a:t>
            </a:r>
            <a:endParaRPr/>
          </a:p>
        </p:txBody>
      </p:sp>
      <p:sp>
        <p:nvSpPr>
          <p:cNvPr id="265" name="Google Shape;265;p9"/>
          <p:cNvSpPr txBox="1"/>
          <p:nvPr/>
        </p:nvSpPr>
        <p:spPr>
          <a:xfrm>
            <a:off x="2040650" y="6762911"/>
            <a:ext cx="444501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29443"/>
              </a:buClr>
              <a:buSzPts val="4000"/>
              <a:buFont typeface="Rubik"/>
              <a:buNone/>
            </a:pPr>
            <a:r>
              <a:rPr b="1" i="0" lang="en-US" sz="4000" u="none" cap="none" strike="noStrike">
                <a:solidFill>
                  <a:srgbClr val="B29443"/>
                </a:solidFill>
                <a:latin typeface="Rubik"/>
                <a:ea typeface="Rubik"/>
                <a:cs typeface="Rubik"/>
                <a:sym typeface="Rubik"/>
              </a:rPr>
              <a:t>2</a:t>
            </a:r>
            <a:endParaRPr/>
          </a:p>
        </p:txBody>
      </p:sp>
      <p:sp>
        <p:nvSpPr>
          <p:cNvPr id="266" name="Google Shape;266;p9"/>
          <p:cNvSpPr txBox="1"/>
          <p:nvPr/>
        </p:nvSpPr>
        <p:spPr>
          <a:xfrm>
            <a:off x="2040650" y="8159033"/>
            <a:ext cx="449073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29443"/>
              </a:buClr>
              <a:buSzPts val="4000"/>
              <a:buFont typeface="Rubik"/>
              <a:buNone/>
            </a:pPr>
            <a:r>
              <a:rPr b="1" i="0" lang="en-US" sz="4000" u="none" cap="none" strike="noStrike">
                <a:solidFill>
                  <a:srgbClr val="B29443"/>
                </a:solidFill>
                <a:latin typeface="Rubik"/>
                <a:ea typeface="Rubik"/>
                <a:cs typeface="Rubik"/>
                <a:sym typeface="Rubik"/>
              </a:rPr>
              <a:t>3</a:t>
            </a:r>
            <a:endParaRPr/>
          </a:p>
        </p:txBody>
      </p:sp>
      <p:sp>
        <p:nvSpPr>
          <p:cNvPr id="267" name="Google Shape;267;p9"/>
          <p:cNvSpPr/>
          <p:nvPr/>
        </p:nvSpPr>
        <p:spPr>
          <a:xfrm>
            <a:off x="2620501" y="9428063"/>
            <a:ext cx="3174543" cy="952689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9"/>
          <p:cNvSpPr txBox="1"/>
          <p:nvPr/>
        </p:nvSpPr>
        <p:spPr>
          <a:xfrm>
            <a:off x="2957076" y="9555157"/>
            <a:ext cx="2608073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21 х 3 = 63</a:t>
            </a:r>
            <a:endParaRPr/>
          </a:p>
        </p:txBody>
      </p:sp>
      <p:sp>
        <p:nvSpPr>
          <p:cNvPr id="269" name="Google Shape;269;p9"/>
          <p:cNvSpPr txBox="1"/>
          <p:nvPr/>
        </p:nvSpPr>
        <p:spPr>
          <a:xfrm>
            <a:off x="2064721" y="9555156"/>
            <a:ext cx="461265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29443"/>
              </a:buClr>
              <a:buSzPts val="4000"/>
              <a:buFont typeface="Rubik"/>
              <a:buNone/>
            </a:pPr>
            <a:r>
              <a:rPr b="1" i="0" lang="en-US" sz="4000" u="none" cap="none" strike="noStrike">
                <a:solidFill>
                  <a:srgbClr val="B29443"/>
                </a:solidFill>
                <a:latin typeface="Rubik"/>
                <a:ea typeface="Rubik"/>
                <a:cs typeface="Rubik"/>
                <a:sym typeface="Rubik"/>
              </a:rPr>
              <a:t>4</a:t>
            </a:r>
            <a:endParaRPr/>
          </a:p>
        </p:txBody>
      </p:sp>
      <p:sp>
        <p:nvSpPr>
          <p:cNvPr id="270" name="Google Shape;270;p9"/>
          <p:cNvSpPr txBox="1"/>
          <p:nvPr/>
        </p:nvSpPr>
        <p:spPr>
          <a:xfrm>
            <a:off x="8614593" y="5198291"/>
            <a:ext cx="11022585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29443"/>
              </a:buClr>
              <a:buSzPts val="4000"/>
              <a:buFont typeface="Rubik"/>
              <a:buNone/>
            </a:pPr>
            <a:r>
              <a:rPr b="1" i="0" lang="en-US" sz="4000" u="none" cap="none" strike="noStrike">
                <a:solidFill>
                  <a:srgbClr val="B29443"/>
                </a:solidFill>
                <a:latin typeface="Rubik"/>
                <a:ea typeface="Rubik"/>
                <a:cs typeface="Rubik"/>
                <a:sym typeface="Rubik"/>
              </a:rPr>
              <a:t>Відповідь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: старшокласники з’їли 63кг хліба.</a:t>
            </a:r>
            <a:endParaRPr/>
          </a:p>
        </p:txBody>
      </p:sp>
      <p:pic>
        <p:nvPicPr>
          <p:cNvPr descr="35.png" id="271" name="Google Shape;271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282911" y="6571961"/>
            <a:ext cx="5327781" cy="53277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