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3716000" cx="24387025"/>
  <p:notesSz cx="13716000" cy="24387025"/>
  <p:embeddedFontLst>
    <p:embeddedFont>
      <p:font typeface="Rubik Medium"/>
      <p:regular r:id="rId14"/>
      <p:bold r:id="rId15"/>
      <p:italic r:id="rId16"/>
      <p:boldItalic r:id="rId17"/>
    </p:embeddedFont>
    <p:embeddedFont>
      <p:font typeface="Rubik"/>
      <p:bold r:id="rId18"/>
      <p:boldItalic r:id="rId19"/>
    </p:embeddedFont>
    <p:embeddedFont>
      <p:font typeface="Rubik SemiBol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ALzzojHORgqrrz/hbuCF9CNgO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RubikSemiBold-regular.fntdata"/><Relationship Id="rId22" Type="http://schemas.openxmlformats.org/officeDocument/2006/relationships/font" Target="fonts/RubikSemiBold-italic.fntdata"/><Relationship Id="rId21" Type="http://schemas.openxmlformats.org/officeDocument/2006/relationships/font" Target="fonts/RubikSemiBold-bold.fntdata"/><Relationship Id="rId24" Type="http://customschemas.google.com/relationships/presentationmetadata" Target="metadata"/><Relationship Id="rId23" Type="http://schemas.openxmlformats.org/officeDocument/2006/relationships/font" Target="fonts/RubikSemi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ubikMedium-bold.fntdata"/><Relationship Id="rId14" Type="http://schemas.openxmlformats.org/officeDocument/2006/relationships/font" Target="fonts/RubikMedium-regular.fntdata"/><Relationship Id="rId17" Type="http://schemas.openxmlformats.org/officeDocument/2006/relationships/font" Target="fonts/RubikMedium-boldItalic.fntdata"/><Relationship Id="rId16" Type="http://schemas.openxmlformats.org/officeDocument/2006/relationships/font" Target="fonts/RubikMedium-italic.fntdata"/><Relationship Id="rId19" Type="http://schemas.openxmlformats.org/officeDocument/2006/relationships/font" Target="fonts/Rubik-boldItalic.fntdata"/><Relationship Id="rId18" Type="http://schemas.openxmlformats.org/officeDocument/2006/relationships/font" Target="fonts/Rubi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11" Type="http://schemas.openxmlformats.org/officeDocument/2006/relationships/image" Target="../media/image7.png"/><Relationship Id="rId10" Type="http://schemas.openxmlformats.org/officeDocument/2006/relationships/image" Target="../media/image3.png"/><Relationship Id="rId21" Type="http://schemas.openxmlformats.org/officeDocument/2006/relationships/image" Target="../media/image16.png"/><Relationship Id="rId13" Type="http://schemas.openxmlformats.org/officeDocument/2006/relationships/image" Target="../media/image11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5" Type="http://schemas.openxmlformats.org/officeDocument/2006/relationships/image" Target="../media/image4.png"/><Relationship Id="rId14" Type="http://schemas.openxmlformats.org/officeDocument/2006/relationships/image" Target="../media/image10.png"/><Relationship Id="rId17" Type="http://schemas.openxmlformats.org/officeDocument/2006/relationships/image" Target="../media/image17.png"/><Relationship Id="rId16" Type="http://schemas.openxmlformats.org/officeDocument/2006/relationships/image" Target="../media/image15.png"/><Relationship Id="rId5" Type="http://schemas.openxmlformats.org/officeDocument/2006/relationships/image" Target="../media/image5.png"/><Relationship Id="rId19" Type="http://schemas.openxmlformats.org/officeDocument/2006/relationships/image" Target="../media/image6.png"/><Relationship Id="rId6" Type="http://schemas.openxmlformats.org/officeDocument/2006/relationships/image" Target="../media/image9.png"/><Relationship Id="rId18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50.png"/><Relationship Id="rId42" Type="http://schemas.openxmlformats.org/officeDocument/2006/relationships/image" Target="../media/image59.png"/><Relationship Id="rId41" Type="http://schemas.openxmlformats.org/officeDocument/2006/relationships/image" Target="../media/image54.png"/><Relationship Id="rId44" Type="http://schemas.openxmlformats.org/officeDocument/2006/relationships/image" Target="../media/image72.png"/><Relationship Id="rId43" Type="http://schemas.openxmlformats.org/officeDocument/2006/relationships/image" Target="../media/image57.png"/><Relationship Id="rId46" Type="http://schemas.openxmlformats.org/officeDocument/2006/relationships/image" Target="../media/image63.png"/><Relationship Id="rId45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48" Type="http://schemas.openxmlformats.org/officeDocument/2006/relationships/image" Target="../media/image51.png"/><Relationship Id="rId47" Type="http://schemas.openxmlformats.org/officeDocument/2006/relationships/image" Target="../media/image62.png"/><Relationship Id="rId49" Type="http://schemas.openxmlformats.org/officeDocument/2006/relationships/image" Target="../media/image77.png"/><Relationship Id="rId5" Type="http://schemas.openxmlformats.org/officeDocument/2006/relationships/image" Target="../media/image36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Relationship Id="rId31" Type="http://schemas.openxmlformats.org/officeDocument/2006/relationships/image" Target="../media/image45.png"/><Relationship Id="rId30" Type="http://schemas.openxmlformats.org/officeDocument/2006/relationships/image" Target="../media/image40.png"/><Relationship Id="rId33" Type="http://schemas.openxmlformats.org/officeDocument/2006/relationships/image" Target="../media/image46.png"/><Relationship Id="rId32" Type="http://schemas.openxmlformats.org/officeDocument/2006/relationships/image" Target="../media/image38.png"/><Relationship Id="rId35" Type="http://schemas.openxmlformats.org/officeDocument/2006/relationships/image" Target="../media/image53.png"/><Relationship Id="rId34" Type="http://schemas.openxmlformats.org/officeDocument/2006/relationships/image" Target="../media/image47.png"/><Relationship Id="rId37" Type="http://schemas.openxmlformats.org/officeDocument/2006/relationships/image" Target="../media/image55.png"/><Relationship Id="rId36" Type="http://schemas.openxmlformats.org/officeDocument/2006/relationships/image" Target="../media/image64.png"/><Relationship Id="rId39" Type="http://schemas.openxmlformats.org/officeDocument/2006/relationships/image" Target="../media/image48.png"/><Relationship Id="rId38" Type="http://schemas.openxmlformats.org/officeDocument/2006/relationships/image" Target="../media/image52.png"/><Relationship Id="rId62" Type="http://schemas.openxmlformats.org/officeDocument/2006/relationships/image" Target="../media/image101.png"/><Relationship Id="rId61" Type="http://schemas.openxmlformats.org/officeDocument/2006/relationships/image" Target="../media/image79.png"/><Relationship Id="rId20" Type="http://schemas.openxmlformats.org/officeDocument/2006/relationships/image" Target="../media/image35.png"/><Relationship Id="rId64" Type="http://schemas.openxmlformats.org/officeDocument/2006/relationships/image" Target="../media/image80.png"/><Relationship Id="rId63" Type="http://schemas.openxmlformats.org/officeDocument/2006/relationships/image" Target="../media/image76.png"/><Relationship Id="rId22" Type="http://schemas.openxmlformats.org/officeDocument/2006/relationships/image" Target="../media/image44.png"/><Relationship Id="rId21" Type="http://schemas.openxmlformats.org/officeDocument/2006/relationships/image" Target="../media/image41.png"/><Relationship Id="rId65" Type="http://schemas.openxmlformats.org/officeDocument/2006/relationships/image" Target="../media/image83.png"/><Relationship Id="rId24" Type="http://schemas.openxmlformats.org/officeDocument/2006/relationships/image" Target="../media/image61.png"/><Relationship Id="rId23" Type="http://schemas.openxmlformats.org/officeDocument/2006/relationships/image" Target="../media/image30.png"/><Relationship Id="rId60" Type="http://schemas.openxmlformats.org/officeDocument/2006/relationships/image" Target="../media/image82.png"/><Relationship Id="rId26" Type="http://schemas.openxmlformats.org/officeDocument/2006/relationships/image" Target="../media/image31.png"/><Relationship Id="rId25" Type="http://schemas.openxmlformats.org/officeDocument/2006/relationships/image" Target="../media/image32.png"/><Relationship Id="rId28" Type="http://schemas.openxmlformats.org/officeDocument/2006/relationships/image" Target="../media/image43.png"/><Relationship Id="rId27" Type="http://schemas.openxmlformats.org/officeDocument/2006/relationships/image" Target="../media/image37.png"/><Relationship Id="rId29" Type="http://schemas.openxmlformats.org/officeDocument/2006/relationships/image" Target="../media/image42.png"/><Relationship Id="rId51" Type="http://schemas.openxmlformats.org/officeDocument/2006/relationships/image" Target="../media/image66.png"/><Relationship Id="rId50" Type="http://schemas.openxmlformats.org/officeDocument/2006/relationships/image" Target="../media/image68.png"/><Relationship Id="rId53" Type="http://schemas.openxmlformats.org/officeDocument/2006/relationships/image" Target="../media/image73.png"/><Relationship Id="rId52" Type="http://schemas.openxmlformats.org/officeDocument/2006/relationships/image" Target="../media/image70.png"/><Relationship Id="rId11" Type="http://schemas.openxmlformats.org/officeDocument/2006/relationships/image" Target="../media/image20.png"/><Relationship Id="rId55" Type="http://schemas.openxmlformats.org/officeDocument/2006/relationships/image" Target="../media/image69.png"/><Relationship Id="rId10" Type="http://schemas.openxmlformats.org/officeDocument/2006/relationships/image" Target="../media/image23.png"/><Relationship Id="rId54" Type="http://schemas.openxmlformats.org/officeDocument/2006/relationships/image" Target="../media/image78.png"/><Relationship Id="rId13" Type="http://schemas.openxmlformats.org/officeDocument/2006/relationships/image" Target="../media/image33.png"/><Relationship Id="rId57" Type="http://schemas.openxmlformats.org/officeDocument/2006/relationships/image" Target="../media/image93.png"/><Relationship Id="rId12" Type="http://schemas.openxmlformats.org/officeDocument/2006/relationships/image" Target="../media/image21.png"/><Relationship Id="rId56" Type="http://schemas.openxmlformats.org/officeDocument/2006/relationships/image" Target="../media/image84.png"/><Relationship Id="rId15" Type="http://schemas.openxmlformats.org/officeDocument/2006/relationships/image" Target="../media/image39.png"/><Relationship Id="rId59" Type="http://schemas.openxmlformats.org/officeDocument/2006/relationships/image" Target="../media/image75.png"/><Relationship Id="rId14" Type="http://schemas.openxmlformats.org/officeDocument/2006/relationships/image" Target="../media/image34.png"/><Relationship Id="rId58" Type="http://schemas.openxmlformats.org/officeDocument/2006/relationships/image" Target="../media/image65.png"/><Relationship Id="rId17" Type="http://schemas.openxmlformats.org/officeDocument/2006/relationships/image" Target="../media/image26.png"/><Relationship Id="rId16" Type="http://schemas.openxmlformats.org/officeDocument/2006/relationships/image" Target="../media/image60.png"/><Relationship Id="rId19" Type="http://schemas.openxmlformats.org/officeDocument/2006/relationships/image" Target="../media/image56.png"/><Relationship Id="rId18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123.png"/><Relationship Id="rId42" Type="http://schemas.openxmlformats.org/officeDocument/2006/relationships/image" Target="../media/image125.png"/><Relationship Id="rId41" Type="http://schemas.openxmlformats.org/officeDocument/2006/relationships/image" Target="../media/image117.png"/><Relationship Id="rId44" Type="http://schemas.openxmlformats.org/officeDocument/2006/relationships/image" Target="../media/image116.png"/><Relationship Id="rId43" Type="http://schemas.openxmlformats.org/officeDocument/2006/relationships/image" Target="../media/image121.png"/><Relationship Id="rId46" Type="http://schemas.openxmlformats.org/officeDocument/2006/relationships/image" Target="../media/image126.png"/><Relationship Id="rId45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88.png"/><Relationship Id="rId9" Type="http://schemas.openxmlformats.org/officeDocument/2006/relationships/image" Target="../media/image81.png"/><Relationship Id="rId48" Type="http://schemas.openxmlformats.org/officeDocument/2006/relationships/image" Target="../media/image129.png"/><Relationship Id="rId47" Type="http://schemas.openxmlformats.org/officeDocument/2006/relationships/image" Target="../media/image130.png"/><Relationship Id="rId49" Type="http://schemas.openxmlformats.org/officeDocument/2006/relationships/image" Target="../media/image127.png"/><Relationship Id="rId5" Type="http://schemas.openxmlformats.org/officeDocument/2006/relationships/image" Target="../media/image105.png"/><Relationship Id="rId6" Type="http://schemas.openxmlformats.org/officeDocument/2006/relationships/image" Target="../media/image87.png"/><Relationship Id="rId7" Type="http://schemas.openxmlformats.org/officeDocument/2006/relationships/image" Target="../media/image85.png"/><Relationship Id="rId8" Type="http://schemas.openxmlformats.org/officeDocument/2006/relationships/image" Target="../media/image74.png"/><Relationship Id="rId31" Type="http://schemas.openxmlformats.org/officeDocument/2006/relationships/image" Target="../media/image95.png"/><Relationship Id="rId30" Type="http://schemas.openxmlformats.org/officeDocument/2006/relationships/image" Target="../media/image118.png"/><Relationship Id="rId33" Type="http://schemas.openxmlformats.org/officeDocument/2006/relationships/image" Target="../media/image112.png"/><Relationship Id="rId32" Type="http://schemas.openxmlformats.org/officeDocument/2006/relationships/image" Target="../media/image119.png"/><Relationship Id="rId35" Type="http://schemas.openxmlformats.org/officeDocument/2006/relationships/image" Target="../media/image115.png"/><Relationship Id="rId34" Type="http://schemas.openxmlformats.org/officeDocument/2006/relationships/image" Target="../media/image124.png"/><Relationship Id="rId37" Type="http://schemas.openxmlformats.org/officeDocument/2006/relationships/image" Target="../media/image108.png"/><Relationship Id="rId36" Type="http://schemas.openxmlformats.org/officeDocument/2006/relationships/image" Target="../media/image114.png"/><Relationship Id="rId39" Type="http://schemas.openxmlformats.org/officeDocument/2006/relationships/image" Target="../media/image110.png"/><Relationship Id="rId38" Type="http://schemas.openxmlformats.org/officeDocument/2006/relationships/image" Target="../media/image111.png"/><Relationship Id="rId62" Type="http://schemas.openxmlformats.org/officeDocument/2006/relationships/image" Target="../media/image142.png"/><Relationship Id="rId61" Type="http://schemas.openxmlformats.org/officeDocument/2006/relationships/image" Target="../media/image144.png"/><Relationship Id="rId20" Type="http://schemas.openxmlformats.org/officeDocument/2006/relationships/image" Target="../media/image107.png"/><Relationship Id="rId22" Type="http://schemas.openxmlformats.org/officeDocument/2006/relationships/image" Target="../media/image92.png"/><Relationship Id="rId21" Type="http://schemas.openxmlformats.org/officeDocument/2006/relationships/image" Target="../media/image100.png"/><Relationship Id="rId24" Type="http://schemas.openxmlformats.org/officeDocument/2006/relationships/image" Target="../media/image113.png"/><Relationship Id="rId23" Type="http://schemas.openxmlformats.org/officeDocument/2006/relationships/image" Target="../media/image109.png"/><Relationship Id="rId60" Type="http://schemas.openxmlformats.org/officeDocument/2006/relationships/image" Target="../media/image136.png"/><Relationship Id="rId26" Type="http://schemas.openxmlformats.org/officeDocument/2006/relationships/image" Target="../media/image96.png"/><Relationship Id="rId25" Type="http://schemas.openxmlformats.org/officeDocument/2006/relationships/image" Target="../media/image94.png"/><Relationship Id="rId28" Type="http://schemas.openxmlformats.org/officeDocument/2006/relationships/image" Target="../media/image120.png"/><Relationship Id="rId27" Type="http://schemas.openxmlformats.org/officeDocument/2006/relationships/image" Target="../media/image102.png"/><Relationship Id="rId29" Type="http://schemas.openxmlformats.org/officeDocument/2006/relationships/image" Target="../media/image104.png"/><Relationship Id="rId51" Type="http://schemas.openxmlformats.org/officeDocument/2006/relationships/image" Target="../media/image146.png"/><Relationship Id="rId50" Type="http://schemas.openxmlformats.org/officeDocument/2006/relationships/image" Target="../media/image133.png"/><Relationship Id="rId53" Type="http://schemas.openxmlformats.org/officeDocument/2006/relationships/image" Target="../media/image143.png"/><Relationship Id="rId52" Type="http://schemas.openxmlformats.org/officeDocument/2006/relationships/image" Target="../media/image135.png"/><Relationship Id="rId11" Type="http://schemas.openxmlformats.org/officeDocument/2006/relationships/image" Target="../media/image89.png"/><Relationship Id="rId55" Type="http://schemas.openxmlformats.org/officeDocument/2006/relationships/image" Target="../media/image137.png"/><Relationship Id="rId10" Type="http://schemas.openxmlformats.org/officeDocument/2006/relationships/image" Target="../media/image97.png"/><Relationship Id="rId54" Type="http://schemas.openxmlformats.org/officeDocument/2006/relationships/image" Target="../media/image153.png"/><Relationship Id="rId13" Type="http://schemas.openxmlformats.org/officeDocument/2006/relationships/image" Target="../media/image90.png"/><Relationship Id="rId57" Type="http://schemas.openxmlformats.org/officeDocument/2006/relationships/image" Target="../media/image132.png"/><Relationship Id="rId12" Type="http://schemas.openxmlformats.org/officeDocument/2006/relationships/image" Target="../media/image86.png"/><Relationship Id="rId56" Type="http://schemas.openxmlformats.org/officeDocument/2006/relationships/image" Target="../media/image138.png"/><Relationship Id="rId15" Type="http://schemas.openxmlformats.org/officeDocument/2006/relationships/image" Target="../media/image103.png"/><Relationship Id="rId59" Type="http://schemas.openxmlformats.org/officeDocument/2006/relationships/image" Target="../media/image141.png"/><Relationship Id="rId14" Type="http://schemas.openxmlformats.org/officeDocument/2006/relationships/image" Target="../media/image106.png"/><Relationship Id="rId58" Type="http://schemas.openxmlformats.org/officeDocument/2006/relationships/image" Target="../media/image139.png"/><Relationship Id="rId17" Type="http://schemas.openxmlformats.org/officeDocument/2006/relationships/image" Target="../media/image122.png"/><Relationship Id="rId16" Type="http://schemas.openxmlformats.org/officeDocument/2006/relationships/image" Target="../media/image91.png"/><Relationship Id="rId19" Type="http://schemas.openxmlformats.org/officeDocument/2006/relationships/image" Target="../media/image99.png"/><Relationship Id="rId18" Type="http://schemas.openxmlformats.org/officeDocument/2006/relationships/image" Target="../media/image9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54.png"/><Relationship Id="rId9" Type="http://schemas.openxmlformats.org/officeDocument/2006/relationships/image" Target="../media/image145.png"/><Relationship Id="rId5" Type="http://schemas.openxmlformats.org/officeDocument/2006/relationships/image" Target="../media/image140.png"/><Relationship Id="rId6" Type="http://schemas.openxmlformats.org/officeDocument/2006/relationships/image" Target="../media/image152.png"/><Relationship Id="rId7" Type="http://schemas.openxmlformats.org/officeDocument/2006/relationships/image" Target="../media/image192.png"/><Relationship Id="rId8" Type="http://schemas.openxmlformats.org/officeDocument/2006/relationships/image" Target="../media/image148.png"/><Relationship Id="rId20" Type="http://schemas.openxmlformats.org/officeDocument/2006/relationships/image" Target="../media/image162.png"/><Relationship Id="rId22" Type="http://schemas.openxmlformats.org/officeDocument/2006/relationships/image" Target="../media/image164.png"/><Relationship Id="rId21" Type="http://schemas.openxmlformats.org/officeDocument/2006/relationships/image" Target="../media/image159.png"/><Relationship Id="rId24" Type="http://schemas.openxmlformats.org/officeDocument/2006/relationships/image" Target="../media/image165.png"/><Relationship Id="rId23" Type="http://schemas.openxmlformats.org/officeDocument/2006/relationships/image" Target="../media/image182.png"/><Relationship Id="rId26" Type="http://schemas.openxmlformats.org/officeDocument/2006/relationships/image" Target="../media/image166.png"/><Relationship Id="rId25" Type="http://schemas.openxmlformats.org/officeDocument/2006/relationships/image" Target="../media/image163.png"/><Relationship Id="rId28" Type="http://schemas.openxmlformats.org/officeDocument/2006/relationships/image" Target="../media/image171.png"/><Relationship Id="rId27" Type="http://schemas.openxmlformats.org/officeDocument/2006/relationships/image" Target="../media/image167.png"/><Relationship Id="rId29" Type="http://schemas.openxmlformats.org/officeDocument/2006/relationships/image" Target="../media/image180.png"/><Relationship Id="rId11" Type="http://schemas.openxmlformats.org/officeDocument/2006/relationships/image" Target="../media/image168.png"/><Relationship Id="rId10" Type="http://schemas.openxmlformats.org/officeDocument/2006/relationships/image" Target="../media/image150.png"/><Relationship Id="rId13" Type="http://schemas.openxmlformats.org/officeDocument/2006/relationships/image" Target="../media/image151.png"/><Relationship Id="rId12" Type="http://schemas.openxmlformats.org/officeDocument/2006/relationships/image" Target="../media/image147.png"/><Relationship Id="rId15" Type="http://schemas.openxmlformats.org/officeDocument/2006/relationships/image" Target="../media/image155.png"/><Relationship Id="rId14" Type="http://schemas.openxmlformats.org/officeDocument/2006/relationships/image" Target="../media/image157.png"/><Relationship Id="rId17" Type="http://schemas.openxmlformats.org/officeDocument/2006/relationships/image" Target="../media/image160.png"/><Relationship Id="rId16" Type="http://schemas.openxmlformats.org/officeDocument/2006/relationships/image" Target="../media/image156.png"/><Relationship Id="rId19" Type="http://schemas.openxmlformats.org/officeDocument/2006/relationships/image" Target="../media/image161.png"/><Relationship Id="rId18" Type="http://schemas.openxmlformats.org/officeDocument/2006/relationships/image" Target="../media/image149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206.png"/><Relationship Id="rId84" Type="http://schemas.openxmlformats.org/officeDocument/2006/relationships/image" Target="../media/image244.png"/><Relationship Id="rId83" Type="http://schemas.openxmlformats.org/officeDocument/2006/relationships/image" Target="../media/image281.png"/><Relationship Id="rId42" Type="http://schemas.openxmlformats.org/officeDocument/2006/relationships/image" Target="../media/image219.png"/><Relationship Id="rId86" Type="http://schemas.openxmlformats.org/officeDocument/2006/relationships/image" Target="../media/image254.png"/><Relationship Id="rId41" Type="http://schemas.openxmlformats.org/officeDocument/2006/relationships/image" Target="../media/image203.png"/><Relationship Id="rId85" Type="http://schemas.openxmlformats.org/officeDocument/2006/relationships/image" Target="../media/image253.png"/><Relationship Id="rId44" Type="http://schemas.openxmlformats.org/officeDocument/2006/relationships/image" Target="../media/image212.png"/><Relationship Id="rId43" Type="http://schemas.openxmlformats.org/officeDocument/2006/relationships/image" Target="../media/image207.png"/><Relationship Id="rId46" Type="http://schemas.openxmlformats.org/officeDocument/2006/relationships/image" Target="../media/image214.png"/><Relationship Id="rId45" Type="http://schemas.openxmlformats.org/officeDocument/2006/relationships/image" Target="../media/image226.png"/><Relationship Id="rId80" Type="http://schemas.openxmlformats.org/officeDocument/2006/relationships/image" Target="../media/image257.png"/><Relationship Id="rId82" Type="http://schemas.openxmlformats.org/officeDocument/2006/relationships/image" Target="../media/image262.png"/><Relationship Id="rId81" Type="http://schemas.openxmlformats.org/officeDocument/2006/relationships/image" Target="../media/image2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78.png"/><Relationship Id="rId9" Type="http://schemas.openxmlformats.org/officeDocument/2006/relationships/image" Target="../media/image175.png"/><Relationship Id="rId48" Type="http://schemas.openxmlformats.org/officeDocument/2006/relationships/image" Target="../media/image227.png"/><Relationship Id="rId47" Type="http://schemas.openxmlformats.org/officeDocument/2006/relationships/image" Target="../media/image204.png"/><Relationship Id="rId49" Type="http://schemas.openxmlformats.org/officeDocument/2006/relationships/image" Target="../media/image225.png"/><Relationship Id="rId5" Type="http://schemas.openxmlformats.org/officeDocument/2006/relationships/image" Target="../media/image170.png"/><Relationship Id="rId6" Type="http://schemas.openxmlformats.org/officeDocument/2006/relationships/image" Target="../media/image169.png"/><Relationship Id="rId7" Type="http://schemas.openxmlformats.org/officeDocument/2006/relationships/image" Target="../media/image176.png"/><Relationship Id="rId8" Type="http://schemas.openxmlformats.org/officeDocument/2006/relationships/image" Target="../media/image181.png"/><Relationship Id="rId73" Type="http://schemas.openxmlformats.org/officeDocument/2006/relationships/image" Target="../media/image246.png"/><Relationship Id="rId72" Type="http://schemas.openxmlformats.org/officeDocument/2006/relationships/image" Target="../media/image250.png"/><Relationship Id="rId31" Type="http://schemas.openxmlformats.org/officeDocument/2006/relationships/image" Target="../media/image196.png"/><Relationship Id="rId75" Type="http://schemas.openxmlformats.org/officeDocument/2006/relationships/image" Target="../media/image245.png"/><Relationship Id="rId30" Type="http://schemas.openxmlformats.org/officeDocument/2006/relationships/image" Target="../media/image199.png"/><Relationship Id="rId74" Type="http://schemas.openxmlformats.org/officeDocument/2006/relationships/image" Target="../media/image241.png"/><Relationship Id="rId33" Type="http://schemas.openxmlformats.org/officeDocument/2006/relationships/image" Target="../media/image198.png"/><Relationship Id="rId77" Type="http://schemas.openxmlformats.org/officeDocument/2006/relationships/image" Target="../media/image242.png"/><Relationship Id="rId32" Type="http://schemas.openxmlformats.org/officeDocument/2006/relationships/image" Target="../media/image220.png"/><Relationship Id="rId76" Type="http://schemas.openxmlformats.org/officeDocument/2006/relationships/image" Target="../media/image249.png"/><Relationship Id="rId35" Type="http://schemas.openxmlformats.org/officeDocument/2006/relationships/image" Target="../media/image215.png"/><Relationship Id="rId79" Type="http://schemas.openxmlformats.org/officeDocument/2006/relationships/image" Target="../media/image239.png"/><Relationship Id="rId34" Type="http://schemas.openxmlformats.org/officeDocument/2006/relationships/image" Target="../media/image208.png"/><Relationship Id="rId78" Type="http://schemas.openxmlformats.org/officeDocument/2006/relationships/image" Target="../media/image248.png"/><Relationship Id="rId71" Type="http://schemas.openxmlformats.org/officeDocument/2006/relationships/image" Target="../media/image223.png"/><Relationship Id="rId70" Type="http://schemas.openxmlformats.org/officeDocument/2006/relationships/image" Target="../media/image224.png"/><Relationship Id="rId37" Type="http://schemas.openxmlformats.org/officeDocument/2006/relationships/image" Target="../media/image217.png"/><Relationship Id="rId36" Type="http://schemas.openxmlformats.org/officeDocument/2006/relationships/image" Target="../media/image202.png"/><Relationship Id="rId39" Type="http://schemas.openxmlformats.org/officeDocument/2006/relationships/image" Target="../media/image200.png"/><Relationship Id="rId38" Type="http://schemas.openxmlformats.org/officeDocument/2006/relationships/image" Target="../media/image209.png"/><Relationship Id="rId62" Type="http://schemas.openxmlformats.org/officeDocument/2006/relationships/image" Target="../media/image228.png"/><Relationship Id="rId61" Type="http://schemas.openxmlformats.org/officeDocument/2006/relationships/image" Target="../media/image236.png"/><Relationship Id="rId20" Type="http://schemas.openxmlformats.org/officeDocument/2006/relationships/image" Target="../media/image189.png"/><Relationship Id="rId64" Type="http://schemas.openxmlformats.org/officeDocument/2006/relationships/image" Target="../media/image234.png"/><Relationship Id="rId63" Type="http://schemas.openxmlformats.org/officeDocument/2006/relationships/image" Target="../media/image230.png"/><Relationship Id="rId22" Type="http://schemas.openxmlformats.org/officeDocument/2006/relationships/image" Target="../media/image184.png"/><Relationship Id="rId66" Type="http://schemas.openxmlformats.org/officeDocument/2006/relationships/image" Target="../media/image232.png"/><Relationship Id="rId21" Type="http://schemas.openxmlformats.org/officeDocument/2006/relationships/image" Target="../media/image179.png"/><Relationship Id="rId65" Type="http://schemas.openxmlformats.org/officeDocument/2006/relationships/image" Target="../media/image247.png"/><Relationship Id="rId24" Type="http://schemas.openxmlformats.org/officeDocument/2006/relationships/image" Target="../media/image185.png"/><Relationship Id="rId68" Type="http://schemas.openxmlformats.org/officeDocument/2006/relationships/image" Target="../media/image237.png"/><Relationship Id="rId23" Type="http://schemas.openxmlformats.org/officeDocument/2006/relationships/image" Target="../media/image188.png"/><Relationship Id="rId67" Type="http://schemas.openxmlformats.org/officeDocument/2006/relationships/image" Target="../media/image251.png"/><Relationship Id="rId60" Type="http://schemas.openxmlformats.org/officeDocument/2006/relationships/image" Target="../media/image238.png"/><Relationship Id="rId26" Type="http://schemas.openxmlformats.org/officeDocument/2006/relationships/image" Target="../media/image191.png"/><Relationship Id="rId25" Type="http://schemas.openxmlformats.org/officeDocument/2006/relationships/image" Target="../media/image195.png"/><Relationship Id="rId69" Type="http://schemas.openxmlformats.org/officeDocument/2006/relationships/image" Target="../media/image240.png"/><Relationship Id="rId28" Type="http://schemas.openxmlformats.org/officeDocument/2006/relationships/image" Target="../media/image201.png"/><Relationship Id="rId27" Type="http://schemas.openxmlformats.org/officeDocument/2006/relationships/image" Target="../media/image193.png"/><Relationship Id="rId29" Type="http://schemas.openxmlformats.org/officeDocument/2006/relationships/image" Target="../media/image205.png"/><Relationship Id="rId51" Type="http://schemas.openxmlformats.org/officeDocument/2006/relationships/image" Target="../media/image211.png"/><Relationship Id="rId50" Type="http://schemas.openxmlformats.org/officeDocument/2006/relationships/image" Target="../media/image222.png"/><Relationship Id="rId53" Type="http://schemas.openxmlformats.org/officeDocument/2006/relationships/image" Target="../media/image218.png"/><Relationship Id="rId52" Type="http://schemas.openxmlformats.org/officeDocument/2006/relationships/image" Target="../media/image221.png"/><Relationship Id="rId11" Type="http://schemas.openxmlformats.org/officeDocument/2006/relationships/image" Target="../media/image173.png"/><Relationship Id="rId55" Type="http://schemas.openxmlformats.org/officeDocument/2006/relationships/image" Target="../media/image229.png"/><Relationship Id="rId10" Type="http://schemas.openxmlformats.org/officeDocument/2006/relationships/image" Target="../media/image186.png"/><Relationship Id="rId54" Type="http://schemas.openxmlformats.org/officeDocument/2006/relationships/image" Target="../media/image210.png"/><Relationship Id="rId13" Type="http://schemas.openxmlformats.org/officeDocument/2006/relationships/image" Target="../media/image172.png"/><Relationship Id="rId57" Type="http://schemas.openxmlformats.org/officeDocument/2006/relationships/image" Target="../media/image216.png"/><Relationship Id="rId12" Type="http://schemas.openxmlformats.org/officeDocument/2006/relationships/image" Target="../media/image187.png"/><Relationship Id="rId56" Type="http://schemas.openxmlformats.org/officeDocument/2006/relationships/image" Target="../media/image213.png"/><Relationship Id="rId15" Type="http://schemas.openxmlformats.org/officeDocument/2006/relationships/image" Target="../media/image197.png"/><Relationship Id="rId59" Type="http://schemas.openxmlformats.org/officeDocument/2006/relationships/image" Target="../media/image235.png"/><Relationship Id="rId14" Type="http://schemas.openxmlformats.org/officeDocument/2006/relationships/image" Target="../media/image174.png"/><Relationship Id="rId58" Type="http://schemas.openxmlformats.org/officeDocument/2006/relationships/image" Target="../media/image233.png"/><Relationship Id="rId17" Type="http://schemas.openxmlformats.org/officeDocument/2006/relationships/image" Target="../media/image177.png"/><Relationship Id="rId16" Type="http://schemas.openxmlformats.org/officeDocument/2006/relationships/image" Target="../media/image190.png"/><Relationship Id="rId19" Type="http://schemas.openxmlformats.org/officeDocument/2006/relationships/image" Target="../media/image183.png"/><Relationship Id="rId18" Type="http://schemas.openxmlformats.org/officeDocument/2006/relationships/image" Target="../media/image19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58.png"/><Relationship Id="rId9" Type="http://schemas.openxmlformats.org/officeDocument/2006/relationships/image" Target="../media/image285.png"/><Relationship Id="rId5" Type="http://schemas.openxmlformats.org/officeDocument/2006/relationships/image" Target="../media/image260.png"/><Relationship Id="rId6" Type="http://schemas.openxmlformats.org/officeDocument/2006/relationships/image" Target="../media/image256.png"/><Relationship Id="rId7" Type="http://schemas.openxmlformats.org/officeDocument/2006/relationships/image" Target="../media/image261.png"/><Relationship Id="rId8" Type="http://schemas.openxmlformats.org/officeDocument/2006/relationships/image" Target="../media/image25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67.png"/><Relationship Id="rId9" Type="http://schemas.openxmlformats.org/officeDocument/2006/relationships/image" Target="../media/image264.png"/><Relationship Id="rId5" Type="http://schemas.openxmlformats.org/officeDocument/2006/relationships/image" Target="../media/image263.png"/><Relationship Id="rId6" Type="http://schemas.openxmlformats.org/officeDocument/2006/relationships/image" Target="../media/image283.png"/><Relationship Id="rId7" Type="http://schemas.openxmlformats.org/officeDocument/2006/relationships/image" Target="../media/image269.png"/><Relationship Id="rId8" Type="http://schemas.openxmlformats.org/officeDocument/2006/relationships/image" Target="../media/image280.png"/><Relationship Id="rId20" Type="http://schemas.openxmlformats.org/officeDocument/2006/relationships/image" Target="../media/image282.png"/><Relationship Id="rId11" Type="http://schemas.openxmlformats.org/officeDocument/2006/relationships/image" Target="../media/image278.png"/><Relationship Id="rId10" Type="http://schemas.openxmlformats.org/officeDocument/2006/relationships/image" Target="../media/image266.png"/><Relationship Id="rId13" Type="http://schemas.openxmlformats.org/officeDocument/2006/relationships/image" Target="../media/image265.png"/><Relationship Id="rId12" Type="http://schemas.openxmlformats.org/officeDocument/2006/relationships/image" Target="../media/image273.png"/><Relationship Id="rId15" Type="http://schemas.openxmlformats.org/officeDocument/2006/relationships/image" Target="../media/image287.png"/><Relationship Id="rId14" Type="http://schemas.openxmlformats.org/officeDocument/2006/relationships/image" Target="../media/image274.png"/><Relationship Id="rId17" Type="http://schemas.openxmlformats.org/officeDocument/2006/relationships/image" Target="../media/image275.png"/><Relationship Id="rId16" Type="http://schemas.openxmlformats.org/officeDocument/2006/relationships/image" Target="../media/image279.png"/><Relationship Id="rId19" Type="http://schemas.openxmlformats.org/officeDocument/2006/relationships/image" Target="../media/image270.png"/><Relationship Id="rId18" Type="http://schemas.openxmlformats.org/officeDocument/2006/relationships/image" Target="../media/image27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pidruchnyk.com.ua/3klas/matematyka3/" TargetMode="External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28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8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" name="Google Shape;1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5279" y="1562100"/>
            <a:ext cx="11776406" cy="10579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" name="Google Shape;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4841" y="1841500"/>
            <a:ext cx="361398" cy="526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" name="Google Shape;1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1595" y="2005735"/>
            <a:ext cx="361398" cy="526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8730" y="2005303"/>
            <a:ext cx="337959" cy="409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07833" y="9737465"/>
            <a:ext cx="328792" cy="399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6610" y="3599227"/>
            <a:ext cx="321052" cy="389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39150" y="2508908"/>
            <a:ext cx="336491" cy="131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215502" y="5676900"/>
            <a:ext cx="338943" cy="101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949463" y="9694057"/>
            <a:ext cx="314781" cy="422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04766" y="9943371"/>
            <a:ext cx="314781" cy="422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464079" y="9883140"/>
            <a:ext cx="263536" cy="319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651945" y="9456933"/>
            <a:ext cx="1618056" cy="592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91500" y="9845842"/>
            <a:ext cx="389225" cy="571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301710" y="9456289"/>
            <a:ext cx="389225" cy="571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245682" y="2398974"/>
            <a:ext cx="92345" cy="95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288302" y="2658259"/>
            <a:ext cx="92111" cy="953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13209651" y="5956300"/>
            <a:ext cx="9763287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Порівняння чисел у межах 1000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13209651" y="8699500"/>
            <a:ext cx="483083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5" name="Google Shape;35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2015702" y="609600"/>
            <a:ext cx="11545743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3209652" y="10078807"/>
            <a:ext cx="10346050" cy="304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2" name="Google Shape;4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529" y="596821"/>
            <a:ext cx="19073896" cy="1253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3734267" y="4064000"/>
            <a:ext cx="361995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Обчисли.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34267" y="5537200"/>
            <a:ext cx="476309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200 + 30 + 2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0783648" y="5537200"/>
            <a:ext cx="373426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400 - 100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16918515" y="5537200"/>
            <a:ext cx="397559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800 + 200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34267" y="7010400"/>
            <a:ext cx="346753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500 + 50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0783648" y="7010400"/>
            <a:ext cx="384858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900 - 300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16918515" y="7010400"/>
            <a:ext cx="384858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900 - 300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3734267" y="8483600"/>
            <a:ext cx="301027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200 + 0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0783648" y="8483600"/>
            <a:ext cx="372156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700 - 700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6918515" y="8483600"/>
            <a:ext cx="299757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600 + 6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4" name="Google Shape;5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22195" y="11900162"/>
            <a:ext cx="3405923" cy="87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22195" y="11271599"/>
            <a:ext cx="3405923" cy="62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173400" y="11987992"/>
            <a:ext cx="3303510" cy="471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122195" y="12459920"/>
            <a:ext cx="3405923" cy="87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103980" y="11881948"/>
            <a:ext cx="3442355" cy="12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104078" y="11253384"/>
            <a:ext cx="3442231" cy="664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155256" y="11969778"/>
            <a:ext cx="3339801" cy="508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103980" y="12441706"/>
            <a:ext cx="3442355" cy="124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315280" y="12094237"/>
            <a:ext cx="2956401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315280" y="12238930"/>
            <a:ext cx="1436203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031601" y="12238930"/>
            <a:ext cx="676812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315280" y="12373102"/>
            <a:ext cx="2420456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1910003" y="11391201"/>
            <a:ext cx="565140" cy="436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910003" y="11391402"/>
            <a:ext cx="525015" cy="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252744" y="10804325"/>
            <a:ext cx="3182073" cy="587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410562" y="11283538"/>
            <a:ext cx="1229658" cy="87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684128" y="11391809"/>
            <a:ext cx="244747" cy="436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684128" y="11391402"/>
            <a:ext cx="226076" cy="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812165" y="11391809"/>
            <a:ext cx="1886080" cy="436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076293" y="11452923"/>
            <a:ext cx="1357927" cy="314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058129" y="11434711"/>
            <a:ext cx="1394105" cy="350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829774" y="11391402"/>
            <a:ext cx="1854354" cy="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9603496" y="11391402"/>
            <a:ext cx="226280" cy="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9581534" y="11391809"/>
            <a:ext cx="248441" cy="436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252944" y="11391402"/>
            <a:ext cx="350753" cy="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9212821" y="11391605"/>
            <a:ext cx="390878" cy="436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891783" y="11373190"/>
            <a:ext cx="601575" cy="472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891786" y="11373190"/>
            <a:ext cx="561515" cy="3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235030" y="10786111"/>
            <a:ext cx="3218178" cy="623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665990" y="11373594"/>
            <a:ext cx="281052" cy="472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1665914" y="11373190"/>
            <a:ext cx="262508" cy="3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9794001" y="11373594"/>
            <a:ext cx="1922258" cy="472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9811560" y="11373190"/>
            <a:ext cx="1890786" cy="3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9585279" y="11373190"/>
            <a:ext cx="262710" cy="3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9563167" y="11373391"/>
            <a:ext cx="284824" cy="472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9234802" y="11373190"/>
            <a:ext cx="387110" cy="3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194401" y="11373190"/>
            <a:ext cx="427607" cy="472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439555" y="10737338"/>
            <a:ext cx="2707858" cy="69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439555" y="10349193"/>
            <a:ext cx="2707858" cy="38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0697600" y="10638582"/>
            <a:ext cx="1286532" cy="87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480235" y="10807360"/>
            <a:ext cx="2626495" cy="37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9439555" y="11182555"/>
            <a:ext cx="2708062" cy="69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9421137" y="10719127"/>
            <a:ext cx="2744492" cy="106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421134" y="10330979"/>
            <a:ext cx="2744496" cy="42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462051" y="10789148"/>
            <a:ext cx="2662865" cy="411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9421137" y="11164140"/>
            <a:ext cx="2744492" cy="106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9639521" y="10887904"/>
            <a:ext cx="2358118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9978737" y="11002849"/>
            <a:ext cx="2018903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664417" y="11109702"/>
            <a:ext cx="2333224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1149398" y="11021064"/>
            <a:ext cx="547077" cy="500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131458" y="11002849"/>
            <a:ext cx="583440" cy="536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712383" y="10323289"/>
            <a:ext cx="2161997" cy="55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9712383" y="9924214"/>
            <a:ext cx="2161997" cy="39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853201" y="10190331"/>
            <a:ext cx="1442376" cy="87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745171" y="10378940"/>
            <a:ext cx="2096826" cy="174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712586" y="10552979"/>
            <a:ext cx="2161997" cy="55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694168" y="10305075"/>
            <a:ext cx="2198427" cy="92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9694266" y="9906000"/>
            <a:ext cx="2198303" cy="435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727024" y="10360929"/>
            <a:ext cx="2133222" cy="210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694370" y="10534765"/>
            <a:ext cx="2198427" cy="92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828356" y="10439854"/>
            <a:ext cx="1889977" cy="36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435279" y="977900"/>
            <a:ext cx="2867442" cy="283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6175" y="587347"/>
            <a:ext cx="17349658" cy="67053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2718140" y="4191000"/>
            <a:ext cx="1185058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Порівняй. Прочитай нерівності.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718140" y="6172200"/>
            <a:ext cx="510603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193 + 3  і  202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8840305" y="6172200"/>
            <a:ext cx="623647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700  і  200 + 500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6092911" y="6172200"/>
            <a:ext cx="583002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600  і  60 + 600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2718140" y="8153400"/>
            <a:ext cx="495361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52 + 17  і  100  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840305" y="8153400"/>
            <a:ext cx="533466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500  і  50 + 50 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6092911" y="8153400"/>
            <a:ext cx="570301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900 - 900  і  90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30" name="Google Shape;1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74359" y="1320800"/>
            <a:ext cx="2171934" cy="24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25489" y="2296530"/>
            <a:ext cx="2246285" cy="2416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26251" y="11808287"/>
            <a:ext cx="1206485" cy="430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5085" y="11788015"/>
            <a:ext cx="1247596" cy="47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07124" y="11832335"/>
            <a:ext cx="572553" cy="262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23961" y="11091853"/>
            <a:ext cx="2500199" cy="82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75549" y="11973127"/>
            <a:ext cx="2324747" cy="230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24204" y="11510873"/>
            <a:ext cx="2463627" cy="558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54432" y="11952691"/>
            <a:ext cx="2365818" cy="271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03570" y="11490471"/>
            <a:ext cx="2504901" cy="600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03599" y="11070574"/>
            <a:ext cx="2541148" cy="788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086518" y="11908904"/>
            <a:ext cx="334028" cy="185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35019" y="11647664"/>
            <a:ext cx="2319994" cy="349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294046" y="11806132"/>
            <a:ext cx="1852361" cy="214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404057" y="11153291"/>
            <a:ext cx="2470167" cy="900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581944" y="12090167"/>
            <a:ext cx="2324747" cy="230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420527" y="11591113"/>
            <a:ext cx="2453697" cy="596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560740" y="12069902"/>
            <a:ext cx="2365818" cy="271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400254" y="11570314"/>
            <a:ext cx="2494784" cy="638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383694" y="11131736"/>
            <a:ext cx="2511115" cy="94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379334" y="11909568"/>
            <a:ext cx="320949" cy="205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549529" y="11733045"/>
            <a:ext cx="2302253" cy="475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46627" y="11890676"/>
            <a:ext cx="1846110" cy="302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770924" y="10148069"/>
            <a:ext cx="1108033" cy="1026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95117" y="10084383"/>
            <a:ext cx="400110" cy="448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591457" y="9996956"/>
            <a:ext cx="427478" cy="4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73804" y="10450292"/>
            <a:ext cx="6781" cy="5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59514" y="10438426"/>
            <a:ext cx="14290" cy="12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43045" y="10425106"/>
            <a:ext cx="24220" cy="20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30935" y="10414695"/>
            <a:ext cx="14290" cy="11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24880" y="10409368"/>
            <a:ext cx="6781" cy="5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16645" y="10402345"/>
            <a:ext cx="8235" cy="7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7200" y="10394593"/>
            <a:ext cx="12110" cy="1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519524" y="9936414"/>
            <a:ext cx="396477" cy="445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519524" y="10320493"/>
            <a:ext cx="52073" cy="4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368286" y="9824917"/>
            <a:ext cx="475540" cy="495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750212" y="10127707"/>
            <a:ext cx="1148684" cy="1067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498949" y="9915782"/>
            <a:ext cx="616395" cy="637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39009" y="10418170"/>
            <a:ext cx="55255" cy="52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22671" y="10404258"/>
            <a:ext cx="64887" cy="61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10653" y="10394308"/>
            <a:ext cx="54101" cy="52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4521" y="10388616"/>
            <a:ext cx="47360" cy="46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98302" y="10382182"/>
            <a:ext cx="47454" cy="47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586804" y="10373993"/>
            <a:ext cx="52780" cy="51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499061" y="10300044"/>
            <a:ext cx="55066" cy="52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348097" y="9804400"/>
            <a:ext cx="516130" cy="536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975816" y="10208605"/>
            <a:ext cx="907283" cy="776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826338" y="10407138"/>
            <a:ext cx="909066" cy="752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4055089" y="11176791"/>
            <a:ext cx="273375" cy="31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543775" y="10790051"/>
            <a:ext cx="619782" cy="623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4034448" y="11156370"/>
            <a:ext cx="314764" cy="358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523120" y="10769612"/>
            <a:ext cx="661120" cy="664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960387" y="10287552"/>
            <a:ext cx="754799" cy="669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306425" y="10657136"/>
            <a:ext cx="623534" cy="694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285811" y="10636479"/>
            <a:ext cx="664462" cy="735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679574" y="9897762"/>
            <a:ext cx="642000" cy="783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659697" y="9877623"/>
            <a:ext cx="683506" cy="82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5417988" y="10375444"/>
            <a:ext cx="589134" cy="780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397061" y="10354478"/>
            <a:ext cx="630023" cy="82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94" name="Google Shape;1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104" y="2008423"/>
            <a:ext cx="20427291" cy="11074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"/>
          <p:cNvSpPr/>
          <p:nvPr/>
        </p:nvSpPr>
        <p:spPr>
          <a:xfrm>
            <a:off x="3569146" y="5588000"/>
            <a:ext cx="1749008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Запиши числа, які більші за подані на дві сотні.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5614102" y="6819900"/>
            <a:ext cx="1341287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17; 36; 55; 78; 92; 100; 300; 600; 700.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8" name="Google Shape;1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82628" y="2571384"/>
            <a:ext cx="2871911" cy="1718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282628" y="2571179"/>
            <a:ext cx="1986631" cy="1718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37467" y="3659547"/>
            <a:ext cx="250399" cy="649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264002" y="2552740"/>
            <a:ext cx="1754249" cy="1547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264103" y="2552700"/>
            <a:ext cx="2909026" cy="1143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588237" y="3752366"/>
            <a:ext cx="486279" cy="556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502442" y="2882605"/>
            <a:ext cx="452246" cy="1057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69683" y="7559005"/>
            <a:ext cx="1340543" cy="1340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025412" y="9054005"/>
            <a:ext cx="622728" cy="90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72240" y="8742797"/>
            <a:ext cx="262544" cy="192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04465" y="8843807"/>
            <a:ext cx="233412" cy="28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54694" y="7543800"/>
            <a:ext cx="1370297" cy="1370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010276" y="9038642"/>
            <a:ext cx="653020" cy="93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556988" y="8727759"/>
            <a:ext cx="292887" cy="22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89086" y="8828853"/>
            <a:ext cx="263632" cy="319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836143" y="7832390"/>
            <a:ext cx="618710" cy="200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513341" y="8252904"/>
            <a:ext cx="622799" cy="201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474057" y="8167768"/>
            <a:ext cx="364699" cy="126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608439" y="8503859"/>
            <a:ext cx="286842" cy="104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147392" y="8250591"/>
            <a:ext cx="459442" cy="154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041627" y="7730015"/>
            <a:ext cx="280443" cy="102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387944" y="9145042"/>
            <a:ext cx="218923" cy="134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307243" y="9281006"/>
            <a:ext cx="227455" cy="139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076764" y="9171459"/>
            <a:ext cx="2940887" cy="2918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194428" y="9065279"/>
            <a:ext cx="2520613" cy="202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28" name="Google Shape;2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2562" y="605923"/>
            <a:ext cx="21959018" cy="1224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"/>
          <p:cNvSpPr/>
          <p:nvPr/>
        </p:nvSpPr>
        <p:spPr>
          <a:xfrm>
            <a:off x="2565721" y="5549900"/>
            <a:ext cx="19255607" cy="2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Запиши за допомогою цифр 8, 3, 4 різні трицифрові числа. Цифри не мають повторюватися. Прочитай їх. Розмісти числа в порядку зростання.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31" name="Google Shape;23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62694" y="2160135"/>
            <a:ext cx="2168508" cy="2383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80977" y="2160333"/>
            <a:ext cx="1550225" cy="2383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31660" y="2784822"/>
            <a:ext cx="845329" cy="1917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938494" y="3933453"/>
            <a:ext cx="1378670" cy="768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097093" y="2981784"/>
            <a:ext cx="2220751" cy="1782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299775" y="3918917"/>
            <a:ext cx="58263" cy="19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145809" y="2143447"/>
            <a:ext cx="2202275" cy="2416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115051" y="2767837"/>
            <a:ext cx="878759" cy="1951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921524" y="3916759"/>
            <a:ext cx="1411884" cy="802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080210" y="2965208"/>
            <a:ext cx="2254217" cy="181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441297" y="2224360"/>
            <a:ext cx="801515" cy="1708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282820" y="3902230"/>
            <a:ext cx="91324" cy="230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175465" y="2945464"/>
            <a:ext cx="753985" cy="160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027470" y="4023599"/>
            <a:ext cx="1200807" cy="568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715768" y="1566075"/>
            <a:ext cx="1868205" cy="2204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7099939" y="2650102"/>
            <a:ext cx="1484036" cy="112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650956" y="1877926"/>
            <a:ext cx="468121" cy="2040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053390" y="3465866"/>
            <a:ext cx="1501183" cy="452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6603425" y="2067241"/>
            <a:ext cx="1924377" cy="1904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518964" y="3458598"/>
            <a:ext cx="75672" cy="189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699090" y="1549400"/>
            <a:ext cx="1901565" cy="2237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634265" y="1861393"/>
            <a:ext cx="501760" cy="2074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036896" y="3449371"/>
            <a:ext cx="1534512" cy="486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586746" y="2050566"/>
            <a:ext cx="1958128" cy="1937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502090" y="3441750"/>
            <a:ext cx="108613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689072" y="2040744"/>
            <a:ext cx="392977" cy="1723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7167907" y="3534414"/>
            <a:ext cx="1289371" cy="300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921868" y="1765777"/>
            <a:ext cx="1078804" cy="484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8007966" y="1765591"/>
            <a:ext cx="174958" cy="17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078834" y="1798489"/>
            <a:ext cx="307896" cy="211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078671" y="2097081"/>
            <a:ext cx="174901" cy="17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149344" y="2130171"/>
            <a:ext cx="307896" cy="211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149122" y="2428621"/>
            <a:ext cx="174960" cy="174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219852" y="2461654"/>
            <a:ext cx="307858" cy="211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219633" y="2760253"/>
            <a:ext cx="175016" cy="17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8290364" y="2793157"/>
            <a:ext cx="307858" cy="211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290142" y="3091743"/>
            <a:ext cx="175016" cy="17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360872" y="3124640"/>
            <a:ext cx="307858" cy="211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885959" y="2347751"/>
            <a:ext cx="304773" cy="1172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851748" y="9375639"/>
            <a:ext cx="757499" cy="1100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837804" y="9361940"/>
            <a:ext cx="785574" cy="1127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460280" y="9864973"/>
            <a:ext cx="97107" cy="488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396965" y="9618569"/>
            <a:ext cx="446858" cy="589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925218" y="10041750"/>
            <a:ext cx="714947" cy="1131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691590" y="9236379"/>
            <a:ext cx="319337" cy="462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881123" y="9094031"/>
            <a:ext cx="365382" cy="538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925393" y="9878293"/>
            <a:ext cx="851883" cy="1294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926032" y="9094093"/>
            <a:ext cx="320635" cy="538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912308" y="9604828"/>
            <a:ext cx="945319" cy="1581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383165" y="10028269"/>
            <a:ext cx="270505" cy="193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830193" y="9617342"/>
            <a:ext cx="17664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677727" y="9222687"/>
            <a:ext cx="222710" cy="4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867827" y="9080500"/>
            <a:ext cx="392536" cy="565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727300" y="9453780"/>
            <a:ext cx="72212" cy="197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803765" y="9547051"/>
            <a:ext cx="123506" cy="145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3762076" y="9533136"/>
            <a:ext cx="87463" cy="13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027529" y="9312368"/>
            <a:ext cx="178332" cy="27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94750" y="9857780"/>
            <a:ext cx="2187834" cy="218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94911" y="10201015"/>
            <a:ext cx="2187803" cy="1838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989486" y="9884240"/>
            <a:ext cx="216140" cy="597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582976" y="10448206"/>
            <a:ext cx="643" cy="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458222" y="10390609"/>
            <a:ext cx="235162" cy="229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54306" y="10638817"/>
            <a:ext cx="725261" cy="679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390195" y="11333770"/>
            <a:ext cx="635222" cy="517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3065623" y="10956522"/>
            <a:ext cx="653626" cy="738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228744" y="10724877"/>
            <a:ext cx="86299" cy="189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292679" y="10796321"/>
            <a:ext cx="482" cy="1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292197" y="10869935"/>
            <a:ext cx="804" cy="2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286250" y="10819767"/>
            <a:ext cx="850" cy="3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439814" y="11398337"/>
            <a:ext cx="369300" cy="201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3125471" y="11111787"/>
            <a:ext cx="228056" cy="38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568822" y="11372962"/>
            <a:ext cx="110406" cy="23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601715" y="11420934"/>
            <a:ext cx="675" cy="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859907" y="11508122"/>
            <a:ext cx="131309" cy="285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739521" y="10760304"/>
            <a:ext cx="99036" cy="238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510348" y="10430290"/>
            <a:ext cx="87422" cy="15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981448" y="9844181"/>
            <a:ext cx="2214744" cy="2209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444754" y="10377177"/>
            <a:ext cx="262406" cy="256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140565" y="10625106"/>
            <a:ext cx="752510" cy="707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376684" y="11320202"/>
            <a:ext cx="662270" cy="545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3051938" y="10942910"/>
            <a:ext cx="680840" cy="765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200360" y="10723897"/>
            <a:ext cx="64612" cy="194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494966" y="10446910"/>
            <a:ext cx="62974" cy="137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3103478" y="11105902"/>
            <a:ext cx="215164" cy="38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433359" y="11381842"/>
            <a:ext cx="354686" cy="18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21" name="Google Shape;3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0751" y="748928"/>
            <a:ext cx="17170343" cy="1235021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"/>
          <p:cNvSpPr/>
          <p:nvPr/>
        </p:nvSpPr>
        <p:spPr>
          <a:xfrm>
            <a:off x="2895962" y="4064000"/>
            <a:ext cx="384858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Порівняй.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2895962" y="5727700"/>
            <a:ext cx="370886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120  і  150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7747968" y="5727700"/>
            <a:ext cx="320080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78  і  101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"/>
          <p:cNvSpPr/>
          <p:nvPr/>
        </p:nvSpPr>
        <p:spPr>
          <a:xfrm>
            <a:off x="12536467" y="5727700"/>
            <a:ext cx="377237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257  і  275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17756819" y="5727700"/>
            <a:ext cx="397559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645  і  650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"/>
          <p:cNvSpPr/>
          <p:nvPr/>
        </p:nvSpPr>
        <p:spPr>
          <a:xfrm>
            <a:off x="2895962" y="7391400"/>
            <a:ext cx="359454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133  і  172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"/>
          <p:cNvSpPr/>
          <p:nvPr/>
        </p:nvSpPr>
        <p:spPr>
          <a:xfrm>
            <a:off x="7747968" y="7391400"/>
            <a:ext cx="364535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315  і  316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12536467" y="7391400"/>
            <a:ext cx="407721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400  і  400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"/>
          <p:cNvSpPr/>
          <p:nvPr/>
        </p:nvSpPr>
        <p:spPr>
          <a:xfrm>
            <a:off x="17756819" y="7391400"/>
            <a:ext cx="353104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917  і  971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32" name="Google Shape;3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67908" y="7924800"/>
            <a:ext cx="4782260" cy="5317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6537" y="2438737"/>
            <a:ext cx="2126400" cy="198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47800" y="2475201"/>
            <a:ext cx="896418" cy="779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38092" y="3423296"/>
            <a:ext cx="512200" cy="455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11202" y="2697563"/>
            <a:ext cx="468803" cy="45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42" name="Google Shape;3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8509" y="600118"/>
            <a:ext cx="14613530" cy="1251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"/>
          <p:cNvSpPr/>
          <p:nvPr/>
        </p:nvSpPr>
        <p:spPr>
          <a:xfrm>
            <a:off x="2883260" y="3810000"/>
            <a:ext cx="159023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Укажіть порядок виконання дій у виразах.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Обчисли.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2883260" y="6375400"/>
            <a:ext cx="397559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  9 + 7   3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3569146" y="67691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7"/>
          <p:cNvSpPr/>
          <p:nvPr/>
        </p:nvSpPr>
        <p:spPr>
          <a:xfrm>
            <a:off x="5830029" y="67691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8268733" y="6375400"/>
            <a:ext cx="454716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30   3 + 4   2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7"/>
          <p:cNvSpPr/>
          <p:nvPr/>
        </p:nvSpPr>
        <p:spPr>
          <a:xfrm>
            <a:off x="9449981" y="66421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7"/>
          <p:cNvSpPr/>
          <p:nvPr/>
        </p:nvSpPr>
        <p:spPr>
          <a:xfrm>
            <a:off x="9449981" y="68580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11787073" y="67310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7"/>
          <p:cNvSpPr/>
          <p:nvPr/>
        </p:nvSpPr>
        <p:spPr>
          <a:xfrm>
            <a:off x="14213076" y="6375400"/>
            <a:ext cx="688426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(27 - 22)   (36 - 30)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17401175" y="67691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7"/>
          <p:cNvSpPr/>
          <p:nvPr/>
        </p:nvSpPr>
        <p:spPr>
          <a:xfrm>
            <a:off x="2883260" y="8039100"/>
            <a:ext cx="398829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   6 - 4   4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7"/>
          <p:cNvSpPr/>
          <p:nvPr/>
        </p:nvSpPr>
        <p:spPr>
          <a:xfrm>
            <a:off x="3569146" y="84328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7"/>
          <p:cNvSpPr/>
          <p:nvPr/>
        </p:nvSpPr>
        <p:spPr>
          <a:xfrm>
            <a:off x="5728416" y="84328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7"/>
          <p:cNvSpPr/>
          <p:nvPr/>
        </p:nvSpPr>
        <p:spPr>
          <a:xfrm>
            <a:off x="8268733" y="8039100"/>
            <a:ext cx="391208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   8 - 3   9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8891111" y="84328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7"/>
          <p:cNvSpPr/>
          <p:nvPr/>
        </p:nvSpPr>
        <p:spPr>
          <a:xfrm>
            <a:off x="11113889" y="84328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7"/>
          <p:cNvSpPr/>
          <p:nvPr/>
        </p:nvSpPr>
        <p:spPr>
          <a:xfrm>
            <a:off x="14213076" y="8039100"/>
            <a:ext cx="754474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(200 - 128)   (20 - 11)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18353794" y="83058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7"/>
          <p:cNvSpPr/>
          <p:nvPr/>
        </p:nvSpPr>
        <p:spPr>
          <a:xfrm>
            <a:off x="18353794" y="8559800"/>
            <a:ext cx="127016" cy="127000"/>
          </a:xfrm>
          <a:prstGeom prst="ellipse">
            <a:avLst/>
          </a:prstGeom>
          <a:solidFill>
            <a:srgbClr val="2424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63" name="Google Shape;3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6577" y="3689418"/>
            <a:ext cx="1491939" cy="1676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3343" y="9702800"/>
            <a:ext cx="3264308" cy="2493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72354" y="1430610"/>
            <a:ext cx="1782738" cy="953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50829" y="1510618"/>
            <a:ext cx="718493" cy="52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85852" y="1322139"/>
            <a:ext cx="882154" cy="301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01729" y="1790018"/>
            <a:ext cx="900137" cy="3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58346" y="1416459"/>
            <a:ext cx="1810341" cy="98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071921" y="1308100"/>
            <a:ext cx="909886" cy="329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588005" y="1776288"/>
            <a:ext cx="927844" cy="329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69006" y="1783339"/>
            <a:ext cx="718493" cy="52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936972" y="1496901"/>
            <a:ext cx="746098" cy="55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855149" y="1769628"/>
            <a:ext cx="746252" cy="55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277879" y="1366490"/>
            <a:ext cx="438687" cy="99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943221" y="1529110"/>
            <a:ext cx="241238" cy="177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952988" y="1550578"/>
            <a:ext cx="323602" cy="249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682313" y="1834028"/>
            <a:ext cx="488561" cy="11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84" name="Google Shape;3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8"/>
          <p:cNvSpPr/>
          <p:nvPr/>
        </p:nvSpPr>
        <p:spPr>
          <a:xfrm>
            <a:off x="1930641" y="27940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>
            <a:off x="2540318" y="51943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>
            <a:off x="2540318" y="64516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i="0" lang="en-US" sz="4000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i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i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>
            <a:off x="2540318" y="8013700"/>
            <a:ext cx="3890920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Вправа 365.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Задача 366.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89" name="Google Shape;38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28803" y="4000500"/>
            <a:ext cx="807821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95" name="Google Shape;3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9"/>
          <p:cNvSpPr/>
          <p:nvPr/>
        </p:nvSpPr>
        <p:spPr>
          <a:xfrm>
            <a:off x="4483660" y="3556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5504021" y="5016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8903813" y="7353300"/>
            <a:ext cx="12058040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99" name="Google Shape;3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603" y="5016500"/>
            <a:ext cx="807821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2024-06-13T14:26:31Z</dcterms:created>
  <dc:creator>PptxGenJS</dc:creator>
</cp:coreProperties>
</file>