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13716000" cx="24387025"/>
  <p:notesSz cx="13716000" cy="24387025"/>
  <p:embeddedFontLst>
    <p:embeddedFont>
      <p:font typeface="Rubik Medium"/>
      <p:regular r:id="rId14"/>
      <p:bold r:id="rId15"/>
      <p:italic r:id="rId16"/>
      <p:boldItalic r:id="rId17"/>
    </p:embeddedFont>
    <p:embeddedFont>
      <p:font typeface="Rubik"/>
      <p:bold r:id="rId18"/>
      <p:boldItalic r:id="rId19"/>
    </p:embeddedFont>
    <p:embeddedFont>
      <p:font typeface="Rubik SemiBold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hpEylkuJSEeVzxVI75VYWgWezE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20" Type="http://schemas.openxmlformats.org/officeDocument/2006/relationships/font" Target="fonts/RubikSemiBold-regular.fntdata"/><Relationship Id="rId22" Type="http://schemas.openxmlformats.org/officeDocument/2006/relationships/font" Target="fonts/RubikSemiBold-italic.fntdata"/><Relationship Id="rId21" Type="http://schemas.openxmlformats.org/officeDocument/2006/relationships/font" Target="fonts/RubikSemiBold-bold.fntdata"/><Relationship Id="rId24" Type="http://customschemas.google.com/relationships/presentationmetadata" Target="metadata"/><Relationship Id="rId23" Type="http://schemas.openxmlformats.org/officeDocument/2006/relationships/font" Target="fonts/RubikSemiBold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RubikMedium-bold.fntdata"/><Relationship Id="rId14" Type="http://schemas.openxmlformats.org/officeDocument/2006/relationships/font" Target="fonts/RubikMedium-regular.fntdata"/><Relationship Id="rId17" Type="http://schemas.openxmlformats.org/officeDocument/2006/relationships/font" Target="fonts/RubikMedium-boldItalic.fntdata"/><Relationship Id="rId16" Type="http://schemas.openxmlformats.org/officeDocument/2006/relationships/font" Target="fonts/RubikMedium-italic.fntdata"/><Relationship Id="rId19" Type="http://schemas.openxmlformats.org/officeDocument/2006/relationships/font" Target="fonts/Rubik-boldItalic.fntdata"/><Relationship Id="rId18" Type="http://schemas.openxmlformats.org/officeDocument/2006/relationships/font" Target="fonts/Rubik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4" name="Google Shape;26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0" name="Google Shape;30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4" name="Google Shape;31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11" Type="http://schemas.openxmlformats.org/officeDocument/2006/relationships/image" Target="../media/image31.png"/><Relationship Id="rId10" Type="http://schemas.openxmlformats.org/officeDocument/2006/relationships/image" Target="../media/image35.png"/><Relationship Id="rId9" Type="http://schemas.openxmlformats.org/officeDocument/2006/relationships/image" Target="../media/image10.png"/><Relationship Id="rId5" Type="http://schemas.openxmlformats.org/officeDocument/2006/relationships/image" Target="../media/image38.png"/><Relationship Id="rId6" Type="http://schemas.openxmlformats.org/officeDocument/2006/relationships/image" Target="../media/image12.png"/><Relationship Id="rId7" Type="http://schemas.openxmlformats.org/officeDocument/2006/relationships/image" Target="../media/image37.png"/><Relationship Id="rId8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40" Type="http://schemas.openxmlformats.org/officeDocument/2006/relationships/image" Target="../media/image32.png"/><Relationship Id="rId84" Type="http://schemas.openxmlformats.org/officeDocument/2006/relationships/image" Target="../media/image135.png"/><Relationship Id="rId83" Type="http://schemas.openxmlformats.org/officeDocument/2006/relationships/image" Target="../media/image149.png"/><Relationship Id="rId42" Type="http://schemas.openxmlformats.org/officeDocument/2006/relationships/image" Target="../media/image93.png"/><Relationship Id="rId41" Type="http://schemas.openxmlformats.org/officeDocument/2006/relationships/image" Target="../media/image67.png"/><Relationship Id="rId44" Type="http://schemas.openxmlformats.org/officeDocument/2006/relationships/image" Target="../media/image40.png"/><Relationship Id="rId43" Type="http://schemas.openxmlformats.org/officeDocument/2006/relationships/image" Target="../media/image65.png"/><Relationship Id="rId46" Type="http://schemas.openxmlformats.org/officeDocument/2006/relationships/image" Target="../media/image43.png"/><Relationship Id="rId45" Type="http://schemas.openxmlformats.org/officeDocument/2006/relationships/image" Target="../media/image44.png"/><Relationship Id="rId80" Type="http://schemas.openxmlformats.org/officeDocument/2006/relationships/image" Target="../media/image132.png"/><Relationship Id="rId82" Type="http://schemas.openxmlformats.org/officeDocument/2006/relationships/image" Target="../media/image129.png"/><Relationship Id="rId81" Type="http://schemas.openxmlformats.org/officeDocument/2006/relationships/image" Target="../media/image14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9" Type="http://schemas.openxmlformats.org/officeDocument/2006/relationships/image" Target="../media/image26.png"/><Relationship Id="rId48" Type="http://schemas.openxmlformats.org/officeDocument/2006/relationships/image" Target="../media/image45.png"/><Relationship Id="rId47" Type="http://schemas.openxmlformats.org/officeDocument/2006/relationships/image" Target="../media/image88.png"/><Relationship Id="rId49" Type="http://schemas.openxmlformats.org/officeDocument/2006/relationships/image" Target="../media/image48.png"/><Relationship Id="rId5" Type="http://schemas.openxmlformats.org/officeDocument/2006/relationships/image" Target="../media/image2.png"/><Relationship Id="rId6" Type="http://schemas.openxmlformats.org/officeDocument/2006/relationships/image" Target="../media/image9.png"/><Relationship Id="rId7" Type="http://schemas.openxmlformats.org/officeDocument/2006/relationships/image" Target="../media/image1.png"/><Relationship Id="rId8" Type="http://schemas.openxmlformats.org/officeDocument/2006/relationships/image" Target="../media/image104.png"/><Relationship Id="rId73" Type="http://schemas.openxmlformats.org/officeDocument/2006/relationships/image" Target="../media/image121.png"/><Relationship Id="rId72" Type="http://schemas.openxmlformats.org/officeDocument/2006/relationships/image" Target="../media/image106.png"/><Relationship Id="rId31" Type="http://schemas.openxmlformats.org/officeDocument/2006/relationships/image" Target="../media/image24.png"/><Relationship Id="rId75" Type="http://schemas.openxmlformats.org/officeDocument/2006/relationships/image" Target="../media/image114.png"/><Relationship Id="rId30" Type="http://schemas.openxmlformats.org/officeDocument/2006/relationships/image" Target="../media/image25.png"/><Relationship Id="rId74" Type="http://schemas.openxmlformats.org/officeDocument/2006/relationships/image" Target="../media/image112.png"/><Relationship Id="rId33" Type="http://schemas.openxmlformats.org/officeDocument/2006/relationships/image" Target="../media/image28.png"/><Relationship Id="rId77" Type="http://schemas.openxmlformats.org/officeDocument/2006/relationships/image" Target="../media/image113.png"/><Relationship Id="rId32" Type="http://schemas.openxmlformats.org/officeDocument/2006/relationships/image" Target="../media/image29.png"/><Relationship Id="rId76" Type="http://schemas.openxmlformats.org/officeDocument/2006/relationships/image" Target="../media/image125.png"/><Relationship Id="rId35" Type="http://schemas.openxmlformats.org/officeDocument/2006/relationships/image" Target="../media/image55.png"/><Relationship Id="rId79" Type="http://schemas.openxmlformats.org/officeDocument/2006/relationships/image" Target="../media/image134.png"/><Relationship Id="rId34" Type="http://schemas.openxmlformats.org/officeDocument/2006/relationships/image" Target="../media/image30.png"/><Relationship Id="rId78" Type="http://schemas.openxmlformats.org/officeDocument/2006/relationships/image" Target="../media/image143.png"/><Relationship Id="rId71" Type="http://schemas.openxmlformats.org/officeDocument/2006/relationships/image" Target="../media/image97.png"/><Relationship Id="rId70" Type="http://schemas.openxmlformats.org/officeDocument/2006/relationships/image" Target="../media/image126.png"/><Relationship Id="rId37" Type="http://schemas.openxmlformats.org/officeDocument/2006/relationships/image" Target="../media/image36.png"/><Relationship Id="rId36" Type="http://schemas.openxmlformats.org/officeDocument/2006/relationships/image" Target="../media/image58.png"/><Relationship Id="rId39" Type="http://schemas.openxmlformats.org/officeDocument/2006/relationships/image" Target="../media/image53.png"/><Relationship Id="rId38" Type="http://schemas.openxmlformats.org/officeDocument/2006/relationships/image" Target="../media/image41.png"/><Relationship Id="rId62" Type="http://schemas.openxmlformats.org/officeDocument/2006/relationships/image" Target="../media/image122.png"/><Relationship Id="rId61" Type="http://schemas.openxmlformats.org/officeDocument/2006/relationships/image" Target="../media/image86.png"/><Relationship Id="rId20" Type="http://schemas.openxmlformats.org/officeDocument/2006/relationships/image" Target="../media/image16.png"/><Relationship Id="rId64" Type="http://schemas.openxmlformats.org/officeDocument/2006/relationships/image" Target="../media/image95.png"/><Relationship Id="rId63" Type="http://schemas.openxmlformats.org/officeDocument/2006/relationships/image" Target="../media/image115.png"/><Relationship Id="rId22" Type="http://schemas.openxmlformats.org/officeDocument/2006/relationships/image" Target="../media/image85.png"/><Relationship Id="rId66" Type="http://schemas.openxmlformats.org/officeDocument/2006/relationships/image" Target="../media/image127.png"/><Relationship Id="rId21" Type="http://schemas.openxmlformats.org/officeDocument/2006/relationships/image" Target="../media/image54.png"/><Relationship Id="rId65" Type="http://schemas.openxmlformats.org/officeDocument/2006/relationships/image" Target="../media/image116.png"/><Relationship Id="rId24" Type="http://schemas.openxmlformats.org/officeDocument/2006/relationships/image" Target="../media/image20.png"/><Relationship Id="rId68" Type="http://schemas.openxmlformats.org/officeDocument/2006/relationships/image" Target="../media/image108.png"/><Relationship Id="rId23" Type="http://schemas.openxmlformats.org/officeDocument/2006/relationships/image" Target="../media/image22.png"/><Relationship Id="rId67" Type="http://schemas.openxmlformats.org/officeDocument/2006/relationships/image" Target="../media/image111.png"/><Relationship Id="rId60" Type="http://schemas.openxmlformats.org/officeDocument/2006/relationships/image" Target="../media/image84.png"/><Relationship Id="rId26" Type="http://schemas.openxmlformats.org/officeDocument/2006/relationships/image" Target="../media/image42.png"/><Relationship Id="rId25" Type="http://schemas.openxmlformats.org/officeDocument/2006/relationships/image" Target="../media/image47.png"/><Relationship Id="rId69" Type="http://schemas.openxmlformats.org/officeDocument/2006/relationships/image" Target="../media/image124.png"/><Relationship Id="rId28" Type="http://schemas.openxmlformats.org/officeDocument/2006/relationships/image" Target="../media/image33.png"/><Relationship Id="rId27" Type="http://schemas.openxmlformats.org/officeDocument/2006/relationships/image" Target="../media/image23.png"/><Relationship Id="rId29" Type="http://schemas.openxmlformats.org/officeDocument/2006/relationships/image" Target="../media/image27.png"/><Relationship Id="rId51" Type="http://schemas.openxmlformats.org/officeDocument/2006/relationships/image" Target="../media/image91.png"/><Relationship Id="rId50" Type="http://schemas.openxmlformats.org/officeDocument/2006/relationships/image" Target="../media/image52.png"/><Relationship Id="rId53" Type="http://schemas.openxmlformats.org/officeDocument/2006/relationships/image" Target="../media/image46.png"/><Relationship Id="rId52" Type="http://schemas.openxmlformats.org/officeDocument/2006/relationships/image" Target="../media/image51.png"/><Relationship Id="rId11" Type="http://schemas.openxmlformats.org/officeDocument/2006/relationships/image" Target="../media/image3.png"/><Relationship Id="rId55" Type="http://schemas.openxmlformats.org/officeDocument/2006/relationships/image" Target="../media/image56.png"/><Relationship Id="rId10" Type="http://schemas.openxmlformats.org/officeDocument/2006/relationships/image" Target="../media/image4.png"/><Relationship Id="rId54" Type="http://schemas.openxmlformats.org/officeDocument/2006/relationships/image" Target="../media/image49.png"/><Relationship Id="rId13" Type="http://schemas.openxmlformats.org/officeDocument/2006/relationships/image" Target="../media/image18.png"/><Relationship Id="rId57" Type="http://schemas.openxmlformats.org/officeDocument/2006/relationships/image" Target="../media/image101.png"/><Relationship Id="rId12" Type="http://schemas.openxmlformats.org/officeDocument/2006/relationships/image" Target="../media/image19.png"/><Relationship Id="rId56" Type="http://schemas.openxmlformats.org/officeDocument/2006/relationships/image" Target="../media/image50.png"/><Relationship Id="rId15" Type="http://schemas.openxmlformats.org/officeDocument/2006/relationships/image" Target="../media/image15.png"/><Relationship Id="rId59" Type="http://schemas.openxmlformats.org/officeDocument/2006/relationships/image" Target="../media/image70.png"/><Relationship Id="rId14" Type="http://schemas.openxmlformats.org/officeDocument/2006/relationships/image" Target="../media/image14.png"/><Relationship Id="rId58" Type="http://schemas.openxmlformats.org/officeDocument/2006/relationships/image" Target="../media/image73.png"/><Relationship Id="rId17" Type="http://schemas.openxmlformats.org/officeDocument/2006/relationships/image" Target="../media/image39.png"/><Relationship Id="rId16" Type="http://schemas.openxmlformats.org/officeDocument/2006/relationships/image" Target="../media/image21.png"/><Relationship Id="rId19" Type="http://schemas.openxmlformats.org/officeDocument/2006/relationships/image" Target="../media/image13.png"/><Relationship Id="rId18" Type="http://schemas.openxmlformats.org/officeDocument/2006/relationships/image" Target="../media/image3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18.png"/><Relationship Id="rId9" Type="http://schemas.openxmlformats.org/officeDocument/2006/relationships/image" Target="../media/image130.png"/><Relationship Id="rId5" Type="http://schemas.openxmlformats.org/officeDocument/2006/relationships/image" Target="../media/image139.png"/><Relationship Id="rId6" Type="http://schemas.openxmlformats.org/officeDocument/2006/relationships/image" Target="../media/image120.png"/><Relationship Id="rId7" Type="http://schemas.openxmlformats.org/officeDocument/2006/relationships/image" Target="../media/image123.png"/><Relationship Id="rId8" Type="http://schemas.openxmlformats.org/officeDocument/2006/relationships/image" Target="../media/image145.png"/><Relationship Id="rId11" Type="http://schemas.openxmlformats.org/officeDocument/2006/relationships/image" Target="../media/image154.png"/><Relationship Id="rId10" Type="http://schemas.openxmlformats.org/officeDocument/2006/relationships/image" Target="../media/image14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37.png"/><Relationship Id="rId9" Type="http://schemas.openxmlformats.org/officeDocument/2006/relationships/image" Target="../media/image156.png"/><Relationship Id="rId5" Type="http://schemas.openxmlformats.org/officeDocument/2006/relationships/image" Target="../media/image147.png"/><Relationship Id="rId6" Type="http://schemas.openxmlformats.org/officeDocument/2006/relationships/image" Target="../media/image136.png"/><Relationship Id="rId7" Type="http://schemas.openxmlformats.org/officeDocument/2006/relationships/image" Target="../media/image131.png"/><Relationship Id="rId8" Type="http://schemas.openxmlformats.org/officeDocument/2006/relationships/image" Target="../media/image133.png"/><Relationship Id="rId11" Type="http://schemas.openxmlformats.org/officeDocument/2006/relationships/image" Target="../media/image146.png"/><Relationship Id="rId10" Type="http://schemas.openxmlformats.org/officeDocument/2006/relationships/image" Target="../media/image162.png"/><Relationship Id="rId13" Type="http://schemas.openxmlformats.org/officeDocument/2006/relationships/image" Target="../media/image141.png"/><Relationship Id="rId12" Type="http://schemas.openxmlformats.org/officeDocument/2006/relationships/image" Target="../media/image148.png"/><Relationship Id="rId14" Type="http://schemas.openxmlformats.org/officeDocument/2006/relationships/image" Target="../media/image15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63.png"/><Relationship Id="rId9" Type="http://schemas.openxmlformats.org/officeDocument/2006/relationships/image" Target="../media/image152.png"/><Relationship Id="rId5" Type="http://schemas.openxmlformats.org/officeDocument/2006/relationships/image" Target="../media/image157.png"/><Relationship Id="rId6" Type="http://schemas.openxmlformats.org/officeDocument/2006/relationships/image" Target="../media/image144.png"/><Relationship Id="rId7" Type="http://schemas.openxmlformats.org/officeDocument/2006/relationships/image" Target="../media/image166.png"/><Relationship Id="rId8" Type="http://schemas.openxmlformats.org/officeDocument/2006/relationships/image" Target="../media/image164.png"/><Relationship Id="rId20" Type="http://schemas.openxmlformats.org/officeDocument/2006/relationships/image" Target="../media/image160.png"/><Relationship Id="rId21" Type="http://schemas.openxmlformats.org/officeDocument/2006/relationships/image" Target="../media/image178.png"/><Relationship Id="rId11" Type="http://schemas.openxmlformats.org/officeDocument/2006/relationships/image" Target="../media/image153.png"/><Relationship Id="rId10" Type="http://schemas.openxmlformats.org/officeDocument/2006/relationships/image" Target="../media/image161.png"/><Relationship Id="rId13" Type="http://schemas.openxmlformats.org/officeDocument/2006/relationships/image" Target="../media/image171.png"/><Relationship Id="rId12" Type="http://schemas.openxmlformats.org/officeDocument/2006/relationships/image" Target="../media/image170.png"/><Relationship Id="rId15" Type="http://schemas.openxmlformats.org/officeDocument/2006/relationships/image" Target="../media/image159.png"/><Relationship Id="rId14" Type="http://schemas.openxmlformats.org/officeDocument/2006/relationships/image" Target="../media/image150.png"/><Relationship Id="rId17" Type="http://schemas.openxmlformats.org/officeDocument/2006/relationships/image" Target="../media/image176.png"/><Relationship Id="rId16" Type="http://schemas.openxmlformats.org/officeDocument/2006/relationships/image" Target="../media/image174.png"/><Relationship Id="rId19" Type="http://schemas.openxmlformats.org/officeDocument/2006/relationships/image" Target="../media/image173.png"/><Relationship Id="rId18" Type="http://schemas.openxmlformats.org/officeDocument/2006/relationships/image" Target="../media/image15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190.png"/><Relationship Id="rId9" Type="http://schemas.openxmlformats.org/officeDocument/2006/relationships/image" Target="../media/image195.png"/><Relationship Id="rId5" Type="http://schemas.openxmlformats.org/officeDocument/2006/relationships/image" Target="../media/image193.png"/><Relationship Id="rId6" Type="http://schemas.openxmlformats.org/officeDocument/2006/relationships/image" Target="../media/image182.png"/><Relationship Id="rId7" Type="http://schemas.openxmlformats.org/officeDocument/2006/relationships/image" Target="../media/image191.png"/><Relationship Id="rId8" Type="http://schemas.openxmlformats.org/officeDocument/2006/relationships/image" Target="../media/image172.png"/><Relationship Id="rId11" Type="http://schemas.openxmlformats.org/officeDocument/2006/relationships/image" Target="../media/image197.png"/><Relationship Id="rId10" Type="http://schemas.openxmlformats.org/officeDocument/2006/relationships/image" Target="../media/image198.png"/><Relationship Id="rId12" Type="http://schemas.openxmlformats.org/officeDocument/2006/relationships/image" Target="../media/image16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169.png"/><Relationship Id="rId9" Type="http://schemas.openxmlformats.org/officeDocument/2006/relationships/image" Target="../media/image181.png"/><Relationship Id="rId5" Type="http://schemas.openxmlformats.org/officeDocument/2006/relationships/image" Target="../media/image167.png"/><Relationship Id="rId6" Type="http://schemas.openxmlformats.org/officeDocument/2006/relationships/image" Target="../media/image177.png"/><Relationship Id="rId7" Type="http://schemas.openxmlformats.org/officeDocument/2006/relationships/image" Target="../media/image175.png"/><Relationship Id="rId8" Type="http://schemas.openxmlformats.org/officeDocument/2006/relationships/image" Target="../media/image183.png"/><Relationship Id="rId11" Type="http://schemas.openxmlformats.org/officeDocument/2006/relationships/image" Target="../media/image194.png"/><Relationship Id="rId10" Type="http://schemas.openxmlformats.org/officeDocument/2006/relationships/image" Target="../media/image18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hyperlink" Target="https://pidruchnyk.com.ua/3klas/matematyka3/" TargetMode="External"/><Relationship Id="rId9" Type="http://schemas.openxmlformats.org/officeDocument/2006/relationships/image" Target="../media/image187.png"/><Relationship Id="rId5" Type="http://schemas.openxmlformats.org/officeDocument/2006/relationships/hyperlink" Target="https://pidruchnyk.com.ua/tags/%D0%B7%D0%B0%D1%97%D0%BA%D0%B0/" TargetMode="External"/><Relationship Id="rId6" Type="http://schemas.openxmlformats.org/officeDocument/2006/relationships/hyperlink" Target="https://pidruchnyk.com.ua/tags/%D1%82%D0%B0%D1%80%D0%BD%D0%B0%D0%B2%D1%81%D1%8C%D0%BA%D0%B0/" TargetMode="External"/><Relationship Id="rId7" Type="http://schemas.openxmlformats.org/officeDocument/2006/relationships/image" Target="../media/image199.png"/><Relationship Id="rId8" Type="http://schemas.openxmlformats.org/officeDocument/2006/relationships/image" Target="../media/image206.png"/><Relationship Id="rId10" Type="http://schemas.openxmlformats.org/officeDocument/2006/relationships/image" Target="../media/image19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96.png"/><Relationship Id="rId9" Type="http://schemas.openxmlformats.org/officeDocument/2006/relationships/image" Target="../media/image211.png"/><Relationship Id="rId5" Type="http://schemas.openxmlformats.org/officeDocument/2006/relationships/image" Target="../media/image207.png"/><Relationship Id="rId6" Type="http://schemas.openxmlformats.org/officeDocument/2006/relationships/image" Target="../media/image204.png"/><Relationship Id="rId7" Type="http://schemas.openxmlformats.org/officeDocument/2006/relationships/image" Target="../media/image205.png"/><Relationship Id="rId8" Type="http://schemas.openxmlformats.org/officeDocument/2006/relationships/image" Target="../media/image200.png"/><Relationship Id="rId11" Type="http://schemas.openxmlformats.org/officeDocument/2006/relationships/image" Target="../media/image203.png"/><Relationship Id="rId10" Type="http://schemas.openxmlformats.org/officeDocument/2006/relationships/image" Target="../media/image208.png"/><Relationship Id="rId13" Type="http://schemas.openxmlformats.org/officeDocument/2006/relationships/image" Target="../media/image201.png"/><Relationship Id="rId12" Type="http://schemas.openxmlformats.org/officeDocument/2006/relationships/image" Target="../media/image210.png"/><Relationship Id="rId14" Type="http://schemas.openxmlformats.org/officeDocument/2006/relationships/image" Target="../media/image20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3823178" y="5207000"/>
            <a:ext cx="17079401" cy="2751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8000"/>
              <a:buFont typeface="Rubik"/>
              <a:buNone/>
            </a:pPr>
            <a:r>
              <a:rPr b="1" i="0" lang="en-US" sz="8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Множення і ділення з числом 9. Вирази зі змінною. Одииці маси.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10085060" y="7912100"/>
            <a:ext cx="4356645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3 клас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9" name="Google Shape;1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940494" y="9448800"/>
            <a:ext cx="5923063" cy="28804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" name="Google Shape;2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799336" y="10352439"/>
            <a:ext cx="189736" cy="194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" name="Google Shape;21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127591" y="1376255"/>
            <a:ext cx="3584011" cy="35218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" name="Google Shape;22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275584" y="8458200"/>
            <a:ext cx="2192081" cy="22087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" name="Google Shape;23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984873" y="10883900"/>
            <a:ext cx="2585532" cy="16366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" name="Google Shape;24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810526" y="11024866"/>
            <a:ext cx="100006" cy="966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" name="Google Shape;25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634292" y="11025219"/>
            <a:ext cx="83657" cy="891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" name="Google Shape;26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375197" y="1068310"/>
            <a:ext cx="6147568" cy="2950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32" name="Google Shape;3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" name="Google Shape;3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51095" y="3266794"/>
            <a:ext cx="4444854" cy="757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4" name="Google Shape;3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51095" y="3266794"/>
            <a:ext cx="4444854" cy="757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5" name="Google Shape;3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50394" y="3266794"/>
            <a:ext cx="4444854" cy="757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6" name="Google Shape;36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55506" y="3360664"/>
            <a:ext cx="4231828" cy="7370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7" name="Google Shape;37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80732" y="3388034"/>
            <a:ext cx="4180672" cy="73149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8" name="Google Shape;38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697780" y="4255384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9" name="Google Shape;39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697780" y="4839044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0" name="Google Shape;40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697780" y="5428993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1" name="Google Shape;41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697780" y="6015523"/>
            <a:ext cx="276096" cy="4063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2" name="Google Shape;42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697780" y="6592869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3" name="Google Shape;43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697780" y="7178599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" name="Google Shape;44;p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6697780" y="7768549"/>
            <a:ext cx="276096" cy="4063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" name="Google Shape;45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6697780" y="8351512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" name="Google Shape;46;p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6697780" y="8954739"/>
            <a:ext cx="276096" cy="4070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" name="Google Shape;47;p2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6697780" y="9538396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8" name="Google Shape;48;p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5701940" y="4259627"/>
            <a:ext cx="81360" cy="409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9" name="Google Shape;49;p2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163074" y="4414394"/>
            <a:ext cx="231249" cy="1387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" name="Google Shape;50;p2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5603906" y="4849577"/>
            <a:ext cx="306229" cy="409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" name="Google Shape;51;p2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7163074" y="5002299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" name="Google Shape;52;p2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5589890" y="5426249"/>
            <a:ext cx="334257" cy="4105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" name="Google Shape;53;p2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7163074" y="5587305"/>
            <a:ext cx="231249" cy="1408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" name="Google Shape;54;p2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5577281" y="6021811"/>
            <a:ext cx="376302" cy="4126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" name="Google Shape;55;p2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7163074" y="6171665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6" name="Google Shape;56;p2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5599702" y="6608890"/>
            <a:ext cx="310434" cy="4035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7" name="Google Shape;57;p2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7163074" y="6758195"/>
            <a:ext cx="231249" cy="1387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8" name="Google Shape;58;p2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5600403" y="7189806"/>
            <a:ext cx="309031" cy="4168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9" name="Google Shape;59;p2"/>
          <p:cNvPicPr preferRelativeResize="0"/>
          <p:nvPr/>
        </p:nvPicPr>
        <p:blipFill rotWithShape="1">
          <a:blip r:embed="rId29">
            <a:alphaModFix/>
          </a:blip>
          <a:srcRect b="0" l="0" r="0" t="0"/>
          <a:stretch/>
        </p:blipFill>
        <p:spPr>
          <a:xfrm>
            <a:off x="7163074" y="7346097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0" name="Google Shape;60;p2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5609514" y="7769896"/>
            <a:ext cx="290811" cy="428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1" name="Google Shape;61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7163074" y="7931105"/>
            <a:ext cx="231249" cy="1401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2" name="Google Shape;62;p2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5601806" y="8375320"/>
            <a:ext cx="311834" cy="4070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3" name="Google Shape;63;p2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7163074" y="8528741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4" name="Google Shape;64;p2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5613718" y="8954739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5" name="Google Shape;65;p2"/>
          <p:cNvPicPr preferRelativeResize="0"/>
          <p:nvPr/>
        </p:nvPicPr>
        <p:blipFill rotWithShape="1">
          <a:blip r:embed="rId35">
            <a:alphaModFix/>
          </a:blip>
          <a:srcRect b="0" l="0" r="0" t="0"/>
          <a:stretch/>
        </p:blipFill>
        <p:spPr>
          <a:xfrm>
            <a:off x="7163074" y="9115272"/>
            <a:ext cx="231249" cy="1380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6" name="Google Shape;66;p2"/>
          <p:cNvPicPr preferRelativeResize="0"/>
          <p:nvPr/>
        </p:nvPicPr>
        <p:blipFill rotWithShape="1">
          <a:blip r:embed="rId36">
            <a:alphaModFix/>
          </a:blip>
          <a:srcRect b="0" l="0" r="0" t="0"/>
          <a:stretch/>
        </p:blipFill>
        <p:spPr>
          <a:xfrm>
            <a:off x="5552051" y="9548254"/>
            <a:ext cx="80586" cy="4084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7" name="Google Shape;67;p2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5683091" y="9552496"/>
            <a:ext cx="325848" cy="4000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8" name="Google Shape;68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7163074" y="9703698"/>
            <a:ext cx="231249" cy="1380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69" name="Google Shape;69;p2"/>
          <p:cNvPicPr preferRelativeResize="0"/>
          <p:nvPr/>
        </p:nvPicPr>
        <p:blipFill rotWithShape="1">
          <a:blip r:embed="rId39">
            <a:alphaModFix/>
          </a:blip>
          <a:srcRect b="0" l="0" r="0" t="0"/>
          <a:stretch/>
        </p:blipFill>
        <p:spPr>
          <a:xfrm>
            <a:off x="7798655" y="4255384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0" name="Google Shape;70;p2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7741193" y="4846834"/>
            <a:ext cx="81287" cy="409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1" name="Google Shape;71;p2"/>
          <p:cNvPicPr preferRelativeResize="0"/>
          <p:nvPr/>
        </p:nvPicPr>
        <p:blipFill rotWithShape="1">
          <a:blip r:embed="rId41">
            <a:alphaModFix/>
          </a:blip>
          <a:srcRect b="0" l="0" r="0" t="0"/>
          <a:stretch/>
        </p:blipFill>
        <p:spPr>
          <a:xfrm>
            <a:off x="7873635" y="4847515"/>
            <a:ext cx="311834" cy="408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2" name="Google Shape;72;p2"/>
          <p:cNvPicPr preferRelativeResize="0"/>
          <p:nvPr/>
        </p:nvPicPr>
        <p:blipFill rotWithShape="1">
          <a:blip r:embed="rId42">
            <a:alphaModFix/>
          </a:blip>
          <a:srcRect b="0" l="0" r="0" t="0"/>
          <a:stretch/>
        </p:blipFill>
        <p:spPr>
          <a:xfrm>
            <a:off x="7661311" y="5436097"/>
            <a:ext cx="305526" cy="408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3" name="Google Shape;73;p2"/>
          <p:cNvPicPr preferRelativeResize="0"/>
          <p:nvPr/>
        </p:nvPicPr>
        <p:blipFill rotWithShape="1">
          <a:blip r:embed="rId43">
            <a:alphaModFix/>
          </a:blip>
          <a:srcRect b="0" l="0" r="0" t="0"/>
          <a:stretch/>
        </p:blipFill>
        <p:spPr>
          <a:xfrm>
            <a:off x="8001874" y="5424875"/>
            <a:ext cx="291512" cy="4295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4" name="Google Shape;74;p2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7628373" y="6008410"/>
            <a:ext cx="334257" cy="4112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5" name="Google Shape;75;p2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8015184" y="6014706"/>
            <a:ext cx="308329" cy="4175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6" name="Google Shape;76;p2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7616461" y="6606845"/>
            <a:ext cx="374200" cy="4126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7" name="Google Shape;77;p2"/>
          <p:cNvPicPr preferRelativeResize="0"/>
          <p:nvPr/>
        </p:nvPicPr>
        <p:blipFill rotWithShape="1">
          <a:blip r:embed="rId47">
            <a:alphaModFix/>
          </a:blip>
          <a:srcRect b="0" l="0" r="0" t="0"/>
          <a:stretch/>
        </p:blipFill>
        <p:spPr>
          <a:xfrm>
            <a:off x="8029204" y="6608897"/>
            <a:ext cx="310431" cy="4035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8" name="Google Shape;78;p2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7616461" y="7196799"/>
            <a:ext cx="311133" cy="4042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9" name="Google Shape;79;p2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7978050" y="7194747"/>
            <a:ext cx="374200" cy="4147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0" name="Google Shape;80;p2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7629074" y="7774149"/>
            <a:ext cx="308329" cy="4182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1" name="Google Shape;81;p2"/>
          <p:cNvPicPr preferRelativeResize="0"/>
          <p:nvPr/>
        </p:nvPicPr>
        <p:blipFill rotWithShape="1">
          <a:blip r:embed="rId51">
            <a:alphaModFix/>
          </a:blip>
          <a:srcRect b="0" l="0" r="0" t="0"/>
          <a:stretch/>
        </p:blipFill>
        <p:spPr>
          <a:xfrm>
            <a:off x="7987858" y="7769222"/>
            <a:ext cx="334257" cy="4105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2" name="Google Shape;82;p2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7650797" y="8365461"/>
            <a:ext cx="291512" cy="4302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3" name="Google Shape;83;p2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7975946" y="8375999"/>
            <a:ext cx="306929" cy="4091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4" name="Google Shape;84;p2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7727177" y="8960349"/>
            <a:ext cx="311832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5" name="Google Shape;85;p2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8099901" y="8958980"/>
            <a:ext cx="80661" cy="4091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6" name="Google Shape;86;p2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7647992" y="9544011"/>
            <a:ext cx="276096" cy="4070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7" name="Google Shape;87;p2"/>
          <p:cNvPicPr preferRelativeResize="0"/>
          <p:nvPr/>
        </p:nvPicPr>
        <p:blipFill rotWithShape="1">
          <a:blip r:embed="rId57">
            <a:alphaModFix/>
          </a:blip>
          <a:srcRect b="0" l="0" r="0" t="0"/>
          <a:stretch/>
        </p:blipFill>
        <p:spPr>
          <a:xfrm>
            <a:off x="7973842" y="9552360"/>
            <a:ext cx="325149" cy="4000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8" name="Google Shape;88;p2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15153695" y="3266794"/>
            <a:ext cx="4444854" cy="757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9" name="Google Shape;89;p2"/>
          <p:cNvPicPr preferRelativeResize="0"/>
          <p:nvPr/>
        </p:nvPicPr>
        <p:blipFill rotWithShape="1">
          <a:blip r:embed="rId58">
            <a:alphaModFix/>
          </a:blip>
          <a:srcRect b="0" l="0" r="0" t="0"/>
          <a:stretch/>
        </p:blipFill>
        <p:spPr>
          <a:xfrm>
            <a:off x="15153695" y="3266794"/>
            <a:ext cx="4444854" cy="757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0" name="Google Shape;9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152994" y="3266794"/>
            <a:ext cx="4444854" cy="757695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1" name="Google Shape;91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258106" y="3360664"/>
            <a:ext cx="4231828" cy="7370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2" name="Google Shape;92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283332" y="3388034"/>
            <a:ext cx="4180672" cy="73149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3" name="Google Shape;93;p2"/>
          <p:cNvPicPr preferRelativeResize="0"/>
          <p:nvPr/>
        </p:nvPicPr>
        <p:blipFill rotWithShape="1">
          <a:blip r:embed="rId59">
            <a:alphaModFix/>
          </a:blip>
          <a:srcRect b="0" l="0" r="0" t="0"/>
          <a:stretch/>
        </p:blipFill>
        <p:spPr>
          <a:xfrm>
            <a:off x="17354411" y="4255393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4" name="Google Shape;94;p2"/>
          <p:cNvPicPr preferRelativeResize="0"/>
          <p:nvPr/>
        </p:nvPicPr>
        <p:blipFill rotWithShape="1">
          <a:blip r:embed="rId60">
            <a:alphaModFix/>
          </a:blip>
          <a:srcRect b="0" l="0" r="0" t="0"/>
          <a:stretch/>
        </p:blipFill>
        <p:spPr>
          <a:xfrm>
            <a:off x="17354411" y="4839047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5" name="Google Shape;95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7354411" y="5429002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6" name="Google Shape;96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354411" y="6015534"/>
            <a:ext cx="276096" cy="4063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7" name="Google Shape;97;p2"/>
          <p:cNvPicPr preferRelativeResize="0"/>
          <p:nvPr/>
        </p:nvPicPr>
        <p:blipFill rotWithShape="1">
          <a:blip r:embed="rId61">
            <a:alphaModFix/>
          </a:blip>
          <a:srcRect b="0" l="0" r="0" t="0"/>
          <a:stretch/>
        </p:blipFill>
        <p:spPr>
          <a:xfrm>
            <a:off x="17354411" y="6592863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8" name="Google Shape;98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7354411" y="7178601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99" name="Google Shape;99;p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7354411" y="7768555"/>
            <a:ext cx="276096" cy="4063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0" name="Google Shape;100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7354411" y="8351515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1" name="Google Shape;101;p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7354411" y="8954740"/>
            <a:ext cx="276096" cy="4070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2" name="Google Shape;102;p2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7354411" y="9538395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3" name="Google Shape;103;p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8454334" y="4259635"/>
            <a:ext cx="81360" cy="409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4" name="Google Shape;104;p2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7819706" y="4414391"/>
            <a:ext cx="231249" cy="1387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5" name="Google Shape;105;p2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8356300" y="4849564"/>
            <a:ext cx="306229" cy="409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6" name="Google Shape;106;p2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7819706" y="5002287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7" name="Google Shape;107;p2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18342284" y="5426249"/>
            <a:ext cx="334257" cy="4105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8" name="Google Shape;108;p2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17819706" y="5587305"/>
            <a:ext cx="231249" cy="1408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09" name="Google Shape;109;p2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18329675" y="6021809"/>
            <a:ext cx="376302" cy="4126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0" name="Google Shape;110;p2"/>
          <p:cNvPicPr preferRelativeResize="0"/>
          <p:nvPr/>
        </p:nvPicPr>
        <p:blipFill rotWithShape="1">
          <a:blip r:embed="rId62">
            <a:alphaModFix/>
          </a:blip>
          <a:srcRect b="0" l="0" r="0" t="0"/>
          <a:stretch/>
        </p:blipFill>
        <p:spPr>
          <a:xfrm>
            <a:off x="17819706" y="6171654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1" name="Google Shape;111;p2"/>
          <p:cNvPicPr preferRelativeResize="0"/>
          <p:nvPr/>
        </p:nvPicPr>
        <p:blipFill rotWithShape="1">
          <a:blip r:embed="rId63">
            <a:alphaModFix/>
          </a:blip>
          <a:srcRect b="0" l="0" r="0" t="0"/>
          <a:stretch/>
        </p:blipFill>
        <p:spPr>
          <a:xfrm>
            <a:off x="18352096" y="6608887"/>
            <a:ext cx="310434" cy="4035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2" name="Google Shape;112;p2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17819706" y="6758186"/>
            <a:ext cx="231249" cy="1387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3" name="Google Shape;113;p2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18352797" y="7189812"/>
            <a:ext cx="309031" cy="4168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4" name="Google Shape;114;p2"/>
          <p:cNvPicPr preferRelativeResize="0"/>
          <p:nvPr/>
        </p:nvPicPr>
        <p:blipFill rotWithShape="1">
          <a:blip r:embed="rId64">
            <a:alphaModFix/>
          </a:blip>
          <a:srcRect b="0" l="0" r="0" t="0"/>
          <a:stretch/>
        </p:blipFill>
        <p:spPr>
          <a:xfrm>
            <a:off x="17819706" y="7346107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5" name="Google Shape;115;p2"/>
          <p:cNvPicPr preferRelativeResize="0"/>
          <p:nvPr/>
        </p:nvPicPr>
        <p:blipFill rotWithShape="1">
          <a:blip r:embed="rId65">
            <a:alphaModFix/>
          </a:blip>
          <a:srcRect b="0" l="0" r="0" t="0"/>
          <a:stretch/>
        </p:blipFill>
        <p:spPr>
          <a:xfrm>
            <a:off x="18361907" y="7769895"/>
            <a:ext cx="290810" cy="428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6" name="Google Shape;116;p2"/>
          <p:cNvPicPr preferRelativeResize="0"/>
          <p:nvPr/>
        </p:nvPicPr>
        <p:blipFill rotWithShape="1">
          <a:blip r:embed="rId31">
            <a:alphaModFix/>
          </a:blip>
          <a:srcRect b="0" l="0" r="0" t="0"/>
          <a:stretch/>
        </p:blipFill>
        <p:spPr>
          <a:xfrm>
            <a:off x="17819706" y="7931100"/>
            <a:ext cx="231249" cy="1401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7" name="Google Shape;117;p2"/>
          <p:cNvPicPr preferRelativeResize="0"/>
          <p:nvPr/>
        </p:nvPicPr>
        <p:blipFill rotWithShape="1">
          <a:blip r:embed="rId32">
            <a:alphaModFix/>
          </a:blip>
          <a:srcRect b="0" l="0" r="0" t="0"/>
          <a:stretch/>
        </p:blipFill>
        <p:spPr>
          <a:xfrm>
            <a:off x="18354200" y="8375328"/>
            <a:ext cx="311834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8" name="Google Shape;118;p2"/>
          <p:cNvPicPr preferRelativeResize="0"/>
          <p:nvPr/>
        </p:nvPicPr>
        <p:blipFill rotWithShape="1">
          <a:blip r:embed="rId33">
            <a:alphaModFix/>
          </a:blip>
          <a:srcRect b="0" l="0" r="0" t="0"/>
          <a:stretch/>
        </p:blipFill>
        <p:spPr>
          <a:xfrm>
            <a:off x="17819706" y="8528745"/>
            <a:ext cx="231249" cy="1394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9" name="Google Shape;119;p2"/>
          <p:cNvPicPr preferRelativeResize="0"/>
          <p:nvPr/>
        </p:nvPicPr>
        <p:blipFill rotWithShape="1">
          <a:blip r:embed="rId34">
            <a:alphaModFix/>
          </a:blip>
          <a:srcRect b="0" l="0" r="0" t="0"/>
          <a:stretch/>
        </p:blipFill>
        <p:spPr>
          <a:xfrm>
            <a:off x="18366112" y="8954740"/>
            <a:ext cx="276096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0" name="Google Shape;120;p2"/>
          <p:cNvPicPr preferRelativeResize="0"/>
          <p:nvPr/>
        </p:nvPicPr>
        <p:blipFill rotWithShape="1">
          <a:blip r:embed="rId66">
            <a:alphaModFix/>
          </a:blip>
          <a:srcRect b="0" l="0" r="0" t="0"/>
          <a:stretch/>
        </p:blipFill>
        <p:spPr>
          <a:xfrm>
            <a:off x="17819706" y="9115276"/>
            <a:ext cx="231249" cy="1380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1" name="Google Shape;121;p2"/>
          <p:cNvPicPr preferRelativeResize="0"/>
          <p:nvPr/>
        </p:nvPicPr>
        <p:blipFill rotWithShape="1">
          <a:blip r:embed="rId67">
            <a:alphaModFix/>
          </a:blip>
          <a:srcRect b="0" l="0" r="0" t="0"/>
          <a:stretch/>
        </p:blipFill>
        <p:spPr>
          <a:xfrm>
            <a:off x="18304445" y="9548267"/>
            <a:ext cx="80586" cy="4084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2" name="Google Shape;122;p2"/>
          <p:cNvPicPr preferRelativeResize="0"/>
          <p:nvPr/>
        </p:nvPicPr>
        <p:blipFill rotWithShape="1">
          <a:blip r:embed="rId37">
            <a:alphaModFix/>
          </a:blip>
          <a:srcRect b="0" l="0" r="0" t="0"/>
          <a:stretch/>
        </p:blipFill>
        <p:spPr>
          <a:xfrm>
            <a:off x="18435485" y="9552508"/>
            <a:ext cx="325848" cy="4000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3" name="Google Shape;123;p2"/>
          <p:cNvPicPr preferRelativeResize="0"/>
          <p:nvPr/>
        </p:nvPicPr>
        <p:blipFill rotWithShape="1">
          <a:blip r:embed="rId38">
            <a:alphaModFix/>
          </a:blip>
          <a:srcRect b="0" l="0" r="0" t="0"/>
          <a:stretch/>
        </p:blipFill>
        <p:spPr>
          <a:xfrm>
            <a:off x="17819706" y="9703693"/>
            <a:ext cx="231249" cy="1380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4" name="Google Shape;124;p2"/>
          <p:cNvPicPr preferRelativeResize="0"/>
          <p:nvPr/>
        </p:nvPicPr>
        <p:blipFill rotWithShape="1">
          <a:blip r:embed="rId68">
            <a:alphaModFix/>
          </a:blip>
          <a:srcRect b="0" l="0" r="0" t="0"/>
          <a:stretch/>
        </p:blipFill>
        <p:spPr>
          <a:xfrm>
            <a:off x="16169001" y="4255393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5" name="Google Shape;125;p2"/>
          <p:cNvPicPr preferRelativeResize="0"/>
          <p:nvPr/>
        </p:nvPicPr>
        <p:blipFill rotWithShape="1">
          <a:blip r:embed="rId40">
            <a:alphaModFix/>
          </a:blip>
          <a:srcRect b="0" l="0" r="0" t="0"/>
          <a:stretch/>
        </p:blipFill>
        <p:spPr>
          <a:xfrm>
            <a:off x="16111539" y="4846836"/>
            <a:ext cx="81287" cy="409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6" name="Google Shape;126;p2"/>
          <p:cNvPicPr preferRelativeResize="0"/>
          <p:nvPr/>
        </p:nvPicPr>
        <p:blipFill rotWithShape="1">
          <a:blip r:embed="rId69">
            <a:alphaModFix/>
          </a:blip>
          <a:srcRect b="0" l="0" r="0" t="0"/>
          <a:stretch/>
        </p:blipFill>
        <p:spPr>
          <a:xfrm>
            <a:off x="16243981" y="4847517"/>
            <a:ext cx="311834" cy="408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7" name="Google Shape;127;p2"/>
          <p:cNvPicPr preferRelativeResize="0"/>
          <p:nvPr/>
        </p:nvPicPr>
        <p:blipFill rotWithShape="1">
          <a:blip r:embed="rId70">
            <a:alphaModFix/>
          </a:blip>
          <a:srcRect b="0" l="0" r="0" t="0"/>
          <a:stretch/>
        </p:blipFill>
        <p:spPr>
          <a:xfrm>
            <a:off x="16031656" y="5436106"/>
            <a:ext cx="305526" cy="408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8" name="Google Shape;128;p2"/>
          <p:cNvPicPr preferRelativeResize="0"/>
          <p:nvPr/>
        </p:nvPicPr>
        <p:blipFill rotWithShape="1">
          <a:blip r:embed="rId71">
            <a:alphaModFix/>
          </a:blip>
          <a:srcRect b="0" l="0" r="0" t="0"/>
          <a:stretch/>
        </p:blipFill>
        <p:spPr>
          <a:xfrm>
            <a:off x="16372220" y="5424884"/>
            <a:ext cx="291512" cy="4295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9" name="Google Shape;129;p2"/>
          <p:cNvPicPr preferRelativeResize="0"/>
          <p:nvPr/>
        </p:nvPicPr>
        <p:blipFill rotWithShape="1">
          <a:blip r:embed="rId44">
            <a:alphaModFix/>
          </a:blip>
          <a:srcRect b="0" l="0" r="0" t="0"/>
          <a:stretch/>
        </p:blipFill>
        <p:spPr>
          <a:xfrm>
            <a:off x="15998719" y="6008415"/>
            <a:ext cx="334257" cy="4112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0" name="Google Shape;130;p2"/>
          <p:cNvPicPr preferRelativeResize="0"/>
          <p:nvPr/>
        </p:nvPicPr>
        <p:blipFill rotWithShape="1">
          <a:blip r:embed="rId45">
            <a:alphaModFix/>
          </a:blip>
          <a:srcRect b="0" l="0" r="0" t="0"/>
          <a:stretch/>
        </p:blipFill>
        <p:spPr>
          <a:xfrm>
            <a:off x="16385530" y="6014710"/>
            <a:ext cx="308329" cy="4175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1" name="Google Shape;131;p2"/>
          <p:cNvPicPr preferRelativeResize="0"/>
          <p:nvPr/>
        </p:nvPicPr>
        <p:blipFill rotWithShape="1">
          <a:blip r:embed="rId46">
            <a:alphaModFix/>
          </a:blip>
          <a:srcRect b="0" l="0" r="0" t="0"/>
          <a:stretch/>
        </p:blipFill>
        <p:spPr>
          <a:xfrm>
            <a:off x="15986807" y="6606853"/>
            <a:ext cx="374200" cy="4126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2" name="Google Shape;132;p2"/>
          <p:cNvPicPr preferRelativeResize="0"/>
          <p:nvPr/>
        </p:nvPicPr>
        <p:blipFill rotWithShape="1">
          <a:blip r:embed="rId72">
            <a:alphaModFix/>
          </a:blip>
          <a:srcRect b="0" l="0" r="0" t="0"/>
          <a:stretch/>
        </p:blipFill>
        <p:spPr>
          <a:xfrm>
            <a:off x="16399550" y="6608905"/>
            <a:ext cx="310431" cy="4035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3" name="Google Shape;133;p2"/>
          <p:cNvPicPr preferRelativeResize="0"/>
          <p:nvPr/>
        </p:nvPicPr>
        <p:blipFill rotWithShape="1">
          <a:blip r:embed="rId48">
            <a:alphaModFix/>
          </a:blip>
          <a:srcRect b="0" l="0" r="0" t="0"/>
          <a:stretch/>
        </p:blipFill>
        <p:spPr>
          <a:xfrm>
            <a:off x="15986807" y="7196801"/>
            <a:ext cx="311133" cy="4042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4" name="Google Shape;134;p2"/>
          <p:cNvPicPr preferRelativeResize="0"/>
          <p:nvPr/>
        </p:nvPicPr>
        <p:blipFill rotWithShape="1">
          <a:blip r:embed="rId49">
            <a:alphaModFix/>
          </a:blip>
          <a:srcRect b="0" l="0" r="0" t="0"/>
          <a:stretch/>
        </p:blipFill>
        <p:spPr>
          <a:xfrm>
            <a:off x="16348396" y="7194748"/>
            <a:ext cx="374200" cy="4147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5" name="Google Shape;135;p2"/>
          <p:cNvPicPr preferRelativeResize="0"/>
          <p:nvPr/>
        </p:nvPicPr>
        <p:blipFill rotWithShape="1">
          <a:blip r:embed="rId50">
            <a:alphaModFix/>
          </a:blip>
          <a:srcRect b="0" l="0" r="0" t="0"/>
          <a:stretch/>
        </p:blipFill>
        <p:spPr>
          <a:xfrm>
            <a:off x="15999420" y="7774150"/>
            <a:ext cx="308329" cy="4182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6" name="Google Shape;136;p2"/>
          <p:cNvPicPr preferRelativeResize="0"/>
          <p:nvPr/>
        </p:nvPicPr>
        <p:blipFill rotWithShape="1">
          <a:blip r:embed="rId73">
            <a:alphaModFix/>
          </a:blip>
          <a:srcRect b="0" l="0" r="0" t="0"/>
          <a:stretch/>
        </p:blipFill>
        <p:spPr>
          <a:xfrm>
            <a:off x="16358204" y="7769223"/>
            <a:ext cx="334257" cy="4105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7" name="Google Shape;137;p2"/>
          <p:cNvPicPr preferRelativeResize="0"/>
          <p:nvPr/>
        </p:nvPicPr>
        <p:blipFill rotWithShape="1">
          <a:blip r:embed="rId52">
            <a:alphaModFix/>
          </a:blip>
          <a:srcRect b="0" l="0" r="0" t="0"/>
          <a:stretch/>
        </p:blipFill>
        <p:spPr>
          <a:xfrm>
            <a:off x="16021144" y="8365455"/>
            <a:ext cx="291512" cy="4302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8" name="Google Shape;138;p2"/>
          <p:cNvPicPr preferRelativeResize="0"/>
          <p:nvPr/>
        </p:nvPicPr>
        <p:blipFill rotWithShape="1">
          <a:blip r:embed="rId53">
            <a:alphaModFix/>
          </a:blip>
          <a:srcRect b="0" l="0" r="0" t="0"/>
          <a:stretch/>
        </p:blipFill>
        <p:spPr>
          <a:xfrm>
            <a:off x="16346293" y="8375993"/>
            <a:ext cx="306929" cy="4091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9" name="Google Shape;139;p2"/>
          <p:cNvPicPr preferRelativeResize="0"/>
          <p:nvPr/>
        </p:nvPicPr>
        <p:blipFill rotWithShape="1">
          <a:blip r:embed="rId54">
            <a:alphaModFix/>
          </a:blip>
          <a:srcRect b="0" l="0" r="0" t="0"/>
          <a:stretch/>
        </p:blipFill>
        <p:spPr>
          <a:xfrm>
            <a:off x="16097523" y="8960349"/>
            <a:ext cx="311832" cy="4077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0" name="Google Shape;140;p2"/>
          <p:cNvPicPr preferRelativeResize="0"/>
          <p:nvPr/>
        </p:nvPicPr>
        <p:blipFill rotWithShape="1">
          <a:blip r:embed="rId55">
            <a:alphaModFix/>
          </a:blip>
          <a:srcRect b="0" l="0" r="0" t="0"/>
          <a:stretch/>
        </p:blipFill>
        <p:spPr>
          <a:xfrm>
            <a:off x="16470247" y="8958980"/>
            <a:ext cx="80661" cy="4091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1" name="Google Shape;141;p2"/>
          <p:cNvPicPr preferRelativeResize="0"/>
          <p:nvPr/>
        </p:nvPicPr>
        <p:blipFill rotWithShape="1">
          <a:blip r:embed="rId56">
            <a:alphaModFix/>
          </a:blip>
          <a:srcRect b="0" l="0" r="0" t="0"/>
          <a:stretch/>
        </p:blipFill>
        <p:spPr>
          <a:xfrm>
            <a:off x="16018338" y="9544000"/>
            <a:ext cx="276096" cy="407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2" name="Google Shape;142;p2"/>
          <p:cNvPicPr preferRelativeResize="0"/>
          <p:nvPr/>
        </p:nvPicPr>
        <p:blipFill rotWithShape="1">
          <a:blip r:embed="rId74">
            <a:alphaModFix/>
          </a:blip>
          <a:srcRect b="0" l="0" r="0" t="0"/>
          <a:stretch/>
        </p:blipFill>
        <p:spPr>
          <a:xfrm>
            <a:off x="16344188" y="9552349"/>
            <a:ext cx="325149" cy="400078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"/>
          <p:cNvSpPr/>
          <p:nvPr/>
        </p:nvSpPr>
        <p:spPr>
          <a:xfrm>
            <a:off x="6236479" y="4419600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"/>
          <p:cNvSpPr/>
          <p:nvPr/>
        </p:nvSpPr>
        <p:spPr>
          <a:xfrm>
            <a:off x="6236479" y="5013852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"/>
          <p:cNvSpPr/>
          <p:nvPr/>
        </p:nvSpPr>
        <p:spPr>
          <a:xfrm>
            <a:off x="6236479" y="5608104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"/>
          <p:cNvSpPr/>
          <p:nvPr/>
        </p:nvSpPr>
        <p:spPr>
          <a:xfrm>
            <a:off x="6236479" y="6202355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"/>
          <p:cNvSpPr/>
          <p:nvPr/>
        </p:nvSpPr>
        <p:spPr>
          <a:xfrm>
            <a:off x="6236479" y="6796607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"/>
          <p:cNvSpPr/>
          <p:nvPr/>
        </p:nvSpPr>
        <p:spPr>
          <a:xfrm>
            <a:off x="6236479" y="7390857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"/>
          <p:cNvSpPr/>
          <p:nvPr/>
        </p:nvSpPr>
        <p:spPr>
          <a:xfrm>
            <a:off x="6236479" y="7985109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"/>
          <p:cNvSpPr/>
          <p:nvPr/>
        </p:nvSpPr>
        <p:spPr>
          <a:xfrm>
            <a:off x="6236479" y="8579360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"/>
          <p:cNvSpPr/>
          <p:nvPr/>
        </p:nvSpPr>
        <p:spPr>
          <a:xfrm>
            <a:off x="6236479" y="9173612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"/>
          <p:cNvSpPr/>
          <p:nvPr/>
        </p:nvSpPr>
        <p:spPr>
          <a:xfrm>
            <a:off x="6236479" y="9767863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"/>
          <p:cNvSpPr/>
          <p:nvPr/>
        </p:nvSpPr>
        <p:spPr>
          <a:xfrm>
            <a:off x="16943918" y="4330700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"/>
          <p:cNvSpPr/>
          <p:nvPr/>
        </p:nvSpPr>
        <p:spPr>
          <a:xfrm>
            <a:off x="16943918" y="4924952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"/>
          <p:cNvSpPr/>
          <p:nvPr/>
        </p:nvSpPr>
        <p:spPr>
          <a:xfrm>
            <a:off x="16943918" y="5519203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"/>
          <p:cNvSpPr/>
          <p:nvPr/>
        </p:nvSpPr>
        <p:spPr>
          <a:xfrm>
            <a:off x="16943918" y="6113455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"/>
          <p:cNvSpPr/>
          <p:nvPr/>
        </p:nvSpPr>
        <p:spPr>
          <a:xfrm>
            <a:off x="16943918" y="6707707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"/>
          <p:cNvSpPr/>
          <p:nvPr/>
        </p:nvSpPr>
        <p:spPr>
          <a:xfrm>
            <a:off x="16943918" y="7301957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"/>
          <p:cNvSpPr/>
          <p:nvPr/>
        </p:nvSpPr>
        <p:spPr>
          <a:xfrm>
            <a:off x="16943918" y="7896209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"/>
          <p:cNvSpPr/>
          <p:nvPr/>
        </p:nvSpPr>
        <p:spPr>
          <a:xfrm>
            <a:off x="16943918" y="8490460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"/>
          <p:cNvSpPr/>
          <p:nvPr/>
        </p:nvSpPr>
        <p:spPr>
          <a:xfrm>
            <a:off x="16943918" y="9084712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"/>
          <p:cNvSpPr/>
          <p:nvPr/>
        </p:nvSpPr>
        <p:spPr>
          <a:xfrm>
            <a:off x="16943918" y="9678963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"/>
          <p:cNvSpPr/>
          <p:nvPr/>
        </p:nvSpPr>
        <p:spPr>
          <a:xfrm>
            <a:off x="16943918" y="4521200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"/>
          <p:cNvSpPr/>
          <p:nvPr/>
        </p:nvSpPr>
        <p:spPr>
          <a:xfrm>
            <a:off x="16943918" y="5115452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"/>
          <p:cNvSpPr/>
          <p:nvPr/>
        </p:nvSpPr>
        <p:spPr>
          <a:xfrm>
            <a:off x="16943918" y="5709704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"/>
          <p:cNvSpPr/>
          <p:nvPr/>
        </p:nvSpPr>
        <p:spPr>
          <a:xfrm>
            <a:off x="16943918" y="6303955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"/>
          <p:cNvSpPr/>
          <p:nvPr/>
        </p:nvSpPr>
        <p:spPr>
          <a:xfrm>
            <a:off x="16943918" y="6898207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"/>
          <p:cNvSpPr/>
          <p:nvPr/>
        </p:nvSpPr>
        <p:spPr>
          <a:xfrm>
            <a:off x="16943918" y="7492457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"/>
          <p:cNvSpPr/>
          <p:nvPr/>
        </p:nvSpPr>
        <p:spPr>
          <a:xfrm>
            <a:off x="16943918" y="8086709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"/>
          <p:cNvSpPr/>
          <p:nvPr/>
        </p:nvSpPr>
        <p:spPr>
          <a:xfrm>
            <a:off x="16943918" y="8680960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"/>
          <p:cNvSpPr/>
          <p:nvPr/>
        </p:nvSpPr>
        <p:spPr>
          <a:xfrm>
            <a:off x="16943918" y="9275212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"/>
          <p:cNvSpPr/>
          <p:nvPr/>
        </p:nvSpPr>
        <p:spPr>
          <a:xfrm>
            <a:off x="16943918" y="9869463"/>
            <a:ext cx="118865" cy="118850"/>
          </a:xfrm>
          <a:prstGeom prst="ellipse">
            <a:avLst/>
          </a:prstGeom>
          <a:solidFill>
            <a:srgbClr val="1D1D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 " id="173" name="Google Shape;173;p2"/>
          <p:cNvPicPr preferRelativeResize="0"/>
          <p:nvPr/>
        </p:nvPicPr>
        <p:blipFill rotWithShape="1">
          <a:blip r:embed="rId75">
            <a:alphaModFix/>
          </a:blip>
          <a:srcRect b="0" l="0" r="0" t="0"/>
          <a:stretch/>
        </p:blipFill>
        <p:spPr>
          <a:xfrm>
            <a:off x="19992299" y="10172700"/>
            <a:ext cx="3376122" cy="27170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4" name="Google Shape;174;p2"/>
          <p:cNvPicPr preferRelativeResize="0"/>
          <p:nvPr/>
        </p:nvPicPr>
        <p:blipFill rotWithShape="1">
          <a:blip r:embed="rId76">
            <a:alphaModFix/>
          </a:blip>
          <a:srcRect b="0" l="0" r="0" t="0"/>
          <a:stretch/>
        </p:blipFill>
        <p:spPr>
          <a:xfrm>
            <a:off x="20816432" y="11565249"/>
            <a:ext cx="465593" cy="3742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5" name="Google Shape;175;p2"/>
          <p:cNvPicPr preferRelativeResize="0"/>
          <p:nvPr/>
        </p:nvPicPr>
        <p:blipFill rotWithShape="1">
          <a:blip r:embed="rId77">
            <a:alphaModFix/>
          </a:blip>
          <a:srcRect b="0" l="0" r="0" t="0"/>
          <a:stretch/>
        </p:blipFill>
        <p:spPr>
          <a:xfrm>
            <a:off x="21612914" y="11462578"/>
            <a:ext cx="128492" cy="114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6" name="Google Shape;176;p2"/>
          <p:cNvPicPr preferRelativeResize="0"/>
          <p:nvPr/>
        </p:nvPicPr>
        <p:blipFill rotWithShape="1">
          <a:blip r:embed="rId78">
            <a:alphaModFix/>
          </a:blip>
          <a:srcRect b="0" l="0" r="0" t="0"/>
          <a:stretch/>
        </p:blipFill>
        <p:spPr>
          <a:xfrm>
            <a:off x="20341355" y="11486342"/>
            <a:ext cx="146096" cy="1297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7" name="Google Shape;177;p2"/>
          <p:cNvPicPr preferRelativeResize="0"/>
          <p:nvPr/>
        </p:nvPicPr>
        <p:blipFill rotWithShape="1">
          <a:blip r:embed="rId79">
            <a:alphaModFix/>
          </a:blip>
          <a:srcRect b="0" l="0" r="0" t="0"/>
          <a:stretch/>
        </p:blipFill>
        <p:spPr>
          <a:xfrm>
            <a:off x="1460683" y="2603500"/>
            <a:ext cx="2654632" cy="30109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8" name="Google Shape;178;p2"/>
          <p:cNvPicPr preferRelativeResize="0"/>
          <p:nvPr/>
        </p:nvPicPr>
        <p:blipFill rotWithShape="1">
          <a:blip r:embed="rId80">
            <a:alphaModFix/>
          </a:blip>
          <a:srcRect b="0" l="0" r="0" t="0"/>
          <a:stretch/>
        </p:blipFill>
        <p:spPr>
          <a:xfrm>
            <a:off x="2176484" y="3841048"/>
            <a:ext cx="171354" cy="1908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9" name="Google Shape;179;p2"/>
          <p:cNvPicPr preferRelativeResize="0"/>
          <p:nvPr/>
        </p:nvPicPr>
        <p:blipFill rotWithShape="1">
          <a:blip r:embed="rId81">
            <a:alphaModFix/>
          </a:blip>
          <a:srcRect b="0" l="0" r="0" t="0"/>
          <a:stretch/>
        </p:blipFill>
        <p:spPr>
          <a:xfrm>
            <a:off x="3140207" y="4084938"/>
            <a:ext cx="163359" cy="168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0" name="Google Shape;180;p2"/>
          <p:cNvPicPr preferRelativeResize="0"/>
          <p:nvPr/>
        </p:nvPicPr>
        <p:blipFill rotWithShape="1">
          <a:blip r:embed="rId82">
            <a:alphaModFix/>
          </a:blip>
          <a:srcRect b="0" l="0" r="0" t="0"/>
          <a:stretch/>
        </p:blipFill>
        <p:spPr>
          <a:xfrm>
            <a:off x="9945343" y="8610600"/>
            <a:ext cx="2249751" cy="13581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1" name="Google Shape;181;p2"/>
          <p:cNvPicPr preferRelativeResize="0"/>
          <p:nvPr/>
        </p:nvPicPr>
        <p:blipFill rotWithShape="1">
          <a:blip r:embed="rId83">
            <a:alphaModFix/>
          </a:blip>
          <a:srcRect b="0" l="0" r="0" t="0"/>
          <a:stretch/>
        </p:blipFill>
        <p:spPr>
          <a:xfrm>
            <a:off x="11535640" y="9346110"/>
            <a:ext cx="128142" cy="100335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"/>
          <p:cNvSpPr/>
          <p:nvPr/>
        </p:nvSpPr>
        <p:spPr>
          <a:xfrm>
            <a:off x="2540318" y="1778000"/>
            <a:ext cx="14941301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Давайте пригадаємо таблиці множення і ділення з числом 9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83" name="Google Shape;183;p2"/>
          <p:cNvPicPr preferRelativeResize="0"/>
          <p:nvPr/>
        </p:nvPicPr>
        <p:blipFill rotWithShape="1">
          <a:blip r:embed="rId84">
            <a:alphaModFix/>
          </a:blip>
          <a:srcRect b="0" l="0" r="0" t="0"/>
          <a:stretch/>
        </p:blipFill>
        <p:spPr>
          <a:xfrm>
            <a:off x="19210434" y="535215"/>
            <a:ext cx="2059089" cy="20793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89" name="Google Shape;18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3"/>
          <p:cNvSpPr/>
          <p:nvPr/>
        </p:nvSpPr>
        <p:spPr>
          <a:xfrm>
            <a:off x="2540318" y="3810000"/>
            <a:ext cx="9352602" cy="7662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Визнач порядок дій. Обчисли вирази: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3"/>
          <p:cNvSpPr/>
          <p:nvPr/>
        </p:nvSpPr>
        <p:spPr>
          <a:xfrm>
            <a:off x="2540318" y="5448300"/>
            <a:ext cx="3734267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72   9 + 12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3"/>
          <p:cNvSpPr/>
          <p:nvPr/>
        </p:nvSpPr>
        <p:spPr>
          <a:xfrm>
            <a:off x="3632654" y="57531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3"/>
          <p:cNvSpPr/>
          <p:nvPr/>
        </p:nvSpPr>
        <p:spPr>
          <a:xfrm>
            <a:off x="3632654" y="59690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3"/>
          <p:cNvSpPr/>
          <p:nvPr/>
        </p:nvSpPr>
        <p:spPr>
          <a:xfrm>
            <a:off x="8484660" y="7391400"/>
            <a:ext cx="3391324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45   9 - 2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3"/>
          <p:cNvSpPr/>
          <p:nvPr/>
        </p:nvSpPr>
        <p:spPr>
          <a:xfrm>
            <a:off x="9691311" y="76962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"/>
          <p:cNvSpPr/>
          <p:nvPr/>
        </p:nvSpPr>
        <p:spPr>
          <a:xfrm>
            <a:off x="9691311" y="79121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3"/>
          <p:cNvSpPr/>
          <p:nvPr/>
        </p:nvSpPr>
        <p:spPr>
          <a:xfrm>
            <a:off x="14835454" y="7391400"/>
            <a:ext cx="3873984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32   8 + 10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"/>
          <p:cNvSpPr/>
          <p:nvPr/>
        </p:nvSpPr>
        <p:spPr>
          <a:xfrm>
            <a:off x="16042105" y="76962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3"/>
          <p:cNvSpPr/>
          <p:nvPr/>
        </p:nvSpPr>
        <p:spPr>
          <a:xfrm>
            <a:off x="16042105" y="79121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3"/>
          <p:cNvSpPr/>
          <p:nvPr/>
        </p:nvSpPr>
        <p:spPr>
          <a:xfrm>
            <a:off x="2540318" y="7391400"/>
            <a:ext cx="4039105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9   6 + 2   9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3"/>
          <p:cNvSpPr/>
          <p:nvPr/>
        </p:nvSpPr>
        <p:spPr>
          <a:xfrm>
            <a:off x="3302413" y="77851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"/>
          <p:cNvSpPr/>
          <p:nvPr/>
        </p:nvSpPr>
        <p:spPr>
          <a:xfrm>
            <a:off x="5588698" y="77851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"/>
          <p:cNvSpPr/>
          <p:nvPr/>
        </p:nvSpPr>
        <p:spPr>
          <a:xfrm>
            <a:off x="8484660" y="5448300"/>
            <a:ext cx="3975597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9   4 - 4   9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"/>
          <p:cNvSpPr/>
          <p:nvPr/>
        </p:nvSpPr>
        <p:spPr>
          <a:xfrm>
            <a:off x="9208651" y="58420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3"/>
          <p:cNvSpPr/>
          <p:nvPr/>
        </p:nvSpPr>
        <p:spPr>
          <a:xfrm>
            <a:off x="11367921" y="58420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3"/>
          <p:cNvSpPr/>
          <p:nvPr/>
        </p:nvSpPr>
        <p:spPr>
          <a:xfrm>
            <a:off x="14835454" y="5448300"/>
            <a:ext cx="3962895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9   9 - 9   8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"/>
          <p:cNvSpPr/>
          <p:nvPr/>
        </p:nvSpPr>
        <p:spPr>
          <a:xfrm>
            <a:off x="15559445" y="58420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3"/>
          <p:cNvSpPr/>
          <p:nvPr/>
        </p:nvSpPr>
        <p:spPr>
          <a:xfrm>
            <a:off x="17794924" y="5842000"/>
            <a:ext cx="88911" cy="88900"/>
          </a:xfrm>
          <a:prstGeom prst="ellipse">
            <a:avLst/>
          </a:prstGeom>
          <a:solidFill>
            <a:srgbClr val="2B2B2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 " id="209" name="Google Shape;2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42105" y="1054100"/>
            <a:ext cx="2553019" cy="23987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0" name="Google Shape;2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803917" y="10045737"/>
            <a:ext cx="571792" cy="550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1" name="Google Shape;211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0345838" y="10061665"/>
            <a:ext cx="131061" cy="1535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2" name="Google Shape;212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1596534" y="10004875"/>
            <a:ext cx="165700" cy="1679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3" name="Google Shape;213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750969" y="6797008"/>
            <a:ext cx="2725956" cy="58296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4" name="Google Shape;214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360070" y="8585200"/>
            <a:ext cx="4363047" cy="28511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5" name="Google Shape;215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065029" y="10561625"/>
            <a:ext cx="183432" cy="1579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6" name="Google Shape;216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147449" y="10501700"/>
            <a:ext cx="171766" cy="17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22" name="Google Shape;2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4"/>
          <p:cNvSpPr/>
          <p:nvPr/>
        </p:nvSpPr>
        <p:spPr>
          <a:xfrm>
            <a:off x="5220352" y="6388100"/>
            <a:ext cx="1267618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Знайди значення виразів 9   а + 7, 90 - а   6, якщо а = 4, 6, 7.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9411876" y="7683500"/>
            <a:ext cx="127016" cy="127000"/>
          </a:xfrm>
          <a:prstGeom prst="ellipse">
            <a:avLst/>
          </a:prstGeom>
          <a:solidFill>
            <a:srgbClr val="2C2C2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4"/>
          <p:cNvSpPr/>
          <p:nvPr/>
        </p:nvSpPr>
        <p:spPr>
          <a:xfrm>
            <a:off x="15597549" y="6794500"/>
            <a:ext cx="127016" cy="127000"/>
          </a:xfrm>
          <a:prstGeom prst="ellipse">
            <a:avLst/>
          </a:prstGeom>
          <a:solidFill>
            <a:srgbClr val="2C2C2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 " id="226" name="Google Shape;22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78222" y="9067800"/>
            <a:ext cx="2883260" cy="29129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7" name="Google Shape;22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85249" y="10032628"/>
            <a:ext cx="397924" cy="394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8" name="Google Shape;228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359280" y="10889038"/>
            <a:ext cx="408077" cy="4225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29" name="Google Shape;229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769521" y="10401300"/>
            <a:ext cx="4043711" cy="18227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0" name="Google Shape;230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8439651" y="10626142"/>
            <a:ext cx="123564" cy="1334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1" name="Google Shape;231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3782914" y="2025442"/>
            <a:ext cx="1279730" cy="11749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2" name="Google Shape;232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4550205" y="2254436"/>
            <a:ext cx="195081" cy="1719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3" name="Google Shape;233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4012510" y="2758021"/>
            <a:ext cx="169818" cy="182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4" name="Google Shape;234;p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4812740" y="2688673"/>
            <a:ext cx="139547" cy="137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5" name="Google Shape;235;p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4455617" y="2978919"/>
            <a:ext cx="134824" cy="1341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36" name="Google Shape;236;p4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7455832" y="4000500"/>
            <a:ext cx="1956044" cy="20496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42" name="Google Shape;24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5"/>
          <p:cNvSpPr/>
          <p:nvPr/>
        </p:nvSpPr>
        <p:spPr>
          <a:xfrm>
            <a:off x="4572572" y="5511800"/>
            <a:ext cx="15241905" cy="29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Маса їжачка 1 кг, а маса зайчика на 3 кг більша. Яка маса чотирьох таких їжачків і трьох зайчиків разом?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44" name="Google Shape;24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27003" y="10477500"/>
            <a:ext cx="2200161" cy="13083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5" name="Google Shape;245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8458" y="11236399"/>
            <a:ext cx="91476" cy="933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6" name="Google Shape;246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6143718" y="8407400"/>
            <a:ext cx="1806412" cy="1074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7" name="Google Shape;247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71771" y="1193800"/>
            <a:ext cx="1806412" cy="1074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8" name="Google Shape;248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703044" y="1816884"/>
            <a:ext cx="75106" cy="766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49" name="Google Shape;249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734842" y="2273300"/>
            <a:ext cx="3025764" cy="19179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0" name="Google Shape;250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0665483" y="8483600"/>
            <a:ext cx="1589260" cy="39597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1" name="Google Shape;251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1233839" y="10922992"/>
            <a:ext cx="522142" cy="4396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2" name="Google Shape;252;p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1804503" y="10802175"/>
            <a:ext cx="67129" cy="1107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3" name="Google Shape;253;p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1185179" y="10754308"/>
            <a:ext cx="64675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4" name="Google Shape;254;p5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7532041" y="1816100"/>
            <a:ext cx="1143143" cy="28482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5" name="Google Shape;255;p5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7940856" y="3570740"/>
            <a:ext cx="375573" cy="3162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6" name="Google Shape;256;p5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8351331" y="3483837"/>
            <a:ext cx="48285" cy="796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7" name="Google Shape;257;p5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7905855" y="3449402"/>
            <a:ext cx="46520" cy="1027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8" name="Google Shape;258;p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578422" y="7061200"/>
            <a:ext cx="1143143" cy="28482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59" name="Google Shape;259;p5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2987237" y="8815840"/>
            <a:ext cx="375573" cy="3162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0" name="Google Shape;260;p5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3397712" y="8728937"/>
            <a:ext cx="48285" cy="796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61" name="Google Shape;261;p5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2952236" y="8694502"/>
            <a:ext cx="46521" cy="1027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67" name="Google Shape;26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6"/>
          <p:cNvSpPr/>
          <p:nvPr/>
        </p:nvSpPr>
        <p:spPr>
          <a:xfrm>
            <a:off x="5855432" y="6146800"/>
            <a:ext cx="1267618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Знайди значення виразів 100 - а, 50 + а, якщо а = 27, 34, 16.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69" name="Google Shape;26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98787" y="5105400"/>
            <a:ext cx="4229629" cy="7473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0" name="Google Shape;27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476789" y="7589496"/>
            <a:ext cx="230522" cy="2019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1" name="Google Shape;271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312844" y="7571129"/>
            <a:ext cx="185501" cy="1832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2" name="Google Shape;272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08412" y="6878110"/>
            <a:ext cx="128507" cy="2900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3" name="Google Shape;273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507403" y="6887356"/>
            <a:ext cx="121859" cy="2529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4" name="Google Shape;274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7172546" y="7950200"/>
            <a:ext cx="4800153" cy="33276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5" name="Google Shape;275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397473" y="2997200"/>
            <a:ext cx="2784153" cy="12018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6" name="Google Shape;276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777821" y="3406459"/>
            <a:ext cx="114213" cy="1171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77" name="Google Shape;277;p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3755819" y="1874670"/>
            <a:ext cx="3746969" cy="982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83" name="Google Shape;28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4" name="Google Shape;28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30642" y="8788400"/>
            <a:ext cx="3429464" cy="27358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5" name="Google Shape;285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151994" y="2019300"/>
            <a:ext cx="3429464" cy="27358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6" name="Google Shape;286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754723" y="3590789"/>
            <a:ext cx="166409" cy="1574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7" name="Google Shape;287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340889" y="3642227"/>
            <a:ext cx="148601" cy="1518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8" name="Google Shape;288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1634612" y="2997696"/>
            <a:ext cx="137773" cy="1382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89" name="Google Shape;289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2615939" y="2994285"/>
            <a:ext cx="129397" cy="123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0" name="Google Shape;290;p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645356" y="3524132"/>
            <a:ext cx="2768946" cy="2208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1" name="Google Shape;291;p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9827178" y="5444648"/>
            <a:ext cx="2908699" cy="23204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2" name="Google Shape;292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689886" y="9499600"/>
            <a:ext cx="3429464" cy="27358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3" name="Google Shape;293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7292615" y="11071089"/>
            <a:ext cx="166409" cy="1574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4" name="Google Shape;294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878781" y="11122527"/>
            <a:ext cx="148601" cy="1518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5" name="Google Shape;295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7172504" y="10477996"/>
            <a:ext cx="137774" cy="1382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96" name="Google Shape;296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153831" y="10474585"/>
            <a:ext cx="129397" cy="12372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7"/>
          <p:cNvSpPr/>
          <p:nvPr/>
        </p:nvSpPr>
        <p:spPr>
          <a:xfrm>
            <a:off x="5855432" y="5956300"/>
            <a:ext cx="1267618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2C2C2C"/>
                </a:solidFill>
                <a:latin typeface="Rubik"/>
                <a:ea typeface="Rubik"/>
                <a:cs typeface="Rubik"/>
                <a:sym typeface="Rubik"/>
              </a:rPr>
              <a:t>Маса 4 поросят 20 кг, яка маса дев’яти таких поросят?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303" name="Google Shape;30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8"/>
          <p:cNvSpPr/>
          <p:nvPr/>
        </p:nvSpPr>
        <p:spPr>
          <a:xfrm>
            <a:off x="1930641" y="2794000"/>
            <a:ext cx="20851773" cy="15451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8000"/>
              <a:buFont typeface="Rubik"/>
              <a:buNone/>
            </a:pPr>
            <a:r>
              <a:rPr b="1" i="0" lang="en-US" sz="8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матеріал!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8"/>
          <p:cNvSpPr/>
          <p:nvPr/>
        </p:nvSpPr>
        <p:spPr>
          <a:xfrm>
            <a:off x="2540318" y="5194300"/>
            <a:ext cx="6401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4800"/>
              <a:buFont typeface="Rubik"/>
              <a:buNone/>
            </a:pPr>
            <a:r>
              <a:rPr b="1" i="0" lang="en-US" sz="48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8"/>
          <p:cNvSpPr/>
          <p:nvPr/>
        </p:nvSpPr>
        <p:spPr>
          <a:xfrm>
            <a:off x="2540318" y="6451600"/>
            <a:ext cx="8526999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Підручник за 3 клас / Математика</a:t>
            </a:r>
            <a:r>
              <a:rPr b="0" i="0" lang="en-US" sz="4000" u="sng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Автор: Заїка</a:t>
            </a:r>
            <a:r>
              <a:rPr b="0" i="0" lang="en-US" sz="4000" cap="none" strike="noStrike">
                <a:solidFill>
                  <a:srgbClr val="000000"/>
                </a:solidFill>
                <a:uFill>
                  <a:noFill/>
                </a:uFill>
                <a:latin typeface="Rubik"/>
                <a:ea typeface="Rubik"/>
                <a:cs typeface="Rubik"/>
                <a:sym typeface="Rubik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, </a:t>
            </a:r>
            <a:r>
              <a:rPr b="0" i="0" lang="en-US" sz="4000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Та</a:t>
            </a:r>
            <a:r>
              <a:rPr b="0" i="0" lang="en-US" sz="4000" cap="none" strike="noStrike">
                <a:solidFill>
                  <a:srgbClr val="000000"/>
                </a:solidFill>
                <a:uFill>
                  <a:noFill/>
                </a:uFill>
                <a:latin typeface="Rubik"/>
                <a:ea typeface="Rubik"/>
                <a:cs typeface="Rubik"/>
                <a:sym typeface="Rubik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рнавська</a:t>
            </a:r>
            <a:endParaRPr b="0" i="0" sz="4000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8"/>
          <p:cNvSpPr/>
          <p:nvPr/>
        </p:nvSpPr>
        <p:spPr>
          <a:xfrm>
            <a:off x="2540318" y="8013700"/>
            <a:ext cx="3878218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1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AutoNum type="arabicPeriod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Вправа 245.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AutoNum type="arabicPeriod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Задача 246.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08" name="Google Shape;308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927791" y="6451600"/>
            <a:ext cx="5093337" cy="39356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09" name="Google Shape;309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540318" y="4000500"/>
            <a:ext cx="1676610" cy="13434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0" name="Google Shape;310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62558" y="4546842"/>
            <a:ext cx="526976" cy="3700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1" name="Google Shape;311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664627" y="4360360"/>
            <a:ext cx="87435" cy="899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317" name="Google Shape;31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9"/>
          <p:cNvSpPr/>
          <p:nvPr/>
        </p:nvSpPr>
        <p:spPr>
          <a:xfrm>
            <a:off x="4483660" y="3556000"/>
            <a:ext cx="15622953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800"/>
              <a:buFont typeface="Rubik SemiBold"/>
              <a:buNone/>
            </a:pPr>
            <a:r>
              <a:rPr b="0" i="0" lang="en-US" sz="4800" u="none" cap="none" strike="noStrike">
                <a:solidFill>
                  <a:srgbClr val="6536D6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Презентація створена спеціалістами Mathema.me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9"/>
          <p:cNvSpPr/>
          <p:nvPr/>
        </p:nvSpPr>
        <p:spPr>
          <a:xfrm>
            <a:off x="5504021" y="5016500"/>
            <a:ext cx="13379005" cy="13631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 Medium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9"/>
          <p:cNvSpPr/>
          <p:nvPr/>
        </p:nvSpPr>
        <p:spPr>
          <a:xfrm>
            <a:off x="8903813" y="7353300"/>
            <a:ext cx="11931025" cy="25569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21" name="Google Shape;32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98987" y="10464800"/>
            <a:ext cx="2387898" cy="18889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2" name="Google Shape;322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35156" y="11260460"/>
            <a:ext cx="397230" cy="248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3" name="Google Shape;323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17820" y="11148479"/>
            <a:ext cx="33784" cy="1195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4" name="Google Shape;324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172959" y="11104104"/>
            <a:ext cx="50893" cy="1393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5" name="Google Shape;325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658057" y="4952998"/>
            <a:ext cx="2060919" cy="20651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6" name="Google Shape;326;p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427003" y="6858000"/>
            <a:ext cx="1237051" cy="12962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7" name="Google Shape;327;p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602053" y="7706953"/>
            <a:ext cx="69445" cy="726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8" name="Google Shape;328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095762" y="7823200"/>
            <a:ext cx="947260" cy="1190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29" name="Google Shape;329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039105" y="8420100"/>
            <a:ext cx="1835998" cy="15137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0" name="Google Shape;330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412309" y="8994837"/>
            <a:ext cx="653206" cy="3894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31" name="Google Shape;331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146027" y="8683451"/>
            <a:ext cx="106314" cy="101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2024-06-06T19:55:02Z</dcterms:created>
  <dc:creator>PptxGenJS</dc:creator>
</cp:coreProperties>
</file>