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13716000" cx="24387025"/>
  <p:notesSz cx="13716000" cy="24387025"/>
  <p:embeddedFontLst>
    <p:embeddedFont>
      <p:font typeface="Rubik Medium"/>
      <p:regular r:id="rId13"/>
      <p:bold r:id="rId14"/>
      <p:italic r:id="rId15"/>
      <p:boldItalic r:id="rId16"/>
    </p:embeddedFont>
    <p:embeddedFont>
      <p:font typeface="Rubik"/>
      <p:bold r:id="rId17"/>
      <p:boldItalic r:id="rId18"/>
    </p:embeddedFont>
    <p:embeddedFont>
      <p:font typeface="Rubik SemiBold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iMJqlrJCej6L4abYsnx4g6tRtG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SemiBold-bold.fntdata"/><Relationship Id="rId22" Type="http://schemas.openxmlformats.org/officeDocument/2006/relationships/font" Target="fonts/RubikSemiBold-boldItalic.fntdata"/><Relationship Id="rId21" Type="http://schemas.openxmlformats.org/officeDocument/2006/relationships/font" Target="fonts/RubikSemiBold-italic.fntdata"/><Relationship Id="rId23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RubikMedium-regular.fntdata"/><Relationship Id="rId12" Type="http://schemas.openxmlformats.org/officeDocument/2006/relationships/slide" Target="slides/slide8.xml"/><Relationship Id="rId15" Type="http://schemas.openxmlformats.org/officeDocument/2006/relationships/font" Target="fonts/RubikMedium-italic.fntdata"/><Relationship Id="rId14" Type="http://schemas.openxmlformats.org/officeDocument/2006/relationships/font" Target="fonts/RubikMedium-bold.fntdata"/><Relationship Id="rId17" Type="http://schemas.openxmlformats.org/officeDocument/2006/relationships/font" Target="fonts/Rubik-bold.fntdata"/><Relationship Id="rId16" Type="http://schemas.openxmlformats.org/officeDocument/2006/relationships/font" Target="fonts/RubikMedium-boldItalic.fntdata"/><Relationship Id="rId19" Type="http://schemas.openxmlformats.org/officeDocument/2006/relationships/font" Target="fonts/RubikSemiBold-regular.fntdata"/><Relationship Id="rId18" Type="http://schemas.openxmlformats.org/officeDocument/2006/relationships/font" Target="fonts/Rubik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4" name="Google Shape;21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6" name="Google Shape;31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3" name="Google Shape;41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5" name="Google Shape;43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6" name="Google Shape;44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40" Type="http://schemas.openxmlformats.org/officeDocument/2006/relationships/image" Target="../media/image23.png"/><Relationship Id="rId42" Type="http://schemas.openxmlformats.org/officeDocument/2006/relationships/image" Target="../media/image36.png"/><Relationship Id="rId41" Type="http://schemas.openxmlformats.org/officeDocument/2006/relationships/image" Target="../media/image39.png"/><Relationship Id="rId44" Type="http://schemas.openxmlformats.org/officeDocument/2006/relationships/image" Target="../media/image24.png"/><Relationship Id="rId43" Type="http://schemas.openxmlformats.org/officeDocument/2006/relationships/image" Target="../media/image35.png"/><Relationship Id="rId46" Type="http://schemas.openxmlformats.org/officeDocument/2006/relationships/image" Target="../media/image38.png"/><Relationship Id="rId45" Type="http://schemas.openxmlformats.org/officeDocument/2006/relationships/image" Target="../media/image6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7.png"/><Relationship Id="rId4" Type="http://schemas.openxmlformats.org/officeDocument/2006/relationships/image" Target="../media/image7.png"/><Relationship Id="rId9" Type="http://schemas.openxmlformats.org/officeDocument/2006/relationships/image" Target="../media/image4.png"/><Relationship Id="rId48" Type="http://schemas.openxmlformats.org/officeDocument/2006/relationships/image" Target="../media/image37.png"/><Relationship Id="rId47" Type="http://schemas.openxmlformats.org/officeDocument/2006/relationships/image" Target="../media/image49.png"/><Relationship Id="rId49" Type="http://schemas.openxmlformats.org/officeDocument/2006/relationships/image" Target="../media/image5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1.png"/><Relationship Id="rId8" Type="http://schemas.openxmlformats.org/officeDocument/2006/relationships/image" Target="../media/image17.png"/><Relationship Id="rId31" Type="http://schemas.openxmlformats.org/officeDocument/2006/relationships/image" Target="../media/image26.png"/><Relationship Id="rId30" Type="http://schemas.openxmlformats.org/officeDocument/2006/relationships/image" Target="../media/image21.png"/><Relationship Id="rId33" Type="http://schemas.openxmlformats.org/officeDocument/2006/relationships/image" Target="../media/image31.png"/><Relationship Id="rId32" Type="http://schemas.openxmlformats.org/officeDocument/2006/relationships/image" Target="../media/image34.png"/><Relationship Id="rId35" Type="http://schemas.openxmlformats.org/officeDocument/2006/relationships/image" Target="../media/image20.png"/><Relationship Id="rId34" Type="http://schemas.openxmlformats.org/officeDocument/2006/relationships/image" Target="../media/image29.png"/><Relationship Id="rId37" Type="http://schemas.openxmlformats.org/officeDocument/2006/relationships/image" Target="../media/image47.png"/><Relationship Id="rId36" Type="http://schemas.openxmlformats.org/officeDocument/2006/relationships/image" Target="../media/image33.png"/><Relationship Id="rId39" Type="http://schemas.openxmlformats.org/officeDocument/2006/relationships/image" Target="../media/image90.png"/><Relationship Id="rId38" Type="http://schemas.openxmlformats.org/officeDocument/2006/relationships/image" Target="../media/image28.png"/><Relationship Id="rId20" Type="http://schemas.openxmlformats.org/officeDocument/2006/relationships/image" Target="../media/image5.png"/><Relationship Id="rId22" Type="http://schemas.openxmlformats.org/officeDocument/2006/relationships/image" Target="../media/image22.png"/><Relationship Id="rId21" Type="http://schemas.openxmlformats.org/officeDocument/2006/relationships/image" Target="../media/image6.png"/><Relationship Id="rId24" Type="http://schemas.openxmlformats.org/officeDocument/2006/relationships/image" Target="../media/image14.png"/><Relationship Id="rId23" Type="http://schemas.openxmlformats.org/officeDocument/2006/relationships/image" Target="../media/image32.png"/><Relationship Id="rId26" Type="http://schemas.openxmlformats.org/officeDocument/2006/relationships/image" Target="../media/image25.png"/><Relationship Id="rId25" Type="http://schemas.openxmlformats.org/officeDocument/2006/relationships/image" Target="../media/image96.png"/><Relationship Id="rId28" Type="http://schemas.openxmlformats.org/officeDocument/2006/relationships/image" Target="../media/image30.png"/><Relationship Id="rId27" Type="http://schemas.openxmlformats.org/officeDocument/2006/relationships/image" Target="../media/image46.png"/><Relationship Id="rId29" Type="http://schemas.openxmlformats.org/officeDocument/2006/relationships/image" Target="../media/image52.png"/><Relationship Id="rId51" Type="http://schemas.openxmlformats.org/officeDocument/2006/relationships/image" Target="../media/image50.png"/><Relationship Id="rId50" Type="http://schemas.openxmlformats.org/officeDocument/2006/relationships/image" Target="../media/image40.png"/><Relationship Id="rId53" Type="http://schemas.openxmlformats.org/officeDocument/2006/relationships/image" Target="../media/image48.png"/><Relationship Id="rId52" Type="http://schemas.openxmlformats.org/officeDocument/2006/relationships/image" Target="../media/image51.png"/><Relationship Id="rId11" Type="http://schemas.openxmlformats.org/officeDocument/2006/relationships/image" Target="../media/image8.png"/><Relationship Id="rId55" Type="http://schemas.openxmlformats.org/officeDocument/2006/relationships/image" Target="../media/image83.png"/><Relationship Id="rId10" Type="http://schemas.openxmlformats.org/officeDocument/2006/relationships/image" Target="../media/image1.png"/><Relationship Id="rId54" Type="http://schemas.openxmlformats.org/officeDocument/2006/relationships/image" Target="../media/image42.png"/><Relationship Id="rId13" Type="http://schemas.openxmlformats.org/officeDocument/2006/relationships/image" Target="../media/image19.png"/><Relationship Id="rId57" Type="http://schemas.openxmlformats.org/officeDocument/2006/relationships/image" Target="../media/image53.png"/><Relationship Id="rId12" Type="http://schemas.openxmlformats.org/officeDocument/2006/relationships/image" Target="../media/image3.png"/><Relationship Id="rId56" Type="http://schemas.openxmlformats.org/officeDocument/2006/relationships/image" Target="../media/image105.png"/><Relationship Id="rId15" Type="http://schemas.openxmlformats.org/officeDocument/2006/relationships/image" Target="../media/image2.png"/><Relationship Id="rId14" Type="http://schemas.openxmlformats.org/officeDocument/2006/relationships/image" Target="../media/image18.png"/><Relationship Id="rId17" Type="http://schemas.openxmlformats.org/officeDocument/2006/relationships/image" Target="../media/image13.png"/><Relationship Id="rId16" Type="http://schemas.openxmlformats.org/officeDocument/2006/relationships/image" Target="../media/image12.png"/><Relationship Id="rId19" Type="http://schemas.openxmlformats.org/officeDocument/2006/relationships/image" Target="../media/image10.png"/><Relationship Id="rId18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40" Type="http://schemas.openxmlformats.org/officeDocument/2006/relationships/image" Target="../media/image87.png"/><Relationship Id="rId42" Type="http://schemas.openxmlformats.org/officeDocument/2006/relationships/image" Target="../media/image93.png"/><Relationship Id="rId41" Type="http://schemas.openxmlformats.org/officeDocument/2006/relationships/image" Target="../media/image99.png"/><Relationship Id="rId44" Type="http://schemas.openxmlformats.org/officeDocument/2006/relationships/image" Target="../media/image118.png"/><Relationship Id="rId43" Type="http://schemas.openxmlformats.org/officeDocument/2006/relationships/image" Target="../media/image91.png"/><Relationship Id="rId46" Type="http://schemas.openxmlformats.org/officeDocument/2006/relationships/image" Target="../media/image100.png"/><Relationship Id="rId45" Type="http://schemas.openxmlformats.org/officeDocument/2006/relationships/image" Target="../media/image88.png"/><Relationship Id="rId48" Type="http://schemas.openxmlformats.org/officeDocument/2006/relationships/image" Target="../media/image110.png"/><Relationship Id="rId47" Type="http://schemas.openxmlformats.org/officeDocument/2006/relationships/image" Target="../media/image102.png"/><Relationship Id="rId49" Type="http://schemas.openxmlformats.org/officeDocument/2006/relationships/image" Target="../media/image121.png"/><Relationship Id="rId103" Type="http://schemas.openxmlformats.org/officeDocument/2006/relationships/image" Target="../media/image170.png"/><Relationship Id="rId102" Type="http://schemas.openxmlformats.org/officeDocument/2006/relationships/image" Target="../media/image183.png"/><Relationship Id="rId101" Type="http://schemas.openxmlformats.org/officeDocument/2006/relationships/image" Target="../media/image162.png"/><Relationship Id="rId100" Type="http://schemas.openxmlformats.org/officeDocument/2006/relationships/image" Target="../media/image177.png"/><Relationship Id="rId31" Type="http://schemas.openxmlformats.org/officeDocument/2006/relationships/image" Target="../media/image75.png"/><Relationship Id="rId30" Type="http://schemas.openxmlformats.org/officeDocument/2006/relationships/image" Target="../media/image66.png"/><Relationship Id="rId33" Type="http://schemas.openxmlformats.org/officeDocument/2006/relationships/image" Target="../media/image95.png"/><Relationship Id="rId32" Type="http://schemas.openxmlformats.org/officeDocument/2006/relationships/image" Target="../media/image92.png"/><Relationship Id="rId35" Type="http://schemas.openxmlformats.org/officeDocument/2006/relationships/image" Target="../media/image86.png"/><Relationship Id="rId34" Type="http://schemas.openxmlformats.org/officeDocument/2006/relationships/image" Target="../media/image94.png"/><Relationship Id="rId37" Type="http://schemas.openxmlformats.org/officeDocument/2006/relationships/image" Target="../media/image81.png"/><Relationship Id="rId36" Type="http://schemas.openxmlformats.org/officeDocument/2006/relationships/image" Target="../media/image97.png"/><Relationship Id="rId39" Type="http://schemas.openxmlformats.org/officeDocument/2006/relationships/image" Target="../media/image98.png"/><Relationship Id="rId38" Type="http://schemas.openxmlformats.org/officeDocument/2006/relationships/image" Target="../media/image78.png"/><Relationship Id="rId20" Type="http://schemas.openxmlformats.org/officeDocument/2006/relationships/image" Target="../media/image56.png"/><Relationship Id="rId22" Type="http://schemas.openxmlformats.org/officeDocument/2006/relationships/image" Target="../media/image61.png"/><Relationship Id="rId21" Type="http://schemas.openxmlformats.org/officeDocument/2006/relationships/image" Target="../media/image60.png"/><Relationship Id="rId24" Type="http://schemas.openxmlformats.org/officeDocument/2006/relationships/image" Target="../media/image104.png"/><Relationship Id="rId23" Type="http://schemas.openxmlformats.org/officeDocument/2006/relationships/image" Target="../media/image77.png"/><Relationship Id="rId26" Type="http://schemas.openxmlformats.org/officeDocument/2006/relationships/image" Target="../media/image71.png"/><Relationship Id="rId25" Type="http://schemas.openxmlformats.org/officeDocument/2006/relationships/image" Target="../media/image72.png"/><Relationship Id="rId28" Type="http://schemas.openxmlformats.org/officeDocument/2006/relationships/image" Target="../media/image70.png"/><Relationship Id="rId27" Type="http://schemas.openxmlformats.org/officeDocument/2006/relationships/image" Target="../media/image84.png"/><Relationship Id="rId29" Type="http://schemas.openxmlformats.org/officeDocument/2006/relationships/image" Target="../media/image89.png"/><Relationship Id="rId95" Type="http://schemas.openxmlformats.org/officeDocument/2006/relationships/image" Target="../media/image140.png"/><Relationship Id="rId94" Type="http://schemas.openxmlformats.org/officeDocument/2006/relationships/image" Target="../media/image149.png"/><Relationship Id="rId97" Type="http://schemas.openxmlformats.org/officeDocument/2006/relationships/image" Target="../media/image158.png"/><Relationship Id="rId96" Type="http://schemas.openxmlformats.org/officeDocument/2006/relationships/image" Target="../media/image174.png"/><Relationship Id="rId11" Type="http://schemas.openxmlformats.org/officeDocument/2006/relationships/image" Target="../media/image58.png"/><Relationship Id="rId99" Type="http://schemas.openxmlformats.org/officeDocument/2006/relationships/image" Target="../media/image157.png"/><Relationship Id="rId10" Type="http://schemas.openxmlformats.org/officeDocument/2006/relationships/image" Target="../media/image59.png"/><Relationship Id="rId98" Type="http://schemas.openxmlformats.org/officeDocument/2006/relationships/image" Target="../media/image166.png"/><Relationship Id="rId13" Type="http://schemas.openxmlformats.org/officeDocument/2006/relationships/image" Target="../media/image68.png"/><Relationship Id="rId12" Type="http://schemas.openxmlformats.org/officeDocument/2006/relationships/image" Target="../media/image63.png"/><Relationship Id="rId91" Type="http://schemas.openxmlformats.org/officeDocument/2006/relationships/image" Target="../media/image142.png"/><Relationship Id="rId90" Type="http://schemas.openxmlformats.org/officeDocument/2006/relationships/image" Target="../media/image143.png"/><Relationship Id="rId93" Type="http://schemas.openxmlformats.org/officeDocument/2006/relationships/image" Target="../media/image141.png"/><Relationship Id="rId92" Type="http://schemas.openxmlformats.org/officeDocument/2006/relationships/image" Target="../media/image161.png"/><Relationship Id="rId15" Type="http://schemas.openxmlformats.org/officeDocument/2006/relationships/image" Target="../media/image65.png"/><Relationship Id="rId14" Type="http://schemas.openxmlformats.org/officeDocument/2006/relationships/image" Target="../media/image64.png"/><Relationship Id="rId17" Type="http://schemas.openxmlformats.org/officeDocument/2006/relationships/image" Target="../media/image80.png"/><Relationship Id="rId16" Type="http://schemas.openxmlformats.org/officeDocument/2006/relationships/image" Target="../media/image69.png"/><Relationship Id="rId19" Type="http://schemas.openxmlformats.org/officeDocument/2006/relationships/image" Target="../media/image67.png"/><Relationship Id="rId18" Type="http://schemas.openxmlformats.org/officeDocument/2006/relationships/image" Target="../media/image73.png"/><Relationship Id="rId84" Type="http://schemas.openxmlformats.org/officeDocument/2006/relationships/image" Target="../media/image133.png"/><Relationship Id="rId83" Type="http://schemas.openxmlformats.org/officeDocument/2006/relationships/image" Target="../media/image147.png"/><Relationship Id="rId86" Type="http://schemas.openxmlformats.org/officeDocument/2006/relationships/image" Target="../media/image156.png"/><Relationship Id="rId85" Type="http://schemas.openxmlformats.org/officeDocument/2006/relationships/image" Target="../media/image169.png"/><Relationship Id="rId88" Type="http://schemas.openxmlformats.org/officeDocument/2006/relationships/image" Target="../media/image151.png"/><Relationship Id="rId87" Type="http://schemas.openxmlformats.org/officeDocument/2006/relationships/image" Target="../media/image144.png"/><Relationship Id="rId89" Type="http://schemas.openxmlformats.org/officeDocument/2006/relationships/image" Target="../media/image138.png"/><Relationship Id="rId80" Type="http://schemas.openxmlformats.org/officeDocument/2006/relationships/image" Target="../media/image152.png"/><Relationship Id="rId82" Type="http://schemas.openxmlformats.org/officeDocument/2006/relationships/image" Target="../media/image146.png"/><Relationship Id="rId81" Type="http://schemas.openxmlformats.org/officeDocument/2006/relationships/image" Target="../media/image16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7.png"/><Relationship Id="rId4" Type="http://schemas.openxmlformats.org/officeDocument/2006/relationships/image" Target="../media/image74.png"/><Relationship Id="rId9" Type="http://schemas.openxmlformats.org/officeDocument/2006/relationships/image" Target="../media/image43.png"/><Relationship Id="rId5" Type="http://schemas.openxmlformats.org/officeDocument/2006/relationships/image" Target="../media/image41.png"/><Relationship Id="rId6" Type="http://schemas.openxmlformats.org/officeDocument/2006/relationships/image" Target="../media/image44.png"/><Relationship Id="rId7" Type="http://schemas.openxmlformats.org/officeDocument/2006/relationships/image" Target="../media/image45.png"/><Relationship Id="rId8" Type="http://schemas.openxmlformats.org/officeDocument/2006/relationships/image" Target="../media/image55.png"/><Relationship Id="rId73" Type="http://schemas.openxmlformats.org/officeDocument/2006/relationships/image" Target="../media/image132.png"/><Relationship Id="rId72" Type="http://schemas.openxmlformats.org/officeDocument/2006/relationships/image" Target="../media/image125.png"/><Relationship Id="rId75" Type="http://schemas.openxmlformats.org/officeDocument/2006/relationships/image" Target="../media/image131.png"/><Relationship Id="rId74" Type="http://schemas.openxmlformats.org/officeDocument/2006/relationships/image" Target="../media/image145.png"/><Relationship Id="rId77" Type="http://schemas.openxmlformats.org/officeDocument/2006/relationships/image" Target="../media/image130.png"/><Relationship Id="rId76" Type="http://schemas.openxmlformats.org/officeDocument/2006/relationships/image" Target="../media/image136.png"/><Relationship Id="rId79" Type="http://schemas.openxmlformats.org/officeDocument/2006/relationships/image" Target="../media/image148.png"/><Relationship Id="rId78" Type="http://schemas.openxmlformats.org/officeDocument/2006/relationships/image" Target="../media/image126.png"/><Relationship Id="rId71" Type="http://schemas.openxmlformats.org/officeDocument/2006/relationships/image" Target="../media/image129.png"/><Relationship Id="rId70" Type="http://schemas.openxmlformats.org/officeDocument/2006/relationships/image" Target="../media/image111.png"/><Relationship Id="rId62" Type="http://schemas.openxmlformats.org/officeDocument/2006/relationships/image" Target="../media/image124.png"/><Relationship Id="rId61" Type="http://schemas.openxmlformats.org/officeDocument/2006/relationships/image" Target="../media/image123.png"/><Relationship Id="rId64" Type="http://schemas.openxmlformats.org/officeDocument/2006/relationships/image" Target="../media/image180.png"/><Relationship Id="rId63" Type="http://schemas.openxmlformats.org/officeDocument/2006/relationships/image" Target="../media/image122.png"/><Relationship Id="rId66" Type="http://schemas.openxmlformats.org/officeDocument/2006/relationships/image" Target="../media/image117.png"/><Relationship Id="rId65" Type="http://schemas.openxmlformats.org/officeDocument/2006/relationships/image" Target="../media/image109.png"/><Relationship Id="rId68" Type="http://schemas.openxmlformats.org/officeDocument/2006/relationships/image" Target="../media/image120.png"/><Relationship Id="rId67" Type="http://schemas.openxmlformats.org/officeDocument/2006/relationships/image" Target="../media/image153.png"/><Relationship Id="rId60" Type="http://schemas.openxmlformats.org/officeDocument/2006/relationships/image" Target="../media/image101.png"/><Relationship Id="rId69" Type="http://schemas.openxmlformats.org/officeDocument/2006/relationships/image" Target="../media/image150.png"/><Relationship Id="rId51" Type="http://schemas.openxmlformats.org/officeDocument/2006/relationships/image" Target="../media/image128.png"/><Relationship Id="rId50" Type="http://schemas.openxmlformats.org/officeDocument/2006/relationships/image" Target="../media/image107.png"/><Relationship Id="rId53" Type="http://schemas.openxmlformats.org/officeDocument/2006/relationships/image" Target="../media/image108.png"/><Relationship Id="rId52" Type="http://schemas.openxmlformats.org/officeDocument/2006/relationships/image" Target="../media/image103.png"/><Relationship Id="rId55" Type="http://schemas.openxmlformats.org/officeDocument/2006/relationships/image" Target="../media/image113.png"/><Relationship Id="rId54" Type="http://schemas.openxmlformats.org/officeDocument/2006/relationships/image" Target="../media/image127.png"/><Relationship Id="rId57" Type="http://schemas.openxmlformats.org/officeDocument/2006/relationships/image" Target="../media/image106.png"/><Relationship Id="rId56" Type="http://schemas.openxmlformats.org/officeDocument/2006/relationships/image" Target="../media/image116.png"/><Relationship Id="rId59" Type="http://schemas.openxmlformats.org/officeDocument/2006/relationships/image" Target="../media/image134.png"/><Relationship Id="rId58" Type="http://schemas.openxmlformats.org/officeDocument/2006/relationships/image" Target="../media/image11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7.png"/><Relationship Id="rId4" Type="http://schemas.openxmlformats.org/officeDocument/2006/relationships/image" Target="../media/image164.png"/><Relationship Id="rId5" Type="http://schemas.openxmlformats.org/officeDocument/2006/relationships/image" Target="../media/image154.png"/><Relationship Id="rId6" Type="http://schemas.openxmlformats.org/officeDocument/2006/relationships/image" Target="../media/image171.png"/><Relationship Id="rId7" Type="http://schemas.openxmlformats.org/officeDocument/2006/relationships/image" Target="../media/image165.png"/><Relationship Id="rId8" Type="http://schemas.openxmlformats.org/officeDocument/2006/relationships/image" Target="../media/image160.png"/></Relationships>
</file>

<file path=ppt/slides/_rels/slide4.xml.rels><?xml version="1.0" encoding="UTF-8" standalone="yes"?><Relationships xmlns="http://schemas.openxmlformats.org/package/2006/relationships"><Relationship Id="rId40" Type="http://schemas.openxmlformats.org/officeDocument/2006/relationships/image" Target="../media/image208.png"/><Relationship Id="rId42" Type="http://schemas.openxmlformats.org/officeDocument/2006/relationships/image" Target="../media/image218.png"/><Relationship Id="rId41" Type="http://schemas.openxmlformats.org/officeDocument/2006/relationships/image" Target="../media/image220.png"/><Relationship Id="rId44" Type="http://schemas.openxmlformats.org/officeDocument/2006/relationships/image" Target="../media/image224.png"/><Relationship Id="rId43" Type="http://schemas.openxmlformats.org/officeDocument/2006/relationships/image" Target="../media/image200.png"/><Relationship Id="rId46" Type="http://schemas.openxmlformats.org/officeDocument/2006/relationships/image" Target="../media/image222.png"/><Relationship Id="rId45" Type="http://schemas.openxmlformats.org/officeDocument/2006/relationships/image" Target="../media/image210.png"/><Relationship Id="rId48" Type="http://schemas.openxmlformats.org/officeDocument/2006/relationships/image" Target="../media/image207.png"/><Relationship Id="rId47" Type="http://schemas.openxmlformats.org/officeDocument/2006/relationships/image" Target="../media/image216.png"/><Relationship Id="rId49" Type="http://schemas.openxmlformats.org/officeDocument/2006/relationships/image" Target="../media/image237.png"/><Relationship Id="rId31" Type="http://schemas.openxmlformats.org/officeDocument/2006/relationships/image" Target="../media/image214.png"/><Relationship Id="rId30" Type="http://schemas.openxmlformats.org/officeDocument/2006/relationships/image" Target="../media/image211.png"/><Relationship Id="rId33" Type="http://schemas.openxmlformats.org/officeDocument/2006/relationships/image" Target="../media/image206.png"/><Relationship Id="rId32" Type="http://schemas.openxmlformats.org/officeDocument/2006/relationships/image" Target="../media/image198.png"/><Relationship Id="rId35" Type="http://schemas.openxmlformats.org/officeDocument/2006/relationships/image" Target="../media/image202.png"/><Relationship Id="rId34" Type="http://schemas.openxmlformats.org/officeDocument/2006/relationships/image" Target="../media/image78.png"/><Relationship Id="rId37" Type="http://schemas.openxmlformats.org/officeDocument/2006/relationships/image" Target="../media/image196.png"/><Relationship Id="rId36" Type="http://schemas.openxmlformats.org/officeDocument/2006/relationships/image" Target="../media/image219.png"/><Relationship Id="rId39" Type="http://schemas.openxmlformats.org/officeDocument/2006/relationships/image" Target="../media/image205.png"/><Relationship Id="rId38" Type="http://schemas.openxmlformats.org/officeDocument/2006/relationships/image" Target="../media/image209.png"/><Relationship Id="rId20" Type="http://schemas.openxmlformats.org/officeDocument/2006/relationships/image" Target="../media/image191.png"/><Relationship Id="rId22" Type="http://schemas.openxmlformats.org/officeDocument/2006/relationships/image" Target="../media/image190.png"/><Relationship Id="rId21" Type="http://schemas.openxmlformats.org/officeDocument/2006/relationships/image" Target="../media/image194.png"/><Relationship Id="rId24" Type="http://schemas.openxmlformats.org/officeDocument/2006/relationships/image" Target="../media/image204.png"/><Relationship Id="rId23" Type="http://schemas.openxmlformats.org/officeDocument/2006/relationships/image" Target="../media/image227.png"/><Relationship Id="rId26" Type="http://schemas.openxmlformats.org/officeDocument/2006/relationships/image" Target="../media/image221.png"/><Relationship Id="rId25" Type="http://schemas.openxmlformats.org/officeDocument/2006/relationships/image" Target="../media/image193.png"/><Relationship Id="rId28" Type="http://schemas.openxmlformats.org/officeDocument/2006/relationships/image" Target="../media/image197.png"/><Relationship Id="rId27" Type="http://schemas.openxmlformats.org/officeDocument/2006/relationships/image" Target="../media/image195.png"/><Relationship Id="rId29" Type="http://schemas.openxmlformats.org/officeDocument/2006/relationships/image" Target="../media/image182.png"/><Relationship Id="rId11" Type="http://schemas.openxmlformats.org/officeDocument/2006/relationships/image" Target="../media/image185.png"/><Relationship Id="rId10" Type="http://schemas.openxmlformats.org/officeDocument/2006/relationships/image" Target="../media/image184.png"/><Relationship Id="rId13" Type="http://schemas.openxmlformats.org/officeDocument/2006/relationships/image" Target="../media/image178.png"/><Relationship Id="rId12" Type="http://schemas.openxmlformats.org/officeDocument/2006/relationships/image" Target="../media/image188.png"/><Relationship Id="rId15" Type="http://schemas.openxmlformats.org/officeDocument/2006/relationships/image" Target="../media/image181.png"/><Relationship Id="rId14" Type="http://schemas.openxmlformats.org/officeDocument/2006/relationships/image" Target="../media/image179.png"/><Relationship Id="rId17" Type="http://schemas.openxmlformats.org/officeDocument/2006/relationships/image" Target="../media/image187.png"/><Relationship Id="rId16" Type="http://schemas.openxmlformats.org/officeDocument/2006/relationships/image" Target="../media/image173.png"/><Relationship Id="rId19" Type="http://schemas.openxmlformats.org/officeDocument/2006/relationships/image" Target="../media/image201.png"/><Relationship Id="rId18" Type="http://schemas.openxmlformats.org/officeDocument/2006/relationships/image" Target="../media/image215.png"/><Relationship Id="rId80" Type="http://schemas.openxmlformats.org/officeDocument/2006/relationships/image" Target="../media/image248.png"/><Relationship Id="rId81" Type="http://schemas.openxmlformats.org/officeDocument/2006/relationships/image" Target="../media/image25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7.png"/><Relationship Id="rId4" Type="http://schemas.openxmlformats.org/officeDocument/2006/relationships/image" Target="../media/image172.png"/><Relationship Id="rId9" Type="http://schemas.openxmlformats.org/officeDocument/2006/relationships/image" Target="../media/image203.png"/><Relationship Id="rId5" Type="http://schemas.openxmlformats.org/officeDocument/2006/relationships/image" Target="../media/image192.png"/><Relationship Id="rId6" Type="http://schemas.openxmlformats.org/officeDocument/2006/relationships/image" Target="../media/image167.png"/><Relationship Id="rId7" Type="http://schemas.openxmlformats.org/officeDocument/2006/relationships/image" Target="../media/image168.png"/><Relationship Id="rId8" Type="http://schemas.openxmlformats.org/officeDocument/2006/relationships/image" Target="../media/image186.png"/><Relationship Id="rId73" Type="http://schemas.openxmlformats.org/officeDocument/2006/relationships/image" Target="../media/image264.png"/><Relationship Id="rId72" Type="http://schemas.openxmlformats.org/officeDocument/2006/relationships/image" Target="../media/image288.png"/><Relationship Id="rId75" Type="http://schemas.openxmlformats.org/officeDocument/2006/relationships/image" Target="../media/image257.png"/><Relationship Id="rId74" Type="http://schemas.openxmlformats.org/officeDocument/2006/relationships/image" Target="../media/image250.png"/><Relationship Id="rId77" Type="http://schemas.openxmlformats.org/officeDocument/2006/relationships/image" Target="../media/image253.png"/><Relationship Id="rId76" Type="http://schemas.openxmlformats.org/officeDocument/2006/relationships/image" Target="../media/image244.png"/><Relationship Id="rId79" Type="http://schemas.openxmlformats.org/officeDocument/2006/relationships/image" Target="../media/image259.png"/><Relationship Id="rId78" Type="http://schemas.openxmlformats.org/officeDocument/2006/relationships/image" Target="../media/image308.png"/><Relationship Id="rId71" Type="http://schemas.openxmlformats.org/officeDocument/2006/relationships/image" Target="../media/image254.png"/><Relationship Id="rId70" Type="http://schemas.openxmlformats.org/officeDocument/2006/relationships/image" Target="../media/image238.png"/><Relationship Id="rId62" Type="http://schemas.openxmlformats.org/officeDocument/2006/relationships/image" Target="../media/image236.png"/><Relationship Id="rId61" Type="http://schemas.openxmlformats.org/officeDocument/2006/relationships/image" Target="../media/image252.png"/><Relationship Id="rId64" Type="http://schemas.openxmlformats.org/officeDocument/2006/relationships/image" Target="../media/image243.png"/><Relationship Id="rId63" Type="http://schemas.openxmlformats.org/officeDocument/2006/relationships/image" Target="../media/image231.png"/><Relationship Id="rId66" Type="http://schemas.openxmlformats.org/officeDocument/2006/relationships/image" Target="../media/image255.png"/><Relationship Id="rId65" Type="http://schemas.openxmlformats.org/officeDocument/2006/relationships/image" Target="../media/image246.png"/><Relationship Id="rId68" Type="http://schemas.openxmlformats.org/officeDocument/2006/relationships/image" Target="../media/image245.png"/><Relationship Id="rId67" Type="http://schemas.openxmlformats.org/officeDocument/2006/relationships/image" Target="../media/image247.png"/><Relationship Id="rId60" Type="http://schemas.openxmlformats.org/officeDocument/2006/relationships/image" Target="../media/image223.png"/><Relationship Id="rId69" Type="http://schemas.openxmlformats.org/officeDocument/2006/relationships/image" Target="../media/image251.png"/><Relationship Id="rId51" Type="http://schemas.openxmlformats.org/officeDocument/2006/relationships/image" Target="../media/image230.png"/><Relationship Id="rId50" Type="http://schemas.openxmlformats.org/officeDocument/2006/relationships/image" Target="../media/image226.png"/><Relationship Id="rId53" Type="http://schemas.openxmlformats.org/officeDocument/2006/relationships/image" Target="../media/image75.png"/><Relationship Id="rId52" Type="http://schemas.openxmlformats.org/officeDocument/2006/relationships/image" Target="../media/image213.png"/><Relationship Id="rId55" Type="http://schemas.openxmlformats.org/officeDocument/2006/relationships/image" Target="../media/image140.png"/><Relationship Id="rId54" Type="http://schemas.openxmlformats.org/officeDocument/2006/relationships/image" Target="../media/image225.png"/><Relationship Id="rId57" Type="http://schemas.openxmlformats.org/officeDocument/2006/relationships/image" Target="../media/image249.png"/><Relationship Id="rId56" Type="http://schemas.openxmlformats.org/officeDocument/2006/relationships/image" Target="../media/image241.png"/><Relationship Id="rId59" Type="http://schemas.openxmlformats.org/officeDocument/2006/relationships/image" Target="../media/image228.png"/><Relationship Id="rId58" Type="http://schemas.openxmlformats.org/officeDocument/2006/relationships/image" Target="../media/image239.png"/></Relationships>
</file>

<file path=ppt/slides/_rels/slide5.xml.rels><?xml version="1.0" encoding="UTF-8" standalone="yes"?><Relationships xmlns="http://schemas.openxmlformats.org/package/2006/relationships"><Relationship Id="rId40" Type="http://schemas.openxmlformats.org/officeDocument/2006/relationships/image" Target="../media/image290.png"/><Relationship Id="rId42" Type="http://schemas.openxmlformats.org/officeDocument/2006/relationships/image" Target="../media/image327.png"/><Relationship Id="rId41" Type="http://schemas.openxmlformats.org/officeDocument/2006/relationships/image" Target="../media/image323.png"/><Relationship Id="rId44" Type="http://schemas.openxmlformats.org/officeDocument/2006/relationships/image" Target="../media/image292.png"/><Relationship Id="rId43" Type="http://schemas.openxmlformats.org/officeDocument/2006/relationships/image" Target="../media/image313.png"/><Relationship Id="rId46" Type="http://schemas.openxmlformats.org/officeDocument/2006/relationships/image" Target="../media/image333.png"/><Relationship Id="rId45" Type="http://schemas.openxmlformats.org/officeDocument/2006/relationships/image" Target="../media/image294.png"/><Relationship Id="rId48" Type="http://schemas.openxmlformats.org/officeDocument/2006/relationships/image" Target="../media/image321.png"/><Relationship Id="rId47" Type="http://schemas.openxmlformats.org/officeDocument/2006/relationships/image" Target="../media/image296.png"/><Relationship Id="rId49" Type="http://schemas.openxmlformats.org/officeDocument/2006/relationships/image" Target="../media/image299.png"/><Relationship Id="rId31" Type="http://schemas.openxmlformats.org/officeDocument/2006/relationships/image" Target="../media/image301.png"/><Relationship Id="rId30" Type="http://schemas.openxmlformats.org/officeDocument/2006/relationships/image" Target="../media/image303.png"/><Relationship Id="rId33" Type="http://schemas.openxmlformats.org/officeDocument/2006/relationships/image" Target="../media/image298.png"/><Relationship Id="rId32" Type="http://schemas.openxmlformats.org/officeDocument/2006/relationships/image" Target="../media/image304.png"/><Relationship Id="rId35" Type="http://schemas.openxmlformats.org/officeDocument/2006/relationships/image" Target="../media/image293.png"/><Relationship Id="rId34" Type="http://schemas.openxmlformats.org/officeDocument/2006/relationships/image" Target="../media/image316.png"/><Relationship Id="rId37" Type="http://schemas.openxmlformats.org/officeDocument/2006/relationships/image" Target="../media/image295.png"/><Relationship Id="rId36" Type="http://schemas.openxmlformats.org/officeDocument/2006/relationships/image" Target="../media/image283.png"/><Relationship Id="rId39" Type="http://schemas.openxmlformats.org/officeDocument/2006/relationships/image" Target="../media/image286.png"/><Relationship Id="rId38" Type="http://schemas.openxmlformats.org/officeDocument/2006/relationships/image" Target="../media/image287.png"/><Relationship Id="rId20" Type="http://schemas.openxmlformats.org/officeDocument/2006/relationships/image" Target="../media/image275.png"/><Relationship Id="rId22" Type="http://schemas.openxmlformats.org/officeDocument/2006/relationships/image" Target="../media/image270.png"/><Relationship Id="rId21" Type="http://schemas.openxmlformats.org/officeDocument/2006/relationships/image" Target="../media/image279.png"/><Relationship Id="rId24" Type="http://schemas.openxmlformats.org/officeDocument/2006/relationships/image" Target="../media/image291.png"/><Relationship Id="rId23" Type="http://schemas.openxmlformats.org/officeDocument/2006/relationships/image" Target="../media/image277.png"/><Relationship Id="rId26" Type="http://schemas.openxmlformats.org/officeDocument/2006/relationships/image" Target="../media/image282.png"/><Relationship Id="rId25" Type="http://schemas.openxmlformats.org/officeDocument/2006/relationships/image" Target="../media/image314.png"/><Relationship Id="rId28" Type="http://schemas.openxmlformats.org/officeDocument/2006/relationships/image" Target="../media/image281.png"/><Relationship Id="rId27" Type="http://schemas.openxmlformats.org/officeDocument/2006/relationships/image" Target="../media/image297.png"/><Relationship Id="rId29" Type="http://schemas.openxmlformats.org/officeDocument/2006/relationships/image" Target="../media/image280.png"/><Relationship Id="rId11" Type="http://schemas.openxmlformats.org/officeDocument/2006/relationships/image" Target="../media/image267.png"/><Relationship Id="rId10" Type="http://schemas.openxmlformats.org/officeDocument/2006/relationships/image" Target="../media/image276.png"/><Relationship Id="rId13" Type="http://schemas.openxmlformats.org/officeDocument/2006/relationships/image" Target="../media/image265.png"/><Relationship Id="rId12" Type="http://schemas.openxmlformats.org/officeDocument/2006/relationships/image" Target="../media/image261.png"/><Relationship Id="rId91" Type="http://schemas.openxmlformats.org/officeDocument/2006/relationships/image" Target="../media/image350.png"/><Relationship Id="rId90" Type="http://schemas.openxmlformats.org/officeDocument/2006/relationships/image" Target="../media/image363.png"/><Relationship Id="rId92" Type="http://schemas.openxmlformats.org/officeDocument/2006/relationships/image" Target="../media/image346.png"/><Relationship Id="rId15" Type="http://schemas.openxmlformats.org/officeDocument/2006/relationships/image" Target="../media/image289.png"/><Relationship Id="rId14" Type="http://schemas.openxmlformats.org/officeDocument/2006/relationships/image" Target="../media/image262.png"/><Relationship Id="rId17" Type="http://schemas.openxmlformats.org/officeDocument/2006/relationships/image" Target="../media/image274.png"/><Relationship Id="rId16" Type="http://schemas.openxmlformats.org/officeDocument/2006/relationships/image" Target="../media/image271.png"/><Relationship Id="rId19" Type="http://schemas.openxmlformats.org/officeDocument/2006/relationships/image" Target="../media/image318.png"/><Relationship Id="rId18" Type="http://schemas.openxmlformats.org/officeDocument/2006/relationships/image" Target="../media/image278.png"/><Relationship Id="rId84" Type="http://schemas.openxmlformats.org/officeDocument/2006/relationships/image" Target="../media/image334.png"/><Relationship Id="rId83" Type="http://schemas.openxmlformats.org/officeDocument/2006/relationships/image" Target="../media/image332.png"/><Relationship Id="rId86" Type="http://schemas.openxmlformats.org/officeDocument/2006/relationships/image" Target="../media/image342.png"/><Relationship Id="rId85" Type="http://schemas.openxmlformats.org/officeDocument/2006/relationships/image" Target="../media/image347.png"/><Relationship Id="rId88" Type="http://schemas.openxmlformats.org/officeDocument/2006/relationships/image" Target="../media/image356.png"/><Relationship Id="rId87" Type="http://schemas.openxmlformats.org/officeDocument/2006/relationships/image" Target="../media/image351.png"/><Relationship Id="rId89" Type="http://schemas.openxmlformats.org/officeDocument/2006/relationships/image" Target="../media/image337.png"/><Relationship Id="rId80" Type="http://schemas.openxmlformats.org/officeDocument/2006/relationships/image" Target="../media/image341.png"/><Relationship Id="rId82" Type="http://schemas.openxmlformats.org/officeDocument/2006/relationships/image" Target="../media/image361.png"/><Relationship Id="rId81" Type="http://schemas.openxmlformats.org/officeDocument/2006/relationships/image" Target="../media/image36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7.png"/><Relationship Id="rId4" Type="http://schemas.openxmlformats.org/officeDocument/2006/relationships/image" Target="../media/image284.png"/><Relationship Id="rId9" Type="http://schemas.openxmlformats.org/officeDocument/2006/relationships/image" Target="../media/image273.png"/><Relationship Id="rId5" Type="http://schemas.openxmlformats.org/officeDocument/2006/relationships/image" Target="../media/image266.png"/><Relationship Id="rId6" Type="http://schemas.openxmlformats.org/officeDocument/2006/relationships/image" Target="../media/image285.png"/><Relationship Id="rId7" Type="http://schemas.openxmlformats.org/officeDocument/2006/relationships/image" Target="../media/image263.png"/><Relationship Id="rId8" Type="http://schemas.openxmlformats.org/officeDocument/2006/relationships/image" Target="../media/image268.png"/><Relationship Id="rId73" Type="http://schemas.openxmlformats.org/officeDocument/2006/relationships/image" Target="../media/image322.png"/><Relationship Id="rId72" Type="http://schemas.openxmlformats.org/officeDocument/2006/relationships/image" Target="../media/image345.png"/><Relationship Id="rId75" Type="http://schemas.openxmlformats.org/officeDocument/2006/relationships/image" Target="../media/image366.png"/><Relationship Id="rId74" Type="http://schemas.openxmlformats.org/officeDocument/2006/relationships/image" Target="../media/image331.png"/><Relationship Id="rId77" Type="http://schemas.openxmlformats.org/officeDocument/2006/relationships/image" Target="../media/image343.png"/><Relationship Id="rId76" Type="http://schemas.openxmlformats.org/officeDocument/2006/relationships/image" Target="../media/image340.png"/><Relationship Id="rId79" Type="http://schemas.openxmlformats.org/officeDocument/2006/relationships/image" Target="../media/image339.png"/><Relationship Id="rId78" Type="http://schemas.openxmlformats.org/officeDocument/2006/relationships/image" Target="../media/image328.png"/><Relationship Id="rId71" Type="http://schemas.openxmlformats.org/officeDocument/2006/relationships/image" Target="../media/image78.png"/><Relationship Id="rId70" Type="http://schemas.openxmlformats.org/officeDocument/2006/relationships/image" Target="../media/image326.png"/><Relationship Id="rId62" Type="http://schemas.openxmlformats.org/officeDocument/2006/relationships/image" Target="../media/image309.png"/><Relationship Id="rId61" Type="http://schemas.openxmlformats.org/officeDocument/2006/relationships/image" Target="../media/image329.png"/><Relationship Id="rId64" Type="http://schemas.openxmlformats.org/officeDocument/2006/relationships/image" Target="../media/image311.png"/><Relationship Id="rId63" Type="http://schemas.openxmlformats.org/officeDocument/2006/relationships/image" Target="../media/image335.png"/><Relationship Id="rId66" Type="http://schemas.openxmlformats.org/officeDocument/2006/relationships/image" Target="../media/image320.png"/><Relationship Id="rId65" Type="http://schemas.openxmlformats.org/officeDocument/2006/relationships/image" Target="../media/image315.png"/><Relationship Id="rId68" Type="http://schemas.openxmlformats.org/officeDocument/2006/relationships/image" Target="../media/image344.png"/><Relationship Id="rId67" Type="http://schemas.openxmlformats.org/officeDocument/2006/relationships/image" Target="../media/image338.png"/><Relationship Id="rId60" Type="http://schemas.openxmlformats.org/officeDocument/2006/relationships/image" Target="../media/image319.png"/><Relationship Id="rId69" Type="http://schemas.openxmlformats.org/officeDocument/2006/relationships/image" Target="../media/image325.png"/><Relationship Id="rId51" Type="http://schemas.openxmlformats.org/officeDocument/2006/relationships/image" Target="../media/image300.png"/><Relationship Id="rId50" Type="http://schemas.openxmlformats.org/officeDocument/2006/relationships/image" Target="../media/image310.png"/><Relationship Id="rId53" Type="http://schemas.openxmlformats.org/officeDocument/2006/relationships/image" Target="../media/image317.png"/><Relationship Id="rId52" Type="http://schemas.openxmlformats.org/officeDocument/2006/relationships/image" Target="../media/image312.png"/><Relationship Id="rId55" Type="http://schemas.openxmlformats.org/officeDocument/2006/relationships/image" Target="../media/image302.png"/><Relationship Id="rId54" Type="http://schemas.openxmlformats.org/officeDocument/2006/relationships/image" Target="../media/image324.png"/><Relationship Id="rId57" Type="http://schemas.openxmlformats.org/officeDocument/2006/relationships/image" Target="../media/image307.png"/><Relationship Id="rId56" Type="http://schemas.openxmlformats.org/officeDocument/2006/relationships/image" Target="../media/image306.png"/><Relationship Id="rId59" Type="http://schemas.openxmlformats.org/officeDocument/2006/relationships/image" Target="../media/image336.png"/><Relationship Id="rId58" Type="http://schemas.openxmlformats.org/officeDocument/2006/relationships/image" Target="../media/image305.png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image" Target="../media/image365.png"/><Relationship Id="rId10" Type="http://schemas.openxmlformats.org/officeDocument/2006/relationships/image" Target="../media/image352.png"/><Relationship Id="rId13" Type="http://schemas.openxmlformats.org/officeDocument/2006/relationships/image" Target="../media/image370.png"/><Relationship Id="rId12" Type="http://schemas.openxmlformats.org/officeDocument/2006/relationships/image" Target="../media/image36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7.png"/><Relationship Id="rId4" Type="http://schemas.openxmlformats.org/officeDocument/2006/relationships/image" Target="../media/image362.png"/><Relationship Id="rId9" Type="http://schemas.openxmlformats.org/officeDocument/2006/relationships/image" Target="../media/image357.png"/><Relationship Id="rId5" Type="http://schemas.openxmlformats.org/officeDocument/2006/relationships/image" Target="../media/image368.png"/><Relationship Id="rId6" Type="http://schemas.openxmlformats.org/officeDocument/2006/relationships/image" Target="../media/image367.png"/><Relationship Id="rId7" Type="http://schemas.openxmlformats.org/officeDocument/2006/relationships/image" Target="../media/image349.png"/><Relationship Id="rId8" Type="http://schemas.openxmlformats.org/officeDocument/2006/relationships/image" Target="../media/image34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7.png"/><Relationship Id="rId4" Type="http://schemas.openxmlformats.org/officeDocument/2006/relationships/hyperlink" Target="https://pidruchnyk.com.ua/3klas/matematyka3/" TargetMode="External"/><Relationship Id="rId5" Type="http://schemas.openxmlformats.org/officeDocument/2006/relationships/hyperlink" Target="https://pidruchnyk.com.ua/tags/%D0%B7%D0%B0%D1%97%D0%BA%D0%B0/" TargetMode="External"/><Relationship Id="rId6" Type="http://schemas.openxmlformats.org/officeDocument/2006/relationships/hyperlink" Target="https://pidruchnyk.com.ua/tags/%D1%82%D0%B0%D1%80%D0%BD%D0%B0%D0%B2%D1%81%D1%8C%D0%BA%D0%B0/" TargetMode="External"/><Relationship Id="rId7" Type="http://schemas.openxmlformats.org/officeDocument/2006/relationships/image" Target="../media/image35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7.png"/><Relationship Id="rId4" Type="http://schemas.openxmlformats.org/officeDocument/2006/relationships/image" Target="../media/image35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/>
          <p:nvPr/>
        </p:nvSpPr>
        <p:spPr>
          <a:xfrm>
            <a:off x="6994341" y="5474300"/>
            <a:ext cx="10398300" cy="15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8000"/>
              <a:buFont typeface="Rubik"/>
              <a:buNone/>
            </a:pPr>
            <a:r>
              <a:rPr b="1" i="0" lang="en-US" sz="8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Кути многокутника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10097762" y="7861300"/>
            <a:ext cx="4356645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Математика 3 клас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9" name="Google Shape;1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590699" y="10740735"/>
            <a:ext cx="8827604" cy="20019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" name="Google Shape;20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598696" y="11357929"/>
            <a:ext cx="1512734" cy="4800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" name="Google Shape;21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5186525" y="9670513"/>
            <a:ext cx="2322880" cy="15682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" name="Google Shape;22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6214130" y="10332379"/>
            <a:ext cx="872498" cy="6711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" name="Google Shape;23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256597" y="7783366"/>
            <a:ext cx="1644685" cy="34480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" name="Google Shape;24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9553227" y="9121579"/>
            <a:ext cx="715593" cy="1593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" name="Google Shape;25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6226380" y="7043568"/>
            <a:ext cx="4528029" cy="36730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" name="Google Shape;26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898152" y="7402922"/>
            <a:ext cx="1300378" cy="1743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" name="Google Shape;27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7702569" y="8761666"/>
            <a:ext cx="2448086" cy="194201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" name="Google Shape;28;p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9773372" y="4914978"/>
            <a:ext cx="2106126" cy="31010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" name="Google Shape;29;p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0325801" y="4914900"/>
            <a:ext cx="1553775" cy="10240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" name="Google Shape;30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5188384" y="9140283"/>
            <a:ext cx="717702" cy="10902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" name="Google Shape;31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6173694" y="9022312"/>
            <a:ext cx="1587372" cy="15757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" name="Google Shape;32;p1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5576563" y="8582018"/>
            <a:ext cx="1985116" cy="20029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" name="Google Shape;33;p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6558721" y="8021626"/>
            <a:ext cx="912289" cy="14110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" name="Google Shape;34;p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16671779" y="8219394"/>
            <a:ext cx="499426" cy="4584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" name="Google Shape;35;p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15274029" y="9209672"/>
            <a:ext cx="393891" cy="5725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" name="Google Shape;36;p1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15795889" y="9652755"/>
            <a:ext cx="411563" cy="2978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" name="Google Shape;37;p1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15795806" y="9543685"/>
            <a:ext cx="413942" cy="4138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" name="Google Shape;38;p1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15789128" y="9536974"/>
            <a:ext cx="427332" cy="4272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" name="Google Shape;39;p1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15862594" y="9629522"/>
            <a:ext cx="270854" cy="2708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" name="Google Shape;40;p1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15907046" y="9673029"/>
            <a:ext cx="164585" cy="1875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" name="Google Shape;41;p1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16001421" y="9658216"/>
            <a:ext cx="93818" cy="707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" name="Google Shape;42;p1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15947109" y="9654948"/>
            <a:ext cx="38671" cy="253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" name="Google Shape;43;p1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16586268" y="8941990"/>
            <a:ext cx="411564" cy="2978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" name="Google Shape;44;p1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16586141" y="8832921"/>
            <a:ext cx="413909" cy="4138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" name="Google Shape;45;p1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16579429" y="8826209"/>
            <a:ext cx="427254" cy="4272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" name="Google Shape;46;p1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6652928" y="8918757"/>
            <a:ext cx="270822" cy="2708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" name="Google Shape;47;p1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16697347" y="8962264"/>
            <a:ext cx="164586" cy="1875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8" name="Google Shape;48;p1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16791724" y="8947452"/>
            <a:ext cx="93812" cy="707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9" name="Google Shape;49;p1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16737491" y="8944184"/>
            <a:ext cx="38651" cy="253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" name="Google Shape;50;p1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16484243" y="9475835"/>
            <a:ext cx="229079" cy="2103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" name="Google Shape;51;p1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16630669" y="9633365"/>
            <a:ext cx="324664" cy="3665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" name="Google Shape;52;p1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16018485" y="8676302"/>
            <a:ext cx="671621" cy="7224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" name="Google Shape;53;p1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6900541" y="8903021"/>
            <a:ext cx="816791" cy="5956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" name="Google Shape;54;p1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16961375" y="9170752"/>
            <a:ext cx="948167" cy="3810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" name="Google Shape;55;p1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16976621" y="9510146"/>
            <a:ext cx="905808" cy="1240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6" name="Google Shape;56;p1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15477548" y="9889544"/>
            <a:ext cx="856975" cy="8071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7" name="Google Shape;57;p1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15783211" y="9974003"/>
            <a:ext cx="642413" cy="9709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8" name="Google Shape;58;p1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16129225" y="10063025"/>
            <a:ext cx="343464" cy="9593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9" name="Google Shape;59;p1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15972094" y="9949080"/>
            <a:ext cx="2322880" cy="15682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0" name="Google Shape;60;p1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17299885" y="10032750"/>
            <a:ext cx="1005352" cy="11327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1" name="Google Shape;61;p1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19528957" y="8342141"/>
            <a:ext cx="347863" cy="9878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2" name="Google Shape;62;p1"/>
          <p:cNvPicPr preferRelativeResize="0"/>
          <p:nvPr/>
        </p:nvPicPr>
        <p:blipFill rotWithShape="1">
          <a:blip r:embed="rId47">
            <a:alphaModFix/>
          </a:blip>
          <a:srcRect b="0" l="0" r="0" t="0"/>
          <a:stretch/>
        </p:blipFill>
        <p:spPr>
          <a:xfrm>
            <a:off x="19625399" y="7398971"/>
            <a:ext cx="1263016" cy="39097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3" name="Google Shape;63;p1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15969094" y="10944360"/>
            <a:ext cx="1633356" cy="5743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4" name="Google Shape;64;p1"/>
          <p:cNvPicPr preferRelativeResize="0"/>
          <p:nvPr/>
        </p:nvPicPr>
        <p:blipFill rotWithShape="1">
          <a:blip r:embed="rId49">
            <a:alphaModFix/>
          </a:blip>
          <a:srcRect b="0" l="0" r="0" t="0"/>
          <a:stretch/>
        </p:blipFill>
        <p:spPr>
          <a:xfrm>
            <a:off x="19112770" y="7301575"/>
            <a:ext cx="1504431" cy="16309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5" name="Google Shape;65;p1"/>
          <p:cNvPicPr preferRelativeResize="0"/>
          <p:nvPr/>
        </p:nvPicPr>
        <p:blipFill rotWithShape="1">
          <a:blip r:embed="rId50">
            <a:alphaModFix/>
          </a:blip>
          <a:srcRect b="0" l="0" r="0" t="0"/>
          <a:stretch/>
        </p:blipFill>
        <p:spPr>
          <a:xfrm>
            <a:off x="14517035" y="10664916"/>
            <a:ext cx="873434" cy="873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6" name="Google Shape;66;p1"/>
          <p:cNvPicPr preferRelativeResize="0"/>
          <p:nvPr/>
        </p:nvPicPr>
        <p:blipFill rotWithShape="1">
          <a:blip r:embed="rId51">
            <a:alphaModFix/>
          </a:blip>
          <a:srcRect b="0" l="0" r="0" t="0"/>
          <a:stretch/>
        </p:blipFill>
        <p:spPr>
          <a:xfrm>
            <a:off x="14482501" y="10672656"/>
            <a:ext cx="636776" cy="5470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7" name="Google Shape;67;p1"/>
          <p:cNvPicPr preferRelativeResize="0"/>
          <p:nvPr/>
        </p:nvPicPr>
        <p:blipFill rotWithShape="1">
          <a:blip r:embed="rId52">
            <a:alphaModFix/>
          </a:blip>
          <a:srcRect b="0" l="0" r="0" t="0"/>
          <a:stretch/>
        </p:blipFill>
        <p:spPr>
          <a:xfrm>
            <a:off x="14513075" y="10717983"/>
            <a:ext cx="680251" cy="6203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8" name="Google Shape;68;p1"/>
          <p:cNvPicPr preferRelativeResize="0"/>
          <p:nvPr/>
        </p:nvPicPr>
        <p:blipFill rotWithShape="1">
          <a:blip r:embed="rId53">
            <a:alphaModFix/>
          </a:blip>
          <a:srcRect b="0" l="0" r="0" t="0"/>
          <a:stretch/>
        </p:blipFill>
        <p:spPr>
          <a:xfrm>
            <a:off x="14580383" y="10795663"/>
            <a:ext cx="713311" cy="635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9" name="Google Shape;69;p1"/>
          <p:cNvPicPr preferRelativeResize="0"/>
          <p:nvPr/>
        </p:nvPicPr>
        <p:blipFill rotWithShape="1">
          <a:blip r:embed="rId54">
            <a:alphaModFix/>
          </a:blip>
          <a:srcRect b="0" l="0" r="0" t="0"/>
          <a:stretch/>
        </p:blipFill>
        <p:spPr>
          <a:xfrm>
            <a:off x="14674989" y="10879221"/>
            <a:ext cx="702439" cy="6162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0" name="Google Shape;70;p1"/>
          <p:cNvPicPr preferRelativeResize="0"/>
          <p:nvPr/>
        </p:nvPicPr>
        <p:blipFill rotWithShape="1">
          <a:blip r:embed="rId55">
            <a:alphaModFix/>
          </a:blip>
          <a:srcRect b="0" l="0" r="0" t="0"/>
          <a:stretch/>
        </p:blipFill>
        <p:spPr>
          <a:xfrm>
            <a:off x="14600379" y="10771496"/>
            <a:ext cx="502330" cy="7685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1" name="Google Shape;71;p1"/>
          <p:cNvPicPr preferRelativeResize="0"/>
          <p:nvPr/>
        </p:nvPicPr>
        <p:blipFill rotWithShape="1">
          <a:blip r:embed="rId56">
            <a:alphaModFix/>
          </a:blip>
          <a:srcRect b="0" l="0" r="0" t="0"/>
          <a:stretch/>
        </p:blipFill>
        <p:spPr>
          <a:xfrm>
            <a:off x="14683095" y="10694805"/>
            <a:ext cx="616257" cy="7355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2" name="Google Shape;72;p1"/>
          <p:cNvPicPr preferRelativeResize="0"/>
          <p:nvPr/>
        </p:nvPicPr>
        <p:blipFill rotWithShape="1">
          <a:blip r:embed="rId57">
            <a:alphaModFix/>
          </a:blip>
          <a:srcRect b="0" l="0" r="0" t="0"/>
          <a:stretch/>
        </p:blipFill>
        <p:spPr>
          <a:xfrm>
            <a:off x="14791303" y="10658052"/>
            <a:ext cx="588668" cy="56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78" name="Google Shape;7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"/>
          <p:cNvSpPr/>
          <p:nvPr/>
        </p:nvSpPr>
        <p:spPr>
          <a:xfrm>
            <a:off x="6287286" y="1600200"/>
            <a:ext cx="11812476" cy="1955800"/>
          </a:xfrm>
          <a:prstGeom prst="rect">
            <a:avLst/>
          </a:prstGeom>
          <a:solidFill>
            <a:srgbClr val="FFCA6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6558253" y="1981200"/>
            <a:ext cx="11270542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Кут - це геометрична фігура, утворена двома променями, що виходять з однієї точки.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2"/>
          <p:cNvSpPr/>
          <p:nvPr/>
        </p:nvSpPr>
        <p:spPr>
          <a:xfrm>
            <a:off x="3975597" y="4064000"/>
            <a:ext cx="2836688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Прямі кути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2"/>
          <p:cNvSpPr/>
          <p:nvPr/>
        </p:nvSpPr>
        <p:spPr>
          <a:xfrm>
            <a:off x="16410451" y="4064000"/>
            <a:ext cx="3420961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Непрямі кути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83" name="Google Shape;8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29229" y="5283200"/>
            <a:ext cx="88911" cy="2184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4" name="Google Shape;8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95349" y="5537200"/>
            <a:ext cx="2184673" cy="8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5" name="Google Shape;85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21765" y="8204200"/>
            <a:ext cx="1640612" cy="15737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6" name="Google Shape;86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5187190" y="5473700"/>
            <a:ext cx="1410166" cy="19423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7" name="Google Shape;87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7121740" y="8764487"/>
            <a:ext cx="1267928" cy="18400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8" name="Google Shape;88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9358255" y="5638800"/>
            <a:ext cx="2293941" cy="5087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9" name="Google Shape;89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629229" y="7378700"/>
            <a:ext cx="1663908" cy="8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0" name="Google Shape;90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795349" y="5537200"/>
            <a:ext cx="88911" cy="1663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1" name="Google Shape;91;p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521765" y="9652220"/>
            <a:ext cx="1214052" cy="12640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2" name="Google Shape;92;p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5187190" y="7364684"/>
            <a:ext cx="1664305" cy="966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3" name="Google Shape;93;p2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8315689" y="10514284"/>
            <a:ext cx="1664305" cy="966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4" name="Google Shape;94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9293711" y="5639175"/>
            <a:ext cx="771445" cy="15505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5" name="Google Shape;95;p2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9879523" y="7536732"/>
            <a:ext cx="1370304" cy="3308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6" name="Google Shape;96;p2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9879262" y="7536994"/>
            <a:ext cx="806199" cy="13690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7" name="Google Shape;97;p2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0068773" y="9976076"/>
            <a:ext cx="84974" cy="1518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8" name="Google Shape;98;p2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10002827" y="9796238"/>
            <a:ext cx="65478" cy="1372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9" name="Google Shape;99;p2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9968559" y="9640385"/>
            <a:ext cx="40199" cy="999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0" name="Google Shape;100;p2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10080385" y="9854271"/>
            <a:ext cx="54292" cy="1117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1" name="Google Shape;101;p2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9945607" y="9485748"/>
            <a:ext cx="31161" cy="941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2" name="Google Shape;102;p2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10183996" y="10179199"/>
            <a:ext cx="59468" cy="6984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3" name="Google Shape;103;p2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10177151" y="10078518"/>
            <a:ext cx="53705" cy="840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4" name="Google Shape;104;p2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10189173" y="10014479"/>
            <a:ext cx="41758" cy="664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5" name="Google Shape;105;p2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10033444" y="9699450"/>
            <a:ext cx="40518" cy="905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6" name="Google Shape;106;p2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10012950" y="9569470"/>
            <a:ext cx="32615" cy="710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7" name="Google Shape;107;p2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9980949" y="9423409"/>
            <a:ext cx="26365" cy="657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8" name="Google Shape;108;p2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10089807" y="9646301"/>
            <a:ext cx="27053" cy="54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9" name="Google Shape;109;p2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9933987" y="9291841"/>
            <a:ext cx="23346" cy="687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0" name="Google Shape;110;p2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0936137" y="10425460"/>
            <a:ext cx="0" cy="7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1" name="Google Shape;111;p2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10884774" y="10325604"/>
            <a:ext cx="51851" cy="1152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2" name="Google Shape;112;p2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10866028" y="10172483"/>
            <a:ext cx="38543" cy="1077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3" name="Google Shape;113;p2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10873071" y="10032457"/>
            <a:ext cx="33404" cy="764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4" name="Google Shape;114;p2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10893778" y="9861435"/>
            <a:ext cx="33336" cy="946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5" name="Google Shape;115;p2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10824252" y="10261829"/>
            <a:ext cx="35419" cy="1110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6" name="Google Shape;116;p2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10818986" y="10076148"/>
            <a:ext cx="31410" cy="665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7" name="Google Shape;117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0845951" y="10080969"/>
            <a:ext cx="1307" cy="18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8" name="Google Shape;118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0825561" y="10077309"/>
            <a:ext cx="6012" cy="36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9" name="Google Shape;119;p2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841730" y="5041900"/>
            <a:ext cx="2614086" cy="26137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0" name="Google Shape;120;p2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10839244" y="9933108"/>
            <a:ext cx="32394" cy="778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1" name="Google Shape;121;p2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10784547" y="10211650"/>
            <a:ext cx="24090" cy="701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2" name="Google Shape;122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0801511" y="10279090"/>
            <a:ext cx="784" cy="10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3" name="Google Shape;123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0802034" y="10278828"/>
            <a:ext cx="523" cy="7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4" name="Google Shape;124;p2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10943398" y="10482219"/>
            <a:ext cx="51963" cy="669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5" name="Google Shape;125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0912610" y="9814364"/>
            <a:ext cx="495" cy="6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6" name="Google Shape;126;p2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10909887" y="9765314"/>
            <a:ext cx="24543" cy="531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7" name="Google Shape;127;p2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11035995" y="10607118"/>
            <a:ext cx="213832" cy="2378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8" name="Google Shape;128;p2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11006289" y="10596663"/>
            <a:ext cx="131656" cy="2158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9" name="Google Shape;129;p2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12401593" y="10247204"/>
            <a:ext cx="649534" cy="10575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0" name="Google Shape;130;p2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11188874" y="9408449"/>
            <a:ext cx="1808996" cy="19039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1" name="Google Shape;131;p2"/>
          <p:cNvPicPr preferRelativeResize="0"/>
          <p:nvPr/>
        </p:nvPicPr>
        <p:blipFill rotWithShape="1">
          <a:blip r:embed="rId47">
            <a:alphaModFix/>
          </a:blip>
          <a:srcRect b="0" l="0" r="0" t="0"/>
          <a:stretch/>
        </p:blipFill>
        <p:spPr>
          <a:xfrm>
            <a:off x="11363478" y="10284406"/>
            <a:ext cx="1329000" cy="10784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2" name="Google Shape;132;p2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11784029" y="10265234"/>
            <a:ext cx="774861" cy="9545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3" name="Google Shape;133;p2"/>
          <p:cNvPicPr preferRelativeResize="0"/>
          <p:nvPr/>
        </p:nvPicPr>
        <p:blipFill rotWithShape="1">
          <a:blip r:embed="rId49">
            <a:alphaModFix/>
          </a:blip>
          <a:srcRect b="0" l="0" r="0" t="0"/>
          <a:stretch/>
        </p:blipFill>
        <p:spPr>
          <a:xfrm>
            <a:off x="11350121" y="10862090"/>
            <a:ext cx="691808" cy="4266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4" name="Google Shape;134;p2"/>
          <p:cNvPicPr preferRelativeResize="0"/>
          <p:nvPr/>
        </p:nvPicPr>
        <p:blipFill rotWithShape="1">
          <a:blip r:embed="rId50">
            <a:alphaModFix/>
          </a:blip>
          <a:srcRect b="0" l="0" r="0" t="0"/>
          <a:stretch/>
        </p:blipFill>
        <p:spPr>
          <a:xfrm>
            <a:off x="11606469" y="11127653"/>
            <a:ext cx="117208" cy="618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5" name="Google Shape;135;p2"/>
          <p:cNvPicPr preferRelativeResize="0"/>
          <p:nvPr/>
        </p:nvPicPr>
        <p:blipFill rotWithShape="1">
          <a:blip r:embed="rId51">
            <a:alphaModFix/>
          </a:blip>
          <a:srcRect b="0" l="0" r="0" t="0"/>
          <a:stretch/>
        </p:blipFill>
        <p:spPr>
          <a:xfrm>
            <a:off x="11472403" y="11041162"/>
            <a:ext cx="102106" cy="79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6" name="Google Shape;136;p2"/>
          <p:cNvPicPr preferRelativeResize="0"/>
          <p:nvPr/>
        </p:nvPicPr>
        <p:blipFill rotWithShape="1">
          <a:blip r:embed="rId52">
            <a:alphaModFix/>
          </a:blip>
          <a:srcRect b="0" l="0" r="0" t="0"/>
          <a:stretch/>
        </p:blipFill>
        <p:spPr>
          <a:xfrm>
            <a:off x="11404447" y="10952197"/>
            <a:ext cx="47977" cy="640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7" name="Google Shape;137;p2"/>
          <p:cNvPicPr preferRelativeResize="0"/>
          <p:nvPr/>
        </p:nvPicPr>
        <p:blipFill rotWithShape="1">
          <a:blip r:embed="rId53">
            <a:alphaModFix/>
          </a:blip>
          <a:srcRect b="0" l="0" r="0" t="0"/>
          <a:stretch/>
        </p:blipFill>
        <p:spPr>
          <a:xfrm>
            <a:off x="11769609" y="11189985"/>
            <a:ext cx="84353" cy="370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8" name="Google Shape;138;p2"/>
          <p:cNvPicPr preferRelativeResize="0"/>
          <p:nvPr/>
        </p:nvPicPr>
        <p:blipFill rotWithShape="1">
          <a:blip r:embed="rId54">
            <a:alphaModFix/>
          </a:blip>
          <a:srcRect b="0" l="0" r="0" t="0"/>
          <a:stretch/>
        </p:blipFill>
        <p:spPr>
          <a:xfrm>
            <a:off x="11733196" y="11139274"/>
            <a:ext cx="67439" cy="34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9" name="Google Shape;139;p2"/>
          <p:cNvPicPr preferRelativeResize="0"/>
          <p:nvPr/>
        </p:nvPicPr>
        <p:blipFill rotWithShape="1">
          <a:blip r:embed="rId55">
            <a:alphaModFix/>
          </a:blip>
          <a:srcRect b="0" l="0" r="0" t="0"/>
          <a:stretch/>
        </p:blipFill>
        <p:spPr>
          <a:xfrm>
            <a:off x="11876782" y="11199921"/>
            <a:ext cx="61415" cy="296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0" name="Google Shape;140;p2"/>
          <p:cNvPicPr preferRelativeResize="0"/>
          <p:nvPr/>
        </p:nvPicPr>
        <p:blipFill rotWithShape="1">
          <a:blip r:embed="rId56">
            <a:alphaModFix/>
          </a:blip>
          <a:srcRect b="0" l="0" r="0" t="0"/>
          <a:stretch/>
        </p:blipFill>
        <p:spPr>
          <a:xfrm>
            <a:off x="11571342" y="11063661"/>
            <a:ext cx="84472" cy="513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1" name="Google Shape;141;p2"/>
          <p:cNvPicPr preferRelativeResize="0"/>
          <p:nvPr/>
        </p:nvPicPr>
        <p:blipFill rotWithShape="1">
          <a:blip r:embed="rId57">
            <a:alphaModFix/>
          </a:blip>
          <a:srcRect b="0" l="0" r="0" t="0"/>
          <a:stretch/>
        </p:blipFill>
        <p:spPr>
          <a:xfrm>
            <a:off x="11452492" y="10942993"/>
            <a:ext cx="40740" cy="470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2" name="Google Shape;142;p2"/>
          <p:cNvPicPr preferRelativeResize="0"/>
          <p:nvPr/>
        </p:nvPicPr>
        <p:blipFill rotWithShape="1">
          <a:blip r:embed="rId58">
            <a:alphaModFix/>
          </a:blip>
          <a:srcRect b="0" l="0" r="0" t="0"/>
          <a:stretch/>
        </p:blipFill>
        <p:spPr>
          <a:xfrm>
            <a:off x="11400137" y="10868992"/>
            <a:ext cx="24572" cy="4164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3" name="Google Shape;143;p2"/>
          <p:cNvPicPr preferRelativeResize="0"/>
          <p:nvPr/>
        </p:nvPicPr>
        <p:blipFill rotWithShape="1">
          <a:blip r:embed="rId59">
            <a:alphaModFix/>
          </a:blip>
          <a:srcRect b="0" l="0" r="0" t="0"/>
          <a:stretch/>
        </p:blipFill>
        <p:spPr>
          <a:xfrm>
            <a:off x="11550393" y="11005711"/>
            <a:ext cx="39216" cy="311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4" name="Google Shape;144;p2"/>
          <p:cNvPicPr preferRelativeResize="0"/>
          <p:nvPr/>
        </p:nvPicPr>
        <p:blipFill rotWithShape="1">
          <a:blip r:embed="rId60">
            <a:alphaModFix/>
          </a:blip>
          <a:srcRect b="0" l="0" r="0" t="0"/>
          <a:stretch/>
        </p:blipFill>
        <p:spPr>
          <a:xfrm>
            <a:off x="12217301" y="9408187"/>
            <a:ext cx="780570" cy="17305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5" name="Google Shape;145;p2"/>
          <p:cNvPicPr preferRelativeResize="0"/>
          <p:nvPr/>
        </p:nvPicPr>
        <p:blipFill rotWithShape="1">
          <a:blip r:embed="rId61">
            <a:alphaModFix/>
          </a:blip>
          <a:srcRect b="0" l="0" r="0" t="0"/>
          <a:stretch/>
        </p:blipFill>
        <p:spPr>
          <a:xfrm>
            <a:off x="12650404" y="9494062"/>
            <a:ext cx="197101" cy="6435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6" name="Google Shape;146;p2"/>
          <p:cNvPicPr preferRelativeResize="0"/>
          <p:nvPr/>
        </p:nvPicPr>
        <p:blipFill rotWithShape="1">
          <a:blip r:embed="rId62">
            <a:alphaModFix/>
          </a:blip>
          <a:srcRect b="0" l="0" r="0" t="0"/>
          <a:stretch/>
        </p:blipFill>
        <p:spPr>
          <a:xfrm>
            <a:off x="12036929" y="9896174"/>
            <a:ext cx="1125599" cy="10690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7" name="Google Shape;147;p2"/>
          <p:cNvPicPr preferRelativeResize="0"/>
          <p:nvPr/>
        </p:nvPicPr>
        <p:blipFill rotWithShape="1">
          <a:blip r:embed="rId63">
            <a:alphaModFix/>
          </a:blip>
          <a:srcRect b="0" l="0" r="0" t="0"/>
          <a:stretch/>
        </p:blipFill>
        <p:spPr>
          <a:xfrm>
            <a:off x="11962261" y="10217731"/>
            <a:ext cx="669858" cy="5143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8" name="Google Shape;148;p2"/>
          <p:cNvPicPr preferRelativeResize="0"/>
          <p:nvPr/>
        </p:nvPicPr>
        <p:blipFill rotWithShape="1">
          <a:blip r:embed="rId64">
            <a:alphaModFix/>
          </a:blip>
          <a:srcRect b="0" l="0" r="0" t="0"/>
          <a:stretch/>
        </p:blipFill>
        <p:spPr>
          <a:xfrm>
            <a:off x="12267737" y="10492817"/>
            <a:ext cx="84748" cy="837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9" name="Google Shape;149;p2"/>
          <p:cNvPicPr preferRelativeResize="0"/>
          <p:nvPr/>
        </p:nvPicPr>
        <p:blipFill rotWithShape="1">
          <a:blip r:embed="rId65">
            <a:alphaModFix/>
          </a:blip>
          <a:srcRect b="0" l="0" r="0" t="0"/>
          <a:stretch/>
        </p:blipFill>
        <p:spPr>
          <a:xfrm>
            <a:off x="12179641" y="10398127"/>
            <a:ext cx="64585" cy="7361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0" name="Google Shape;150;p2"/>
          <p:cNvPicPr preferRelativeResize="0"/>
          <p:nvPr/>
        </p:nvPicPr>
        <p:blipFill rotWithShape="1">
          <a:blip r:embed="rId66">
            <a:alphaModFix/>
          </a:blip>
          <a:srcRect b="0" l="0" r="0" t="0"/>
          <a:stretch/>
        </p:blipFill>
        <p:spPr>
          <a:xfrm>
            <a:off x="12118751" y="10324799"/>
            <a:ext cx="40069" cy="434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1" name="Google Shape;151;p2"/>
          <p:cNvPicPr preferRelativeResize="0"/>
          <p:nvPr/>
        </p:nvPicPr>
        <p:blipFill rotWithShape="1">
          <a:blip r:embed="rId67">
            <a:alphaModFix/>
          </a:blip>
          <a:srcRect b="0" l="0" r="0" t="0"/>
          <a:stretch/>
        </p:blipFill>
        <p:spPr>
          <a:xfrm>
            <a:off x="12403123" y="10597254"/>
            <a:ext cx="83888" cy="442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2" name="Google Shape;152;p2"/>
          <p:cNvPicPr preferRelativeResize="0"/>
          <p:nvPr/>
        </p:nvPicPr>
        <p:blipFill rotWithShape="1">
          <a:blip r:embed="rId68">
            <a:alphaModFix/>
          </a:blip>
          <a:srcRect b="0" l="0" r="0" t="0"/>
          <a:stretch/>
        </p:blipFill>
        <p:spPr>
          <a:xfrm>
            <a:off x="12357006" y="10530796"/>
            <a:ext cx="63545" cy="457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3" name="Google Shape;153;p2"/>
          <p:cNvPicPr preferRelativeResize="0"/>
          <p:nvPr/>
        </p:nvPicPr>
        <p:blipFill rotWithShape="1">
          <a:blip r:embed="rId69">
            <a:alphaModFix/>
          </a:blip>
          <a:srcRect b="0" l="0" r="0" t="0"/>
          <a:stretch/>
        </p:blipFill>
        <p:spPr>
          <a:xfrm>
            <a:off x="12242946" y="10414918"/>
            <a:ext cx="55652" cy="606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4" name="Google Shape;154;p2"/>
          <p:cNvPicPr preferRelativeResize="0"/>
          <p:nvPr/>
        </p:nvPicPr>
        <p:blipFill rotWithShape="1">
          <a:blip r:embed="rId70">
            <a:alphaModFix/>
          </a:blip>
          <a:srcRect b="0" l="0" r="0" t="0"/>
          <a:stretch/>
        </p:blipFill>
        <p:spPr>
          <a:xfrm>
            <a:off x="12178440" y="10341014"/>
            <a:ext cx="24290" cy="299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5" name="Google Shape;155;p2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841730" y="5041900"/>
            <a:ext cx="2614086" cy="26137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6" name="Google Shape;156;p2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2513738" y="10607903"/>
            <a:ext cx="262" cy="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7" name="Google Shape;157;p2"/>
          <p:cNvPicPr preferRelativeResize="0"/>
          <p:nvPr/>
        </p:nvPicPr>
        <p:blipFill rotWithShape="1">
          <a:blip r:embed="rId71">
            <a:alphaModFix/>
          </a:blip>
          <a:srcRect b="0" l="0" r="0" t="0"/>
          <a:stretch/>
        </p:blipFill>
        <p:spPr>
          <a:xfrm>
            <a:off x="12510418" y="10606844"/>
            <a:ext cx="42859" cy="2893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8" name="Google Shape;158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2514260" y="10606856"/>
            <a:ext cx="3138" cy="10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9" name="Google Shape;159;p2"/>
          <p:cNvPicPr preferRelativeResize="0"/>
          <p:nvPr/>
        </p:nvPicPr>
        <p:blipFill rotWithShape="1">
          <a:blip r:embed="rId72">
            <a:alphaModFix/>
          </a:blip>
          <a:srcRect b="0" l="0" r="0" t="0"/>
          <a:stretch/>
        </p:blipFill>
        <p:spPr>
          <a:xfrm>
            <a:off x="11926614" y="9408187"/>
            <a:ext cx="921726" cy="2046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0" name="Google Shape;160;p2"/>
          <p:cNvPicPr preferRelativeResize="0"/>
          <p:nvPr/>
        </p:nvPicPr>
        <p:blipFill rotWithShape="1">
          <a:blip r:embed="rId73">
            <a:alphaModFix/>
          </a:blip>
          <a:srcRect b="0" l="0" r="0" t="0"/>
          <a:stretch/>
        </p:blipFill>
        <p:spPr>
          <a:xfrm>
            <a:off x="11925046" y="9494442"/>
            <a:ext cx="934536" cy="1712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1" name="Google Shape;161;p2"/>
          <p:cNvPicPr preferRelativeResize="0"/>
          <p:nvPr/>
        </p:nvPicPr>
        <p:blipFill rotWithShape="1">
          <a:blip r:embed="rId74">
            <a:alphaModFix/>
          </a:blip>
          <a:srcRect b="0" l="0" r="0" t="0"/>
          <a:stretch/>
        </p:blipFill>
        <p:spPr>
          <a:xfrm>
            <a:off x="10795935" y="6613531"/>
            <a:ext cx="1220080" cy="1720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2" name="Google Shape;162;p2"/>
          <p:cNvPicPr preferRelativeResize="0"/>
          <p:nvPr/>
        </p:nvPicPr>
        <p:blipFill rotWithShape="1">
          <a:blip r:embed="rId75">
            <a:alphaModFix/>
          </a:blip>
          <a:srcRect b="0" l="0" r="0" t="0"/>
          <a:stretch/>
        </p:blipFill>
        <p:spPr>
          <a:xfrm>
            <a:off x="10844179" y="6780022"/>
            <a:ext cx="1097858" cy="15455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3" name="Google Shape;163;p2"/>
          <p:cNvPicPr preferRelativeResize="0"/>
          <p:nvPr/>
        </p:nvPicPr>
        <p:blipFill rotWithShape="1">
          <a:blip r:embed="rId76">
            <a:alphaModFix/>
          </a:blip>
          <a:srcRect b="0" l="0" r="0" t="0"/>
          <a:stretch/>
        </p:blipFill>
        <p:spPr>
          <a:xfrm>
            <a:off x="10802034" y="6613920"/>
            <a:ext cx="357965" cy="2808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4" name="Google Shape;164;p2"/>
          <p:cNvPicPr preferRelativeResize="0"/>
          <p:nvPr/>
        </p:nvPicPr>
        <p:blipFill rotWithShape="1">
          <a:blip r:embed="rId77">
            <a:alphaModFix/>
          </a:blip>
          <a:srcRect b="0" l="0" r="0" t="0"/>
          <a:stretch/>
        </p:blipFill>
        <p:spPr>
          <a:xfrm>
            <a:off x="10952361" y="7021942"/>
            <a:ext cx="638370" cy="8127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5" name="Google Shape;165;p2"/>
          <p:cNvPicPr preferRelativeResize="0"/>
          <p:nvPr/>
        </p:nvPicPr>
        <p:blipFill rotWithShape="1">
          <a:blip r:embed="rId78">
            <a:alphaModFix/>
          </a:blip>
          <a:srcRect b="0" l="0" r="0" t="0"/>
          <a:stretch/>
        </p:blipFill>
        <p:spPr>
          <a:xfrm>
            <a:off x="12726263" y="6613531"/>
            <a:ext cx="1220080" cy="1720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6" name="Google Shape;166;p2"/>
          <p:cNvPicPr preferRelativeResize="0"/>
          <p:nvPr/>
        </p:nvPicPr>
        <p:blipFill rotWithShape="1">
          <a:blip r:embed="rId79">
            <a:alphaModFix/>
          </a:blip>
          <a:srcRect b="0" l="0" r="0" t="0"/>
          <a:stretch/>
        </p:blipFill>
        <p:spPr>
          <a:xfrm>
            <a:off x="12800241" y="6780022"/>
            <a:ext cx="1097858" cy="15455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7" name="Google Shape;167;p2"/>
          <p:cNvPicPr preferRelativeResize="0"/>
          <p:nvPr/>
        </p:nvPicPr>
        <p:blipFill rotWithShape="1">
          <a:blip r:embed="rId80">
            <a:alphaModFix/>
          </a:blip>
          <a:srcRect b="0" l="0" r="0" t="0"/>
          <a:stretch/>
        </p:blipFill>
        <p:spPr>
          <a:xfrm>
            <a:off x="13582542" y="6613920"/>
            <a:ext cx="357965" cy="2808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8" name="Google Shape;168;p2"/>
          <p:cNvPicPr preferRelativeResize="0"/>
          <p:nvPr/>
        </p:nvPicPr>
        <p:blipFill rotWithShape="1">
          <a:blip r:embed="rId81">
            <a:alphaModFix/>
          </a:blip>
          <a:srcRect b="0" l="0" r="0" t="0"/>
          <a:stretch/>
        </p:blipFill>
        <p:spPr>
          <a:xfrm>
            <a:off x="11030082" y="7106596"/>
            <a:ext cx="2711334" cy="23572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9" name="Google Shape;169;p2"/>
          <p:cNvPicPr preferRelativeResize="0"/>
          <p:nvPr/>
        </p:nvPicPr>
        <p:blipFill rotWithShape="1">
          <a:blip r:embed="rId82">
            <a:alphaModFix/>
          </a:blip>
          <a:srcRect b="0" l="0" r="0" t="0"/>
          <a:stretch/>
        </p:blipFill>
        <p:spPr>
          <a:xfrm>
            <a:off x="11767135" y="8509242"/>
            <a:ext cx="1198297" cy="9543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0" name="Google Shape;170;p2"/>
          <p:cNvPicPr preferRelativeResize="0"/>
          <p:nvPr/>
        </p:nvPicPr>
        <p:blipFill rotWithShape="1">
          <a:blip r:embed="rId83">
            <a:alphaModFix/>
          </a:blip>
          <a:srcRect b="0" l="0" r="0" t="0"/>
          <a:stretch/>
        </p:blipFill>
        <p:spPr>
          <a:xfrm>
            <a:off x="11719050" y="8437102"/>
            <a:ext cx="189090" cy="2599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1" name="Google Shape;171;p2"/>
          <p:cNvPicPr preferRelativeResize="0"/>
          <p:nvPr/>
        </p:nvPicPr>
        <p:blipFill rotWithShape="1">
          <a:blip r:embed="rId84">
            <a:alphaModFix/>
          </a:blip>
          <a:srcRect b="0" l="0" r="0" t="0"/>
          <a:stretch/>
        </p:blipFill>
        <p:spPr>
          <a:xfrm>
            <a:off x="11809982" y="8525996"/>
            <a:ext cx="99321" cy="2054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2" name="Google Shape;172;p2"/>
          <p:cNvPicPr preferRelativeResize="0"/>
          <p:nvPr/>
        </p:nvPicPr>
        <p:blipFill rotWithShape="1">
          <a:blip r:embed="rId85">
            <a:alphaModFix/>
          </a:blip>
          <a:srcRect b="0" l="0" r="0" t="0"/>
          <a:stretch/>
        </p:blipFill>
        <p:spPr>
          <a:xfrm>
            <a:off x="12841471" y="8437580"/>
            <a:ext cx="189837" cy="2592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3" name="Google Shape;173;p2"/>
          <p:cNvPicPr preferRelativeResize="0"/>
          <p:nvPr/>
        </p:nvPicPr>
        <p:blipFill rotWithShape="1">
          <a:blip r:embed="rId86">
            <a:alphaModFix/>
          </a:blip>
          <a:srcRect b="0" l="0" r="0" t="0"/>
          <a:stretch/>
        </p:blipFill>
        <p:spPr>
          <a:xfrm>
            <a:off x="12840700" y="8528608"/>
            <a:ext cx="103743" cy="202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4" name="Google Shape;174;p2"/>
          <p:cNvPicPr preferRelativeResize="0"/>
          <p:nvPr/>
        </p:nvPicPr>
        <p:blipFill rotWithShape="1">
          <a:blip r:embed="rId87">
            <a:alphaModFix/>
          </a:blip>
          <a:srcRect b="0" l="0" r="0" t="0"/>
          <a:stretch/>
        </p:blipFill>
        <p:spPr>
          <a:xfrm>
            <a:off x="12191090" y="8486834"/>
            <a:ext cx="350427" cy="1850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5" name="Google Shape;175;p2"/>
          <p:cNvPicPr preferRelativeResize="0"/>
          <p:nvPr/>
        </p:nvPicPr>
        <p:blipFill rotWithShape="1">
          <a:blip r:embed="rId88">
            <a:alphaModFix/>
          </a:blip>
          <a:srcRect b="0" l="0" r="0" t="0"/>
          <a:stretch/>
        </p:blipFill>
        <p:spPr>
          <a:xfrm>
            <a:off x="12901251" y="8177550"/>
            <a:ext cx="160475" cy="878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6" name="Google Shape;176;p2"/>
          <p:cNvPicPr preferRelativeResize="0"/>
          <p:nvPr/>
        </p:nvPicPr>
        <p:blipFill rotWithShape="1">
          <a:blip r:embed="rId89">
            <a:alphaModFix/>
          </a:blip>
          <a:srcRect b="0" l="0" r="0" t="0"/>
          <a:stretch/>
        </p:blipFill>
        <p:spPr>
          <a:xfrm>
            <a:off x="11710362" y="8177550"/>
            <a:ext cx="160479" cy="878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7" name="Google Shape;177;p2"/>
          <p:cNvPicPr preferRelativeResize="0"/>
          <p:nvPr/>
        </p:nvPicPr>
        <p:blipFill rotWithShape="1">
          <a:blip r:embed="rId90">
            <a:alphaModFix/>
          </a:blip>
          <a:srcRect b="0" l="0" r="0" t="0"/>
          <a:stretch/>
        </p:blipFill>
        <p:spPr>
          <a:xfrm>
            <a:off x="11074281" y="8824934"/>
            <a:ext cx="56373" cy="1572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8" name="Google Shape;178;p2"/>
          <p:cNvPicPr preferRelativeResize="0"/>
          <p:nvPr/>
        </p:nvPicPr>
        <p:blipFill rotWithShape="1">
          <a:blip r:embed="rId91">
            <a:alphaModFix/>
          </a:blip>
          <a:srcRect b="0" l="0" r="0" t="0"/>
          <a:stretch/>
        </p:blipFill>
        <p:spPr>
          <a:xfrm>
            <a:off x="11068279" y="8642849"/>
            <a:ext cx="41013" cy="1422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9" name="Google Shape;179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1108566" y="8598181"/>
            <a:ext cx="1147" cy="9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0" name="Google Shape;180;p2"/>
          <p:cNvPicPr preferRelativeResize="0"/>
          <p:nvPr/>
        </p:nvPicPr>
        <p:blipFill rotWithShape="1">
          <a:blip r:embed="rId92">
            <a:alphaModFix/>
          </a:blip>
          <a:srcRect b="0" l="0" r="0" t="0"/>
          <a:stretch/>
        </p:blipFill>
        <p:spPr>
          <a:xfrm>
            <a:off x="11082881" y="8523481"/>
            <a:ext cx="36503" cy="789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1" name="Google Shape;181;p2"/>
          <p:cNvPicPr preferRelativeResize="0"/>
          <p:nvPr/>
        </p:nvPicPr>
        <p:blipFill rotWithShape="1">
          <a:blip r:embed="rId93">
            <a:alphaModFix/>
          </a:blip>
          <a:srcRect b="0" l="0" r="0" t="0"/>
          <a:stretch/>
        </p:blipFill>
        <p:spPr>
          <a:xfrm>
            <a:off x="11118457" y="8583290"/>
            <a:ext cx="34293" cy="1018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2" name="Google Shape;182;p2"/>
          <p:cNvPicPr preferRelativeResize="0"/>
          <p:nvPr/>
        </p:nvPicPr>
        <p:blipFill rotWithShape="1">
          <a:blip r:embed="rId94">
            <a:alphaModFix/>
          </a:blip>
          <a:srcRect b="0" l="0" r="0" t="0"/>
          <a:stretch/>
        </p:blipFill>
        <p:spPr>
          <a:xfrm>
            <a:off x="11121947" y="8769899"/>
            <a:ext cx="32405" cy="796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3" name="Google Shape;183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1165915" y="9008019"/>
            <a:ext cx="3137" cy="23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4" name="Google Shape;184;p2"/>
          <p:cNvPicPr preferRelativeResize="0"/>
          <p:nvPr/>
        </p:nvPicPr>
        <p:blipFill rotWithShape="1">
          <a:blip r:embed="rId95">
            <a:alphaModFix/>
          </a:blip>
          <a:srcRect b="0" l="0" r="0" t="0"/>
          <a:stretch/>
        </p:blipFill>
        <p:spPr>
          <a:xfrm>
            <a:off x="11192840" y="9003224"/>
            <a:ext cx="196" cy="19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5" name="Google Shape;185;p2"/>
          <p:cNvPicPr preferRelativeResize="0"/>
          <p:nvPr/>
        </p:nvPicPr>
        <p:blipFill rotWithShape="1">
          <a:blip r:embed="rId96">
            <a:alphaModFix/>
          </a:blip>
          <a:srcRect b="0" l="0" r="0" t="0"/>
          <a:stretch/>
        </p:blipFill>
        <p:spPr>
          <a:xfrm>
            <a:off x="11147999" y="8949998"/>
            <a:ext cx="45364" cy="650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6" name="Google Shape;186;p2"/>
          <p:cNvPicPr preferRelativeResize="0"/>
          <p:nvPr/>
        </p:nvPicPr>
        <p:blipFill rotWithShape="1">
          <a:blip r:embed="rId97">
            <a:alphaModFix/>
          </a:blip>
          <a:srcRect b="0" l="0" r="0" t="0"/>
          <a:stretch/>
        </p:blipFill>
        <p:spPr>
          <a:xfrm>
            <a:off x="11175833" y="9072735"/>
            <a:ext cx="66623" cy="7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7" name="Google Shape;187;p2"/>
          <p:cNvPicPr preferRelativeResize="0"/>
          <p:nvPr/>
        </p:nvPicPr>
        <p:blipFill rotWithShape="1">
          <a:blip r:embed="rId98">
            <a:alphaModFix/>
          </a:blip>
          <a:srcRect b="0" l="0" r="0" t="0"/>
          <a:stretch/>
        </p:blipFill>
        <p:spPr>
          <a:xfrm>
            <a:off x="11269973" y="9122141"/>
            <a:ext cx="45469" cy="338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8" name="Google Shape;188;p2"/>
          <p:cNvPicPr preferRelativeResize="0"/>
          <p:nvPr/>
        </p:nvPicPr>
        <p:blipFill rotWithShape="1">
          <a:blip r:embed="rId99">
            <a:alphaModFix/>
          </a:blip>
          <a:srcRect b="0" l="0" r="0" t="0"/>
          <a:stretch/>
        </p:blipFill>
        <p:spPr>
          <a:xfrm>
            <a:off x="11162868" y="8809830"/>
            <a:ext cx="31713" cy="8481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9" name="Google Shape;189;p2"/>
          <p:cNvPicPr preferRelativeResize="0"/>
          <p:nvPr/>
        </p:nvPicPr>
        <p:blipFill rotWithShape="1">
          <a:blip r:embed="rId100">
            <a:alphaModFix/>
          </a:blip>
          <a:srcRect b="0" l="0" r="0" t="0"/>
          <a:stretch/>
        </p:blipFill>
        <p:spPr>
          <a:xfrm>
            <a:off x="11163522" y="8459749"/>
            <a:ext cx="31566" cy="761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0" name="Google Shape;190;p2"/>
          <p:cNvPicPr preferRelativeResize="0"/>
          <p:nvPr/>
        </p:nvPicPr>
        <p:blipFill rotWithShape="1">
          <a:blip r:embed="rId101">
            <a:alphaModFix/>
          </a:blip>
          <a:srcRect b="0" l="0" r="0" t="0"/>
          <a:stretch/>
        </p:blipFill>
        <p:spPr>
          <a:xfrm>
            <a:off x="11112279" y="8377507"/>
            <a:ext cx="32200" cy="686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1" name="Google Shape;191;p2"/>
          <p:cNvPicPr preferRelativeResize="0"/>
          <p:nvPr/>
        </p:nvPicPr>
        <p:blipFill rotWithShape="1">
          <a:blip r:embed="rId102">
            <a:alphaModFix/>
          </a:blip>
          <a:srcRect b="0" l="0" r="0" t="0"/>
          <a:stretch/>
        </p:blipFill>
        <p:spPr>
          <a:xfrm>
            <a:off x="11324832" y="11202580"/>
            <a:ext cx="2076157" cy="2942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2" name="Google Shape;192;p2"/>
          <p:cNvPicPr preferRelativeResize="0"/>
          <p:nvPr/>
        </p:nvPicPr>
        <p:blipFill rotWithShape="1">
          <a:blip r:embed="rId103">
            <a:alphaModFix/>
          </a:blip>
          <a:srcRect b="0" l="0" r="0" t="0"/>
          <a:stretch/>
        </p:blipFill>
        <p:spPr>
          <a:xfrm>
            <a:off x="11240905" y="11176000"/>
            <a:ext cx="2235479" cy="35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98" name="Google Shape;19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9" name="Google Shape;19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80135" y="5200650"/>
            <a:ext cx="190524" cy="3505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0" name="Google Shape;20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785132" y="5200634"/>
            <a:ext cx="2083093" cy="35052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1" name="Google Shape;201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142205" y="5200638"/>
            <a:ext cx="2299012" cy="3505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2" name="Google Shape;202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080135" y="8515350"/>
            <a:ext cx="2629229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3" name="Google Shape;203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677684" y="8515350"/>
            <a:ext cx="2629229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4" name="Google Shape;204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142218" y="8515350"/>
            <a:ext cx="2629229" cy="190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3"/>
          <p:cNvSpPr/>
          <p:nvPr/>
        </p:nvSpPr>
        <p:spPr>
          <a:xfrm>
            <a:off x="2883260" y="2908300"/>
            <a:ext cx="3035679" cy="825500"/>
          </a:xfrm>
          <a:prstGeom prst="rect">
            <a:avLst/>
          </a:prstGeom>
          <a:solidFill>
            <a:srgbClr val="FFCA6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3"/>
          <p:cNvSpPr/>
          <p:nvPr/>
        </p:nvSpPr>
        <p:spPr>
          <a:xfrm>
            <a:off x="9945343" y="2908300"/>
            <a:ext cx="3162695" cy="825500"/>
          </a:xfrm>
          <a:prstGeom prst="rect">
            <a:avLst/>
          </a:prstGeom>
          <a:solidFill>
            <a:srgbClr val="FFCA6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3"/>
          <p:cNvSpPr/>
          <p:nvPr/>
        </p:nvSpPr>
        <p:spPr>
          <a:xfrm>
            <a:off x="17464683" y="2908300"/>
            <a:ext cx="3162695" cy="825500"/>
          </a:xfrm>
          <a:prstGeom prst="rect">
            <a:avLst/>
          </a:prstGeom>
          <a:solidFill>
            <a:srgbClr val="FFCA6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3"/>
          <p:cNvSpPr/>
          <p:nvPr/>
        </p:nvSpPr>
        <p:spPr>
          <a:xfrm>
            <a:off x="3010276" y="3022600"/>
            <a:ext cx="2951002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прямий кут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"/>
          <p:cNvSpPr/>
          <p:nvPr/>
        </p:nvSpPr>
        <p:spPr>
          <a:xfrm>
            <a:off x="10072359" y="3022600"/>
            <a:ext cx="3078018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гострий кут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3"/>
          <p:cNvSpPr/>
          <p:nvPr/>
        </p:nvSpPr>
        <p:spPr>
          <a:xfrm>
            <a:off x="17845730" y="3022600"/>
            <a:ext cx="2569955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тупий кут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11" name="Google Shape;211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257957" y="8091348"/>
            <a:ext cx="15921162" cy="4335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17" name="Google Shape;21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4"/>
          <p:cNvSpPr/>
          <p:nvPr/>
        </p:nvSpPr>
        <p:spPr>
          <a:xfrm>
            <a:off x="2540318" y="2032000"/>
            <a:ext cx="14357028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Назви спочатку всі прямі кути, перевіривши їх косинцем. А потім назви непрямі кути.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19" name="Google Shape;21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45056" y="4654550"/>
            <a:ext cx="190524" cy="3505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0" name="Google Shape;220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28818" y="5076317"/>
            <a:ext cx="3575510" cy="22198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1" name="Google Shape;221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447723" y="6089650"/>
            <a:ext cx="2636268" cy="24281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2" name="Google Shape;222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464484" y="9230209"/>
            <a:ext cx="1891443" cy="27309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3" name="Google Shape;223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7703344" y="7546581"/>
            <a:ext cx="2722549" cy="19042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4" name="Google Shape;224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6927379" y="4673169"/>
            <a:ext cx="3505596" cy="2072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5" name="Google Shape;225;p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445056" y="7969250"/>
            <a:ext cx="2629229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6" name="Google Shape;226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328809" y="5076307"/>
            <a:ext cx="1223185" cy="23995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7" name="Google Shape;227;p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2447722" y="8327299"/>
            <a:ext cx="1836817" cy="19894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8" name="Google Shape;228;p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161853" y="11774286"/>
            <a:ext cx="2358280" cy="1905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9" name="Google Shape;229;p4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7699662" y="9256725"/>
            <a:ext cx="201509" cy="23579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0" name="Google Shape;230;p4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6915072" y="4673169"/>
            <a:ext cx="202831" cy="2628869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4"/>
          <p:cNvSpPr/>
          <p:nvPr/>
        </p:nvSpPr>
        <p:spPr>
          <a:xfrm>
            <a:off x="2083060" y="8064500"/>
            <a:ext cx="512297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4"/>
          <p:cNvSpPr/>
          <p:nvPr/>
        </p:nvSpPr>
        <p:spPr>
          <a:xfrm>
            <a:off x="6744543" y="11874500"/>
            <a:ext cx="512297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B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4"/>
          <p:cNvSpPr/>
          <p:nvPr/>
        </p:nvSpPr>
        <p:spPr>
          <a:xfrm>
            <a:off x="7087486" y="4445000"/>
            <a:ext cx="512297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C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4"/>
          <p:cNvSpPr/>
          <p:nvPr/>
        </p:nvSpPr>
        <p:spPr>
          <a:xfrm>
            <a:off x="16550169" y="4152900"/>
            <a:ext cx="486894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E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4"/>
          <p:cNvSpPr/>
          <p:nvPr/>
        </p:nvSpPr>
        <p:spPr>
          <a:xfrm>
            <a:off x="17337667" y="8750300"/>
            <a:ext cx="474193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F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4"/>
          <p:cNvSpPr/>
          <p:nvPr/>
        </p:nvSpPr>
        <p:spPr>
          <a:xfrm>
            <a:off x="12003000" y="8118388"/>
            <a:ext cx="524999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D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37" name="Google Shape;237;p4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0575389" y="12474746"/>
            <a:ext cx="2175003" cy="2474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8" name="Google Shape;238;p4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20487661" y="12452403"/>
            <a:ext cx="2341912" cy="2989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9" name="Google Shape;239;p4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21167044" y="11825291"/>
            <a:ext cx="989242" cy="7825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0" name="Google Shape;240;p4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22540284" y="11744133"/>
            <a:ext cx="200569" cy="5611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1" name="Google Shape;241;p4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21558235" y="8957357"/>
            <a:ext cx="427599" cy="16132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2" name="Google Shape;242;p4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21616903" y="9174435"/>
            <a:ext cx="314459" cy="13574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3" name="Google Shape;243;p4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21113593" y="8989932"/>
            <a:ext cx="667774" cy="15055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4" name="Google Shape;244;p4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21172990" y="9205252"/>
            <a:ext cx="546124" cy="12657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5" name="Google Shape;245;p4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20905724" y="11607738"/>
            <a:ext cx="414978" cy="10000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6" name="Google Shape;246;p4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20550876" y="10197635"/>
            <a:ext cx="2058501" cy="23827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7" name="Google Shape;247;p4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21009926" y="11171117"/>
            <a:ext cx="179978" cy="3090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8" name="Google Shape;248;p4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21800820" y="11356994"/>
            <a:ext cx="254726" cy="1376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9" name="Google Shape;249;p4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22395849" y="11751928"/>
            <a:ext cx="72857" cy="705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0" name="Google Shape;250;p4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22471054" y="11839959"/>
            <a:ext cx="33833" cy="641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1" name="Google Shape;251;p4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22505042" y="11938871"/>
            <a:ext cx="21856" cy="374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2" name="Google Shape;252;p4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22454706" y="11887278"/>
            <a:ext cx="31510" cy="668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3" name="Google Shape;253;p4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22423246" y="11828168"/>
            <a:ext cx="27912" cy="371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4" name="Google Shape;254;p4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22324924" y="11703283"/>
            <a:ext cx="48624" cy="354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5" name="Google Shape;255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2368572" y="11721557"/>
            <a:ext cx="513" cy="5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6" name="Google Shape;256;p4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22342253" y="11751081"/>
            <a:ext cx="33477" cy="237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7" name="Google Shape;257;p4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22258551" y="11656361"/>
            <a:ext cx="39283" cy="317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8" name="Google Shape;258;p4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22011708" y="11262593"/>
            <a:ext cx="67592" cy="839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9" name="Google Shape;259;p4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22080177" y="11155852"/>
            <a:ext cx="37908" cy="745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0" name="Google Shape;260;p4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22103728" y="11040101"/>
            <a:ext cx="24123" cy="800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1" name="Google Shape;261;p4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22097267" y="10978406"/>
            <a:ext cx="18723" cy="384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2" name="Google Shape;262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2101199" y="11006122"/>
            <a:ext cx="389" cy="21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3" name="Google Shape;263;p4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21949475" y="11358011"/>
            <a:ext cx="35998" cy="265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4" name="Google Shape;264;p4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21963257" y="11294545"/>
            <a:ext cx="54801" cy="458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5" name="Google Shape;265;p4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22054470" y="11129811"/>
            <a:ext cx="32729" cy="640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6" name="Google Shape;266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2006651" y="11253186"/>
            <a:ext cx="219" cy="3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7" name="Google Shape;267;p4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21984932" y="11245962"/>
            <a:ext cx="39038" cy="396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8" name="Google Shape;268;p4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22056598" y="11014320"/>
            <a:ext cx="21256" cy="43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9" name="Google Shape;269;p4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21481039" y="11845128"/>
            <a:ext cx="989225" cy="7825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0" name="Google Shape;270;p4"/>
          <p:cNvPicPr preferRelativeResize="0"/>
          <p:nvPr/>
        </p:nvPicPr>
        <p:blipFill rotWithShape="1">
          <a:blip r:embed="rId47">
            <a:alphaModFix/>
          </a:blip>
          <a:srcRect b="0" l="0" r="0" t="0"/>
          <a:stretch/>
        </p:blipFill>
        <p:spPr>
          <a:xfrm>
            <a:off x="21480436" y="11815459"/>
            <a:ext cx="645624" cy="7926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1" name="Google Shape;271;p4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22109078" y="12206703"/>
            <a:ext cx="390358" cy="3703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2" name="Google Shape;272;p4"/>
          <p:cNvPicPr preferRelativeResize="0"/>
          <p:nvPr/>
        </p:nvPicPr>
        <p:blipFill rotWithShape="1">
          <a:blip r:embed="rId49">
            <a:alphaModFix/>
          </a:blip>
          <a:srcRect b="0" l="0" r="0" t="0"/>
          <a:stretch/>
        </p:blipFill>
        <p:spPr>
          <a:xfrm>
            <a:off x="21506600" y="12537929"/>
            <a:ext cx="98125" cy="848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3" name="Google Shape;273;p4"/>
          <p:cNvPicPr preferRelativeResize="0"/>
          <p:nvPr/>
        </p:nvPicPr>
        <p:blipFill rotWithShape="1">
          <a:blip r:embed="rId50">
            <a:alphaModFix/>
          </a:blip>
          <a:srcRect b="0" l="0" r="0" t="0"/>
          <a:stretch/>
        </p:blipFill>
        <p:spPr>
          <a:xfrm>
            <a:off x="22214718" y="12498620"/>
            <a:ext cx="76665" cy="400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4" name="Google Shape;274;p4"/>
          <p:cNvPicPr preferRelativeResize="0"/>
          <p:nvPr/>
        </p:nvPicPr>
        <p:blipFill rotWithShape="1">
          <a:blip r:embed="rId51">
            <a:alphaModFix/>
          </a:blip>
          <a:srcRect b="0" l="0" r="0" t="0"/>
          <a:stretch/>
        </p:blipFill>
        <p:spPr>
          <a:xfrm>
            <a:off x="22313607" y="12433111"/>
            <a:ext cx="63845" cy="542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5" name="Google Shape;275;p4"/>
          <p:cNvPicPr preferRelativeResize="0"/>
          <p:nvPr/>
        </p:nvPicPr>
        <p:blipFill rotWithShape="1">
          <a:blip r:embed="rId52">
            <a:alphaModFix/>
          </a:blip>
          <a:srcRect b="0" l="0" r="0" t="0"/>
          <a:stretch/>
        </p:blipFill>
        <p:spPr>
          <a:xfrm>
            <a:off x="22390116" y="12376959"/>
            <a:ext cx="30542" cy="395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6" name="Google Shape;276;p4"/>
          <p:cNvPicPr preferRelativeResize="0"/>
          <p:nvPr/>
        </p:nvPicPr>
        <p:blipFill rotWithShape="1">
          <a:blip r:embed="rId53">
            <a:alphaModFix/>
          </a:blip>
          <a:srcRect b="0" l="0" r="0" t="0"/>
          <a:stretch/>
        </p:blipFill>
        <p:spPr>
          <a:xfrm>
            <a:off x="22181740" y="12537188"/>
            <a:ext cx="181" cy="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7" name="Google Shape;277;p4"/>
          <p:cNvPicPr preferRelativeResize="0"/>
          <p:nvPr/>
        </p:nvPicPr>
        <p:blipFill rotWithShape="1">
          <a:blip r:embed="rId54">
            <a:alphaModFix/>
          </a:blip>
          <a:srcRect b="0" l="0" r="0" t="0"/>
          <a:stretch/>
        </p:blipFill>
        <p:spPr>
          <a:xfrm>
            <a:off x="22153895" y="12534804"/>
            <a:ext cx="30326" cy="175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8" name="Google Shape;278;p4"/>
          <p:cNvPicPr preferRelativeResize="0"/>
          <p:nvPr/>
        </p:nvPicPr>
        <p:blipFill rotWithShape="1">
          <a:blip r:embed="rId53">
            <a:alphaModFix/>
          </a:blip>
          <a:srcRect b="0" l="0" r="0" t="0"/>
          <a:stretch/>
        </p:blipFill>
        <p:spPr>
          <a:xfrm>
            <a:off x="22183685" y="12543997"/>
            <a:ext cx="74" cy="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9" name="Google Shape;279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2183296" y="12543997"/>
            <a:ext cx="389" cy="9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0" name="Google Shape;280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2180962" y="12536608"/>
            <a:ext cx="778" cy="5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1" name="Google Shape;281;p4"/>
          <p:cNvPicPr preferRelativeResize="0"/>
          <p:nvPr/>
        </p:nvPicPr>
        <p:blipFill rotWithShape="1">
          <a:blip r:embed="rId55">
            <a:alphaModFix/>
          </a:blip>
          <a:srcRect b="0" l="0" r="0" t="0"/>
          <a:stretch/>
        </p:blipFill>
        <p:spPr>
          <a:xfrm>
            <a:off x="22154121" y="12547250"/>
            <a:ext cx="966" cy="141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2" name="Google Shape;282;p4"/>
          <p:cNvPicPr preferRelativeResize="0"/>
          <p:nvPr/>
        </p:nvPicPr>
        <p:blipFill rotWithShape="1">
          <a:blip r:embed="rId56">
            <a:alphaModFix/>
          </a:blip>
          <a:srcRect b="0" l="0" r="0" t="0"/>
          <a:stretch/>
        </p:blipFill>
        <p:spPr>
          <a:xfrm>
            <a:off x="22170867" y="12499842"/>
            <a:ext cx="52993" cy="248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3" name="Google Shape;283;p4"/>
          <p:cNvPicPr preferRelativeResize="0"/>
          <p:nvPr/>
        </p:nvPicPr>
        <p:blipFill rotWithShape="1">
          <a:blip r:embed="rId57">
            <a:alphaModFix/>
          </a:blip>
          <a:srcRect b="0" l="0" r="0" t="0"/>
          <a:stretch/>
        </p:blipFill>
        <p:spPr>
          <a:xfrm>
            <a:off x="22264762" y="12465605"/>
            <a:ext cx="40979" cy="249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4" name="Google Shape;284;p4"/>
          <p:cNvPicPr preferRelativeResize="0"/>
          <p:nvPr/>
        </p:nvPicPr>
        <p:blipFill rotWithShape="1">
          <a:blip r:embed="rId58">
            <a:alphaModFix/>
          </a:blip>
          <a:srcRect b="0" l="0" r="0" t="0"/>
          <a:stretch/>
        </p:blipFill>
        <p:spPr>
          <a:xfrm>
            <a:off x="22346168" y="12398313"/>
            <a:ext cx="35359" cy="347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5" name="Google Shape;285;p4"/>
          <p:cNvPicPr preferRelativeResize="0"/>
          <p:nvPr/>
        </p:nvPicPr>
        <p:blipFill rotWithShape="1">
          <a:blip r:embed="rId59">
            <a:alphaModFix/>
          </a:blip>
          <a:srcRect b="0" l="0" r="0" t="0"/>
          <a:stretch/>
        </p:blipFill>
        <p:spPr>
          <a:xfrm>
            <a:off x="22239341" y="12458635"/>
            <a:ext cx="27178" cy="156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6" name="Google Shape;286;p4"/>
          <p:cNvPicPr preferRelativeResize="0"/>
          <p:nvPr/>
        </p:nvPicPr>
        <p:blipFill rotWithShape="1">
          <a:blip r:embed="rId60">
            <a:alphaModFix/>
          </a:blip>
          <a:srcRect b="0" l="0" r="0" t="0"/>
          <a:stretch/>
        </p:blipFill>
        <p:spPr>
          <a:xfrm>
            <a:off x="22325896" y="12404111"/>
            <a:ext cx="22397" cy="148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7" name="Google Shape;287;p4"/>
          <p:cNvPicPr preferRelativeResize="0"/>
          <p:nvPr/>
        </p:nvPicPr>
        <p:blipFill rotWithShape="1">
          <a:blip r:embed="rId61">
            <a:alphaModFix/>
          </a:blip>
          <a:srcRect b="0" l="0" r="0" t="0"/>
          <a:stretch/>
        </p:blipFill>
        <p:spPr>
          <a:xfrm>
            <a:off x="21176626" y="11701577"/>
            <a:ext cx="445605" cy="9165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8" name="Google Shape;288;p4"/>
          <p:cNvPicPr preferRelativeResize="0"/>
          <p:nvPr/>
        </p:nvPicPr>
        <p:blipFill rotWithShape="1">
          <a:blip r:embed="rId62">
            <a:alphaModFix/>
          </a:blip>
          <a:srcRect b="0" l="0" r="0" t="0"/>
          <a:stretch/>
        </p:blipFill>
        <p:spPr>
          <a:xfrm>
            <a:off x="21199664" y="11660380"/>
            <a:ext cx="44373" cy="5077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9" name="Google Shape;289;p4"/>
          <p:cNvPicPr preferRelativeResize="0"/>
          <p:nvPr/>
        </p:nvPicPr>
        <p:blipFill rotWithShape="1">
          <a:blip r:embed="rId63">
            <a:alphaModFix/>
          </a:blip>
          <a:srcRect b="0" l="0" r="0" t="0"/>
          <a:stretch/>
        </p:blipFill>
        <p:spPr>
          <a:xfrm>
            <a:off x="21481337" y="11848027"/>
            <a:ext cx="172816" cy="5203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0" name="Google Shape;290;p4"/>
          <p:cNvPicPr preferRelativeResize="0"/>
          <p:nvPr/>
        </p:nvPicPr>
        <p:blipFill rotWithShape="1">
          <a:blip r:embed="rId64">
            <a:alphaModFix/>
          </a:blip>
          <a:srcRect b="0" l="0" r="0" t="0"/>
          <a:stretch/>
        </p:blipFill>
        <p:spPr>
          <a:xfrm>
            <a:off x="21450109" y="12272556"/>
            <a:ext cx="29687" cy="685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1" name="Google Shape;291;p4"/>
          <p:cNvPicPr preferRelativeResize="0"/>
          <p:nvPr/>
        </p:nvPicPr>
        <p:blipFill rotWithShape="1">
          <a:blip r:embed="rId65">
            <a:alphaModFix/>
          </a:blip>
          <a:srcRect b="0" l="0" r="0" t="0"/>
          <a:stretch/>
        </p:blipFill>
        <p:spPr>
          <a:xfrm>
            <a:off x="21472020" y="12188561"/>
            <a:ext cx="28017" cy="624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2" name="Google Shape;292;p4"/>
          <p:cNvPicPr preferRelativeResize="0"/>
          <p:nvPr/>
        </p:nvPicPr>
        <p:blipFill rotWithShape="1">
          <a:blip r:embed="rId66">
            <a:alphaModFix/>
          </a:blip>
          <a:srcRect b="0" l="0" r="0" t="0"/>
          <a:stretch/>
        </p:blipFill>
        <p:spPr>
          <a:xfrm>
            <a:off x="21511480" y="12081818"/>
            <a:ext cx="27331" cy="55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3" name="Google Shape;293;p4"/>
          <p:cNvPicPr preferRelativeResize="0"/>
          <p:nvPr/>
        </p:nvPicPr>
        <p:blipFill rotWithShape="1">
          <a:blip r:embed="rId67">
            <a:alphaModFix/>
          </a:blip>
          <a:srcRect b="0" l="0" r="0" t="0"/>
          <a:stretch/>
        </p:blipFill>
        <p:spPr>
          <a:xfrm>
            <a:off x="21546907" y="12017208"/>
            <a:ext cx="12681" cy="270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4" name="Google Shape;294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1449670" y="12389743"/>
            <a:ext cx="972" cy="11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5" name="Google Shape;295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1449087" y="12388769"/>
            <a:ext cx="584" cy="5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6" name="Google Shape;296;p4"/>
          <p:cNvPicPr preferRelativeResize="0"/>
          <p:nvPr/>
        </p:nvPicPr>
        <p:blipFill rotWithShape="1">
          <a:blip r:embed="rId68">
            <a:alphaModFix/>
          </a:blip>
          <a:srcRect b="0" l="0" r="0" t="0"/>
          <a:stretch/>
        </p:blipFill>
        <p:spPr>
          <a:xfrm>
            <a:off x="21430021" y="12386246"/>
            <a:ext cx="22160" cy="351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7" name="Google Shape;297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1437803" y="12387219"/>
            <a:ext cx="1168" cy="3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8" name="Google Shape;298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1438776" y="12386828"/>
            <a:ext cx="1168" cy="3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9" name="Google Shape;299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1430410" y="12412700"/>
            <a:ext cx="195" cy="1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0" name="Google Shape;300;p4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1430713" y="12414253"/>
            <a:ext cx="87" cy="5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1" name="Google Shape;301;p4"/>
          <p:cNvPicPr preferRelativeResize="0"/>
          <p:nvPr/>
        </p:nvPicPr>
        <p:blipFill rotWithShape="1">
          <a:blip r:embed="rId69">
            <a:alphaModFix/>
          </a:blip>
          <a:srcRect b="0" l="0" r="0" t="0"/>
          <a:stretch/>
        </p:blipFill>
        <p:spPr>
          <a:xfrm>
            <a:off x="21418153" y="12313090"/>
            <a:ext cx="23127" cy="474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2" name="Google Shape;302;p4"/>
          <p:cNvPicPr preferRelativeResize="0"/>
          <p:nvPr/>
        </p:nvPicPr>
        <p:blipFill rotWithShape="1">
          <a:blip r:embed="rId70">
            <a:alphaModFix/>
          </a:blip>
          <a:srcRect b="0" l="0" r="0" t="0"/>
          <a:stretch/>
        </p:blipFill>
        <p:spPr>
          <a:xfrm>
            <a:off x="21457242" y="12140549"/>
            <a:ext cx="27654" cy="600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3" name="Google Shape;303;p4"/>
          <p:cNvPicPr preferRelativeResize="0"/>
          <p:nvPr/>
        </p:nvPicPr>
        <p:blipFill rotWithShape="1">
          <a:blip r:embed="rId71">
            <a:alphaModFix/>
          </a:blip>
          <a:srcRect b="0" l="0" r="0" t="0"/>
          <a:stretch/>
        </p:blipFill>
        <p:spPr>
          <a:xfrm>
            <a:off x="21509200" y="12049472"/>
            <a:ext cx="18364" cy="258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4" name="Google Shape;304;p4"/>
          <p:cNvPicPr preferRelativeResize="0"/>
          <p:nvPr/>
        </p:nvPicPr>
        <p:blipFill rotWithShape="1">
          <a:blip r:embed="rId72">
            <a:alphaModFix/>
          </a:blip>
          <a:srcRect b="0" l="0" r="0" t="0"/>
          <a:stretch/>
        </p:blipFill>
        <p:spPr>
          <a:xfrm>
            <a:off x="21409489" y="12265437"/>
            <a:ext cx="19587" cy="359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5" name="Google Shape;305;p4"/>
          <p:cNvPicPr preferRelativeResize="0"/>
          <p:nvPr/>
        </p:nvPicPr>
        <p:blipFill rotWithShape="1">
          <a:blip r:embed="rId73">
            <a:alphaModFix/>
          </a:blip>
          <a:srcRect b="0" l="0" r="0" t="0"/>
          <a:stretch/>
        </p:blipFill>
        <p:spPr>
          <a:xfrm>
            <a:off x="21481891" y="12080934"/>
            <a:ext cx="9002" cy="146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6" name="Google Shape;306;p4"/>
          <p:cNvPicPr preferRelativeResize="0"/>
          <p:nvPr/>
        </p:nvPicPr>
        <p:blipFill rotWithShape="1">
          <a:blip r:embed="rId74">
            <a:alphaModFix/>
          </a:blip>
          <a:srcRect b="0" l="0" r="0" t="0"/>
          <a:stretch/>
        </p:blipFill>
        <p:spPr>
          <a:xfrm>
            <a:off x="21204767" y="12528525"/>
            <a:ext cx="56551" cy="874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7" name="Google Shape;307;p4"/>
          <p:cNvPicPr preferRelativeResize="0"/>
          <p:nvPr/>
        </p:nvPicPr>
        <p:blipFill rotWithShape="1">
          <a:blip r:embed="rId75">
            <a:alphaModFix/>
          </a:blip>
          <a:srcRect b="0" l="0" r="0" t="0"/>
          <a:stretch/>
        </p:blipFill>
        <p:spPr>
          <a:xfrm>
            <a:off x="20794589" y="10624012"/>
            <a:ext cx="138754" cy="1691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8" name="Google Shape;308;p4"/>
          <p:cNvPicPr preferRelativeResize="0"/>
          <p:nvPr/>
        </p:nvPicPr>
        <p:blipFill rotWithShape="1">
          <a:blip r:embed="rId76">
            <a:alphaModFix/>
          </a:blip>
          <a:srcRect b="0" l="0" r="0" t="0"/>
          <a:stretch/>
        </p:blipFill>
        <p:spPr>
          <a:xfrm>
            <a:off x="20826518" y="10701567"/>
            <a:ext cx="105684" cy="1143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9" name="Google Shape;309;p4"/>
          <p:cNvPicPr preferRelativeResize="0"/>
          <p:nvPr/>
        </p:nvPicPr>
        <p:blipFill rotWithShape="1">
          <a:blip r:embed="rId77">
            <a:alphaModFix/>
          </a:blip>
          <a:srcRect b="0" l="0" r="0" t="0"/>
          <a:stretch/>
        </p:blipFill>
        <p:spPr>
          <a:xfrm>
            <a:off x="21369243" y="10747750"/>
            <a:ext cx="129335" cy="1766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0" name="Google Shape;310;p4"/>
          <p:cNvPicPr preferRelativeResize="0"/>
          <p:nvPr/>
        </p:nvPicPr>
        <p:blipFill rotWithShape="1">
          <a:blip r:embed="rId78">
            <a:alphaModFix/>
          </a:blip>
          <a:srcRect b="0" l="0" r="0" t="0"/>
          <a:stretch/>
        </p:blipFill>
        <p:spPr>
          <a:xfrm>
            <a:off x="21362620" y="10790969"/>
            <a:ext cx="41831" cy="1524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1" name="Google Shape;311;p4"/>
          <p:cNvPicPr preferRelativeResize="0"/>
          <p:nvPr/>
        </p:nvPicPr>
        <p:blipFill rotWithShape="1">
          <a:blip r:embed="rId79">
            <a:alphaModFix/>
          </a:blip>
          <a:srcRect b="0" l="0" r="0" t="0"/>
          <a:stretch/>
        </p:blipFill>
        <p:spPr>
          <a:xfrm>
            <a:off x="20934573" y="10810984"/>
            <a:ext cx="180697" cy="994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2" name="Google Shape;312;p4"/>
          <p:cNvPicPr preferRelativeResize="0"/>
          <p:nvPr/>
        </p:nvPicPr>
        <p:blipFill rotWithShape="1">
          <a:blip r:embed="rId80">
            <a:alphaModFix/>
          </a:blip>
          <a:srcRect b="0" l="0" r="0" t="0"/>
          <a:stretch/>
        </p:blipFill>
        <p:spPr>
          <a:xfrm>
            <a:off x="21476585" y="10551982"/>
            <a:ext cx="103483" cy="901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3" name="Google Shape;313;p4"/>
          <p:cNvPicPr preferRelativeResize="0"/>
          <p:nvPr/>
        </p:nvPicPr>
        <p:blipFill rotWithShape="1">
          <a:blip r:embed="rId81">
            <a:alphaModFix/>
          </a:blip>
          <a:srcRect b="0" l="0" r="0" t="0"/>
          <a:stretch/>
        </p:blipFill>
        <p:spPr>
          <a:xfrm>
            <a:off x="20905831" y="10441645"/>
            <a:ext cx="123277" cy="58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319" name="Google Shape;31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0" name="Google Shape;32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62972" y="4406900"/>
            <a:ext cx="14581422" cy="690880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5"/>
          <p:cNvSpPr/>
          <p:nvPr/>
        </p:nvSpPr>
        <p:spPr>
          <a:xfrm>
            <a:off x="6558253" y="1778000"/>
            <a:ext cx="10991107" cy="19600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Кожна фігура на рисунку має кути. Це - многокутники. Кути в них бувають різними: прямими і непрямими.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322" name="Google Shape;322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782820" y="6548462"/>
            <a:ext cx="3306807" cy="3761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3" name="Google Shape;323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649146" y="6514480"/>
            <a:ext cx="3560569" cy="4545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4" name="Google Shape;324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1584410" y="5339166"/>
            <a:ext cx="1494169" cy="17327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5" name="Google Shape;325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53994" y="5584341"/>
            <a:ext cx="4318667" cy="7746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6" name="Google Shape;326;p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2038509" y="6002530"/>
            <a:ext cx="1343574" cy="2917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7" name="Google Shape;327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2726853" y="5867363"/>
            <a:ext cx="725277" cy="1926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8" name="Google Shape;328;p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1876376" y="5889154"/>
            <a:ext cx="1007700" cy="3274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9" name="Google Shape;329;p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3084404" y="5701587"/>
            <a:ext cx="269813" cy="844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0" name="Google Shape;330;p5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0325424" y="6155209"/>
            <a:ext cx="872198" cy="930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1" name="Google Shape;331;p5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0892917" y="6210734"/>
            <a:ext cx="1002689" cy="908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2" name="Google Shape;332;p5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9816727" y="6066048"/>
            <a:ext cx="471781" cy="1716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3" name="Google Shape;333;p5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1665431" y="6156709"/>
            <a:ext cx="220900" cy="563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4" name="Google Shape;334;p5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9765540" y="2247900"/>
            <a:ext cx="3524670" cy="39243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5" name="Google Shape;335;p5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20176630" y="4001238"/>
            <a:ext cx="2098718" cy="21717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6" name="Google Shape;336;p5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20667221" y="4165860"/>
            <a:ext cx="185988" cy="8370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7" name="Google Shape;337;p5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20889672" y="4417994"/>
            <a:ext cx="148381" cy="4891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8" name="Google Shape;338;p5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20527842" y="4477513"/>
            <a:ext cx="144784" cy="4836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9" name="Google Shape;339;p5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21066537" y="5851041"/>
            <a:ext cx="115518" cy="1987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0" name="Google Shape;340;p5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20973831" y="5603918"/>
            <a:ext cx="87401" cy="1832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1" name="Google Shape;341;p5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21098880" y="5731228"/>
            <a:ext cx="78639" cy="1459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2" name="Google Shape;342;p5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20889972" y="5339891"/>
            <a:ext cx="62151" cy="1298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3" name="Google Shape;343;p5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20899365" y="5605221"/>
            <a:ext cx="63225" cy="1509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4" name="Google Shape;344;p5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21031065" y="5978494"/>
            <a:ext cx="71057" cy="1178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5" name="Google Shape;345;p5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21216089" y="5973787"/>
            <a:ext cx="66637" cy="1087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6" name="Google Shape;346;p5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21243966" y="5874779"/>
            <a:ext cx="53093" cy="941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7" name="Google Shape;347;p5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20908262" y="5832252"/>
            <a:ext cx="60049" cy="1160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8" name="Google Shape;348;p5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9911125" y="4095130"/>
            <a:ext cx="509404" cy="19392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9" name="Google Shape;349;p5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20145037" y="4016189"/>
            <a:ext cx="55981" cy="15342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0" name="Google Shape;350;p5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20150426" y="3738209"/>
            <a:ext cx="58018" cy="1828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1" name="Google Shape;351;p5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20147785" y="3483868"/>
            <a:ext cx="48481" cy="1416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2" name="Google Shape;352;p5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20156995" y="3290825"/>
            <a:ext cx="32822" cy="946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3" name="Google Shape;353;p5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20116950" y="4306094"/>
            <a:ext cx="40038" cy="992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4" name="Google Shape;354;p5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20222213" y="4096246"/>
            <a:ext cx="43375" cy="118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5" name="Google Shape;355;p5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20229446" y="3865066"/>
            <a:ext cx="47997" cy="1290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6" name="Google Shape;356;p5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20229328" y="3573847"/>
            <a:ext cx="50555" cy="1530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7" name="Google Shape;357;p5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20229150" y="3419159"/>
            <a:ext cx="34729" cy="803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8" name="Google Shape;358;p5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20300649" y="3759479"/>
            <a:ext cx="35245" cy="1081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9" name="Google Shape;359;p5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20294734" y="3998063"/>
            <a:ext cx="37559" cy="11681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0" name="Google Shape;360;p5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22331170" y="6021239"/>
            <a:ext cx="161928" cy="889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1" name="Google Shape;361;p5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22549816" y="5911081"/>
            <a:ext cx="137736" cy="961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2" name="Google Shape;362;p5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22776346" y="5749795"/>
            <a:ext cx="130722" cy="1102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3" name="Google Shape;363;p5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22192952" y="6000973"/>
            <a:ext cx="159454" cy="541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4" name="Google Shape;364;p5"/>
          <p:cNvPicPr preferRelativeResize="0"/>
          <p:nvPr/>
        </p:nvPicPr>
        <p:blipFill rotWithShape="1">
          <a:blip r:embed="rId47">
            <a:alphaModFix/>
          </a:blip>
          <a:srcRect b="0" l="0" r="0" t="0"/>
          <a:stretch/>
        </p:blipFill>
        <p:spPr>
          <a:xfrm>
            <a:off x="22439692" y="5909828"/>
            <a:ext cx="124149" cy="714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5" name="Google Shape;365;p5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22678408" y="5782190"/>
            <a:ext cx="106508" cy="781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6" name="Google Shape;366;p5"/>
          <p:cNvPicPr preferRelativeResize="0"/>
          <p:nvPr/>
        </p:nvPicPr>
        <p:blipFill rotWithShape="1">
          <a:blip r:embed="rId49">
            <a:alphaModFix/>
          </a:blip>
          <a:srcRect b="0" l="0" r="0" t="0"/>
          <a:stretch/>
        </p:blipFill>
        <p:spPr>
          <a:xfrm>
            <a:off x="22981074" y="5598331"/>
            <a:ext cx="83460" cy="785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7" name="Google Shape;367;p5"/>
          <p:cNvPicPr preferRelativeResize="0"/>
          <p:nvPr/>
        </p:nvPicPr>
        <p:blipFill rotWithShape="1">
          <a:blip r:embed="rId50">
            <a:alphaModFix/>
          </a:blip>
          <a:srcRect b="0" l="0" r="0" t="0"/>
          <a:stretch/>
        </p:blipFill>
        <p:spPr>
          <a:xfrm>
            <a:off x="22517214" y="5795485"/>
            <a:ext cx="107006" cy="804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8" name="Google Shape;368;p5"/>
          <p:cNvPicPr preferRelativeResize="0"/>
          <p:nvPr/>
        </p:nvPicPr>
        <p:blipFill rotWithShape="1">
          <a:blip r:embed="rId51">
            <a:alphaModFix/>
          </a:blip>
          <a:srcRect b="0" l="0" r="0" t="0"/>
          <a:stretch/>
        </p:blipFill>
        <p:spPr>
          <a:xfrm>
            <a:off x="22753592" y="5687039"/>
            <a:ext cx="68989" cy="493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9" name="Google Shape;369;p5"/>
          <p:cNvPicPr preferRelativeResize="0"/>
          <p:nvPr/>
        </p:nvPicPr>
        <p:blipFill rotWithShape="1">
          <a:blip r:embed="rId52">
            <a:alphaModFix/>
          </a:blip>
          <a:srcRect b="0" l="0" r="0" t="0"/>
          <a:stretch/>
        </p:blipFill>
        <p:spPr>
          <a:xfrm>
            <a:off x="20931920" y="2730717"/>
            <a:ext cx="1317990" cy="131782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0" name="Google Shape;370;p5"/>
          <p:cNvPicPr preferRelativeResize="0"/>
          <p:nvPr/>
        </p:nvPicPr>
        <p:blipFill rotWithShape="1">
          <a:blip r:embed="rId53">
            <a:alphaModFix/>
          </a:blip>
          <a:srcRect b="0" l="0" r="0" t="0"/>
          <a:stretch/>
        </p:blipFill>
        <p:spPr>
          <a:xfrm>
            <a:off x="21897451" y="3777295"/>
            <a:ext cx="147175" cy="1294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1" name="Google Shape;371;p5"/>
          <p:cNvPicPr preferRelativeResize="0"/>
          <p:nvPr/>
        </p:nvPicPr>
        <p:blipFill rotWithShape="1">
          <a:blip r:embed="rId54">
            <a:alphaModFix/>
          </a:blip>
          <a:srcRect b="0" l="0" r="0" t="0"/>
          <a:stretch/>
        </p:blipFill>
        <p:spPr>
          <a:xfrm>
            <a:off x="22066976" y="3592271"/>
            <a:ext cx="100870" cy="1449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2" name="Google Shape;372;p5"/>
          <p:cNvPicPr preferRelativeResize="0"/>
          <p:nvPr/>
        </p:nvPicPr>
        <p:blipFill rotWithShape="1">
          <a:blip r:embed="rId55">
            <a:alphaModFix/>
          </a:blip>
          <a:srcRect b="0" l="0" r="0" t="0"/>
          <a:stretch/>
        </p:blipFill>
        <p:spPr>
          <a:xfrm>
            <a:off x="21957155" y="3671274"/>
            <a:ext cx="79424" cy="918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3" name="Google Shape;373;p5"/>
          <p:cNvPicPr preferRelativeResize="0"/>
          <p:nvPr/>
        </p:nvPicPr>
        <p:blipFill rotWithShape="1">
          <a:blip r:embed="rId56">
            <a:alphaModFix/>
          </a:blip>
          <a:srcRect b="0" l="0" r="0" t="0"/>
          <a:stretch/>
        </p:blipFill>
        <p:spPr>
          <a:xfrm>
            <a:off x="22169602" y="3420889"/>
            <a:ext cx="46121" cy="933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4" name="Google Shape;374;p5"/>
          <p:cNvPicPr preferRelativeResize="0"/>
          <p:nvPr/>
        </p:nvPicPr>
        <p:blipFill rotWithShape="1">
          <a:blip r:embed="rId57">
            <a:alphaModFix/>
          </a:blip>
          <a:srcRect b="0" l="0" r="0" t="0"/>
          <a:stretch/>
        </p:blipFill>
        <p:spPr>
          <a:xfrm>
            <a:off x="21736375" y="3920158"/>
            <a:ext cx="115835" cy="586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5" name="Google Shape;375;p5"/>
          <p:cNvPicPr preferRelativeResize="0"/>
          <p:nvPr/>
        </p:nvPicPr>
        <p:blipFill rotWithShape="1">
          <a:blip r:embed="rId58">
            <a:alphaModFix/>
          </a:blip>
          <a:srcRect b="0" l="0" r="0" t="0"/>
          <a:stretch/>
        </p:blipFill>
        <p:spPr>
          <a:xfrm>
            <a:off x="21579703" y="3963274"/>
            <a:ext cx="88679" cy="39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6" name="Google Shape;376;p5"/>
          <p:cNvPicPr preferRelativeResize="0"/>
          <p:nvPr/>
        </p:nvPicPr>
        <p:blipFill rotWithShape="1">
          <a:blip r:embed="rId59">
            <a:alphaModFix/>
          </a:blip>
          <a:srcRect b="0" l="0" r="0" t="0"/>
          <a:stretch/>
        </p:blipFill>
        <p:spPr>
          <a:xfrm>
            <a:off x="21781288" y="3814130"/>
            <a:ext cx="121115" cy="734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7" name="Google Shape;377;p5"/>
          <p:cNvPicPr preferRelativeResize="0"/>
          <p:nvPr/>
        </p:nvPicPr>
        <p:blipFill rotWithShape="1">
          <a:blip r:embed="rId60">
            <a:alphaModFix/>
          </a:blip>
          <a:srcRect b="0" l="0" r="0" t="0"/>
          <a:stretch/>
        </p:blipFill>
        <p:spPr>
          <a:xfrm>
            <a:off x="20710746" y="6112532"/>
            <a:ext cx="296892" cy="3093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8" name="Google Shape;378;p5"/>
          <p:cNvPicPr preferRelativeResize="0"/>
          <p:nvPr/>
        </p:nvPicPr>
        <p:blipFill rotWithShape="1">
          <a:blip r:embed="rId61">
            <a:alphaModFix/>
          </a:blip>
          <a:srcRect b="0" l="0" r="0" t="0"/>
          <a:stretch/>
        </p:blipFill>
        <p:spPr>
          <a:xfrm>
            <a:off x="21510830" y="6112532"/>
            <a:ext cx="296891" cy="3093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9" name="Google Shape;379;p5"/>
          <p:cNvPicPr preferRelativeResize="0"/>
          <p:nvPr/>
        </p:nvPicPr>
        <p:blipFill rotWithShape="1">
          <a:blip r:embed="rId62">
            <a:alphaModFix/>
          </a:blip>
          <a:srcRect b="0" l="0" r="0" t="0"/>
          <a:stretch/>
        </p:blipFill>
        <p:spPr>
          <a:xfrm>
            <a:off x="22100268" y="3827692"/>
            <a:ext cx="1156972" cy="18594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0" name="Google Shape;380;p5"/>
          <p:cNvPicPr preferRelativeResize="0"/>
          <p:nvPr/>
        </p:nvPicPr>
        <p:blipFill rotWithShape="1">
          <a:blip r:embed="rId63">
            <a:alphaModFix/>
          </a:blip>
          <a:srcRect b="0" l="0" r="0" t="0"/>
          <a:stretch/>
        </p:blipFill>
        <p:spPr>
          <a:xfrm>
            <a:off x="22630224" y="5250390"/>
            <a:ext cx="146249" cy="1343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1" name="Google Shape;381;p5"/>
          <p:cNvPicPr preferRelativeResize="0"/>
          <p:nvPr/>
        </p:nvPicPr>
        <p:blipFill rotWithShape="1">
          <a:blip r:embed="rId64">
            <a:alphaModFix/>
          </a:blip>
          <a:srcRect b="0" l="0" r="0" t="0"/>
          <a:stretch/>
        </p:blipFill>
        <p:spPr>
          <a:xfrm>
            <a:off x="22440836" y="5089618"/>
            <a:ext cx="135411" cy="1284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2" name="Google Shape;382;p5"/>
          <p:cNvPicPr preferRelativeResize="0"/>
          <p:nvPr/>
        </p:nvPicPr>
        <p:blipFill rotWithShape="1">
          <a:blip r:embed="rId65">
            <a:alphaModFix/>
          </a:blip>
          <a:srcRect b="0" l="0" r="0" t="0"/>
          <a:stretch/>
        </p:blipFill>
        <p:spPr>
          <a:xfrm>
            <a:off x="22255195" y="4840678"/>
            <a:ext cx="148556" cy="2024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3" name="Google Shape;383;p5"/>
          <p:cNvPicPr preferRelativeResize="0"/>
          <p:nvPr/>
        </p:nvPicPr>
        <p:blipFill rotWithShape="1">
          <a:blip r:embed="rId66">
            <a:alphaModFix/>
          </a:blip>
          <a:srcRect b="0" l="0" r="0" t="0"/>
          <a:stretch/>
        </p:blipFill>
        <p:spPr>
          <a:xfrm>
            <a:off x="22188413" y="4662785"/>
            <a:ext cx="56378" cy="1129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4" name="Google Shape;384;p5"/>
          <p:cNvPicPr preferRelativeResize="0"/>
          <p:nvPr/>
        </p:nvPicPr>
        <p:blipFill rotWithShape="1">
          <a:blip r:embed="rId67">
            <a:alphaModFix/>
          </a:blip>
          <a:srcRect b="0" l="0" r="0" t="0"/>
          <a:stretch/>
        </p:blipFill>
        <p:spPr>
          <a:xfrm>
            <a:off x="22565142" y="5103385"/>
            <a:ext cx="117541" cy="1119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5" name="Google Shape;385;p5"/>
          <p:cNvPicPr preferRelativeResize="0"/>
          <p:nvPr/>
        </p:nvPicPr>
        <p:blipFill rotWithShape="1">
          <a:blip r:embed="rId68">
            <a:alphaModFix/>
          </a:blip>
          <a:srcRect b="0" l="0" r="0" t="0"/>
          <a:stretch/>
        </p:blipFill>
        <p:spPr>
          <a:xfrm>
            <a:off x="22407554" y="4928580"/>
            <a:ext cx="99320" cy="1178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6" name="Google Shape;386;p5"/>
          <p:cNvPicPr preferRelativeResize="0"/>
          <p:nvPr/>
        </p:nvPicPr>
        <p:blipFill rotWithShape="1">
          <a:blip r:embed="rId69">
            <a:alphaModFix/>
          </a:blip>
          <a:srcRect b="0" l="0" r="0" t="0"/>
          <a:stretch/>
        </p:blipFill>
        <p:spPr>
          <a:xfrm>
            <a:off x="22270899" y="4710516"/>
            <a:ext cx="74666" cy="1189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7" name="Google Shape;387;p5"/>
          <p:cNvPicPr preferRelativeResize="0"/>
          <p:nvPr/>
        </p:nvPicPr>
        <p:blipFill rotWithShape="1">
          <a:blip r:embed="rId70">
            <a:alphaModFix/>
          </a:blip>
          <a:srcRect b="0" l="0" r="0" t="0"/>
          <a:stretch/>
        </p:blipFill>
        <p:spPr>
          <a:xfrm>
            <a:off x="22181564" y="4483292"/>
            <a:ext cx="43752" cy="9237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8" name="Google Shape;388;p5"/>
          <p:cNvPicPr preferRelativeResize="0"/>
          <p:nvPr/>
        </p:nvPicPr>
        <p:blipFill rotWithShape="1">
          <a:blip r:embed="rId71">
            <a:alphaModFix/>
          </a:blip>
          <a:srcRect b="0" l="0" r="0" t="0"/>
          <a:stretch/>
        </p:blipFill>
        <p:spPr>
          <a:xfrm>
            <a:off x="22224768" y="4553880"/>
            <a:ext cx="222" cy="21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9" name="Google Shape;389;p5"/>
          <p:cNvPicPr preferRelativeResize="0"/>
          <p:nvPr/>
        </p:nvPicPr>
        <p:blipFill rotWithShape="1">
          <a:blip r:embed="rId72">
            <a:alphaModFix/>
          </a:blip>
          <a:srcRect b="0" l="0" r="0" t="0"/>
          <a:stretch/>
        </p:blipFill>
        <p:spPr>
          <a:xfrm>
            <a:off x="22846932" y="5419012"/>
            <a:ext cx="74778" cy="600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0" name="Google Shape;390;p5"/>
          <p:cNvPicPr preferRelativeResize="0"/>
          <p:nvPr/>
        </p:nvPicPr>
        <p:blipFill rotWithShape="1">
          <a:blip r:embed="rId73">
            <a:alphaModFix/>
          </a:blip>
          <a:srcRect b="0" l="0" r="0" t="0"/>
          <a:stretch/>
        </p:blipFill>
        <p:spPr>
          <a:xfrm>
            <a:off x="22767226" y="5271901"/>
            <a:ext cx="64612" cy="593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1" name="Google Shape;391;p5"/>
          <p:cNvPicPr preferRelativeResize="0"/>
          <p:nvPr/>
        </p:nvPicPr>
        <p:blipFill rotWithShape="1">
          <a:blip r:embed="rId74">
            <a:alphaModFix/>
          </a:blip>
          <a:srcRect b="0" l="0" r="0" t="0"/>
          <a:stretch/>
        </p:blipFill>
        <p:spPr>
          <a:xfrm>
            <a:off x="22824016" y="5329523"/>
            <a:ext cx="1583" cy="4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2" name="Google Shape;392;p5"/>
          <p:cNvPicPr preferRelativeResize="0"/>
          <p:nvPr/>
        </p:nvPicPr>
        <p:blipFill rotWithShape="1">
          <a:blip r:embed="rId75">
            <a:alphaModFix/>
          </a:blip>
          <a:srcRect b="0" l="0" r="0" t="0"/>
          <a:stretch/>
        </p:blipFill>
        <p:spPr>
          <a:xfrm>
            <a:off x="22568313" y="5020785"/>
            <a:ext cx="77148" cy="742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3" name="Google Shape;393;p5"/>
          <p:cNvPicPr preferRelativeResize="0"/>
          <p:nvPr/>
        </p:nvPicPr>
        <p:blipFill rotWithShape="1">
          <a:blip r:embed="rId76">
            <a:alphaModFix/>
          </a:blip>
          <a:srcRect b="0" l="0" r="0" t="0"/>
          <a:stretch/>
        </p:blipFill>
        <p:spPr>
          <a:xfrm>
            <a:off x="22378033" y="4746036"/>
            <a:ext cx="57678" cy="928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4" name="Google Shape;394;p5"/>
          <p:cNvPicPr preferRelativeResize="0"/>
          <p:nvPr/>
        </p:nvPicPr>
        <p:blipFill rotWithShape="1">
          <a:blip r:embed="rId77">
            <a:alphaModFix/>
          </a:blip>
          <a:srcRect b="0" l="0" r="0" t="0"/>
          <a:stretch/>
        </p:blipFill>
        <p:spPr>
          <a:xfrm>
            <a:off x="20925989" y="2467483"/>
            <a:ext cx="1233856" cy="8800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5" name="Google Shape;395;p5"/>
          <p:cNvPicPr preferRelativeResize="0"/>
          <p:nvPr/>
        </p:nvPicPr>
        <p:blipFill rotWithShape="1">
          <a:blip r:embed="rId78">
            <a:alphaModFix/>
          </a:blip>
          <a:srcRect b="0" l="0" r="0" t="0"/>
          <a:stretch/>
        </p:blipFill>
        <p:spPr>
          <a:xfrm>
            <a:off x="20094659" y="2519238"/>
            <a:ext cx="692731" cy="8142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6" name="Google Shape;396;p5"/>
          <p:cNvPicPr preferRelativeResize="0"/>
          <p:nvPr/>
        </p:nvPicPr>
        <p:blipFill rotWithShape="1">
          <a:blip r:embed="rId79">
            <a:alphaModFix/>
          </a:blip>
          <a:srcRect b="0" l="0" r="0" t="0"/>
          <a:stretch/>
        </p:blipFill>
        <p:spPr>
          <a:xfrm>
            <a:off x="20126811" y="2796667"/>
            <a:ext cx="658995" cy="12066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7" name="Google Shape;397;p5"/>
          <p:cNvPicPr preferRelativeResize="0"/>
          <p:nvPr/>
        </p:nvPicPr>
        <p:blipFill rotWithShape="1">
          <a:blip r:embed="rId80">
            <a:alphaModFix/>
          </a:blip>
          <a:srcRect b="0" l="0" r="0" t="0"/>
          <a:stretch/>
        </p:blipFill>
        <p:spPr>
          <a:xfrm>
            <a:off x="20209016" y="3688748"/>
            <a:ext cx="72348" cy="1250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8" name="Google Shape;398;p5"/>
          <p:cNvPicPr preferRelativeResize="0"/>
          <p:nvPr/>
        </p:nvPicPr>
        <p:blipFill rotWithShape="1">
          <a:blip r:embed="rId81">
            <a:alphaModFix/>
          </a:blip>
          <a:srcRect b="0" l="0" r="0" t="0"/>
          <a:stretch/>
        </p:blipFill>
        <p:spPr>
          <a:xfrm>
            <a:off x="20170264" y="3546363"/>
            <a:ext cx="54839" cy="1124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9" name="Google Shape;399;p5"/>
          <p:cNvPicPr preferRelativeResize="0"/>
          <p:nvPr/>
        </p:nvPicPr>
        <p:blipFill rotWithShape="1">
          <a:blip r:embed="rId71">
            <a:alphaModFix/>
          </a:blip>
          <a:srcRect b="0" l="0" r="0" t="0"/>
          <a:stretch/>
        </p:blipFill>
        <p:spPr>
          <a:xfrm>
            <a:off x="20179164" y="3417131"/>
            <a:ext cx="592" cy="44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0" name="Google Shape;400;p5"/>
          <p:cNvPicPr preferRelativeResize="0"/>
          <p:nvPr/>
        </p:nvPicPr>
        <p:blipFill rotWithShape="1">
          <a:blip r:embed="rId82">
            <a:alphaModFix/>
          </a:blip>
          <a:srcRect b="0" l="0" r="0" t="0"/>
          <a:stretch/>
        </p:blipFill>
        <p:spPr>
          <a:xfrm>
            <a:off x="20146256" y="3399935"/>
            <a:ext cx="39768" cy="811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1" name="Google Shape;401;p5"/>
          <p:cNvPicPr preferRelativeResize="0"/>
          <p:nvPr/>
        </p:nvPicPr>
        <p:blipFill rotWithShape="1">
          <a:blip r:embed="rId83">
            <a:alphaModFix/>
          </a:blip>
          <a:srcRect b="0" l="0" r="0" t="0"/>
          <a:stretch/>
        </p:blipFill>
        <p:spPr>
          <a:xfrm>
            <a:off x="20308723" y="3868124"/>
            <a:ext cx="87113" cy="773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2" name="Google Shape;402;p5"/>
          <p:cNvPicPr preferRelativeResize="0"/>
          <p:nvPr/>
        </p:nvPicPr>
        <p:blipFill rotWithShape="1">
          <a:blip r:embed="rId84">
            <a:alphaModFix/>
          </a:blip>
          <a:srcRect b="0" l="0" r="0" t="0"/>
          <a:stretch/>
        </p:blipFill>
        <p:spPr>
          <a:xfrm>
            <a:off x="20470210" y="3949973"/>
            <a:ext cx="44895" cy="2492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3" name="Google Shape;403;p5"/>
          <p:cNvPicPr preferRelativeResize="0"/>
          <p:nvPr/>
        </p:nvPicPr>
        <p:blipFill rotWithShape="1">
          <a:blip r:embed="rId85">
            <a:alphaModFix/>
          </a:blip>
          <a:srcRect b="0" l="0" r="0" t="0"/>
          <a:stretch/>
        </p:blipFill>
        <p:spPr>
          <a:xfrm>
            <a:off x="20314184" y="3791911"/>
            <a:ext cx="71770" cy="871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4" name="Google Shape;404;p5"/>
          <p:cNvPicPr preferRelativeResize="0"/>
          <p:nvPr/>
        </p:nvPicPr>
        <p:blipFill rotWithShape="1">
          <a:blip r:embed="rId86">
            <a:alphaModFix/>
          </a:blip>
          <a:srcRect b="0" l="0" r="0" t="0"/>
          <a:stretch/>
        </p:blipFill>
        <p:spPr>
          <a:xfrm>
            <a:off x="20254221" y="3634910"/>
            <a:ext cx="45029" cy="925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5" name="Google Shape;405;p5"/>
          <p:cNvPicPr preferRelativeResize="0"/>
          <p:nvPr/>
        </p:nvPicPr>
        <p:blipFill rotWithShape="1">
          <a:blip r:embed="rId87">
            <a:alphaModFix/>
          </a:blip>
          <a:srcRect b="0" l="0" r="0" t="0"/>
          <a:stretch/>
        </p:blipFill>
        <p:spPr>
          <a:xfrm>
            <a:off x="20212844" y="3495272"/>
            <a:ext cx="30504" cy="617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6" name="Google Shape;406;p5"/>
          <p:cNvPicPr preferRelativeResize="0"/>
          <p:nvPr/>
        </p:nvPicPr>
        <p:blipFill rotWithShape="1">
          <a:blip r:embed="rId88">
            <a:alphaModFix/>
          </a:blip>
          <a:srcRect b="0" l="0" r="0" t="0"/>
          <a:stretch/>
        </p:blipFill>
        <p:spPr>
          <a:xfrm>
            <a:off x="20383137" y="3336541"/>
            <a:ext cx="206339" cy="2865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7" name="Google Shape;407;p5"/>
          <p:cNvPicPr preferRelativeResize="0"/>
          <p:nvPr/>
        </p:nvPicPr>
        <p:blipFill rotWithShape="1">
          <a:blip r:embed="rId89">
            <a:alphaModFix/>
          </a:blip>
          <a:srcRect b="0" l="0" r="0" t="0"/>
          <a:stretch/>
        </p:blipFill>
        <p:spPr>
          <a:xfrm>
            <a:off x="20494364" y="3427878"/>
            <a:ext cx="97602" cy="2324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8" name="Google Shape;408;p5"/>
          <p:cNvPicPr preferRelativeResize="0"/>
          <p:nvPr/>
        </p:nvPicPr>
        <p:blipFill rotWithShape="1">
          <a:blip r:embed="rId90">
            <a:alphaModFix/>
          </a:blip>
          <a:srcRect b="0" l="0" r="0" t="0"/>
          <a:stretch/>
        </p:blipFill>
        <p:spPr>
          <a:xfrm>
            <a:off x="21221542" y="3346363"/>
            <a:ext cx="206340" cy="2867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9" name="Google Shape;409;p5"/>
          <p:cNvPicPr preferRelativeResize="0"/>
          <p:nvPr/>
        </p:nvPicPr>
        <p:blipFill rotWithShape="1">
          <a:blip r:embed="rId91">
            <a:alphaModFix/>
          </a:blip>
          <a:srcRect b="0" l="0" r="0" t="0"/>
          <a:stretch/>
        </p:blipFill>
        <p:spPr>
          <a:xfrm>
            <a:off x="21218432" y="3436156"/>
            <a:ext cx="95436" cy="2335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0" name="Google Shape;410;p5"/>
          <p:cNvPicPr preferRelativeResize="0"/>
          <p:nvPr/>
        </p:nvPicPr>
        <p:blipFill rotWithShape="1">
          <a:blip r:embed="rId92">
            <a:alphaModFix/>
          </a:blip>
          <a:srcRect b="0" l="0" r="0" t="0"/>
          <a:stretch/>
        </p:blipFill>
        <p:spPr>
          <a:xfrm>
            <a:off x="20779734" y="3497969"/>
            <a:ext cx="164607" cy="252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416" name="Google Shape;41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7" name="Google Shape;417;p6"/>
          <p:cNvSpPr/>
          <p:nvPr/>
        </p:nvSpPr>
        <p:spPr>
          <a:xfrm>
            <a:off x="11194332" y="3962400"/>
            <a:ext cx="2227012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сторони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6"/>
          <p:cNvSpPr/>
          <p:nvPr/>
        </p:nvSpPr>
        <p:spPr>
          <a:xfrm>
            <a:off x="16135250" y="8115300"/>
            <a:ext cx="1299796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кути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6"/>
          <p:cNvSpPr/>
          <p:nvPr/>
        </p:nvSpPr>
        <p:spPr>
          <a:xfrm>
            <a:off x="5173780" y="8902700"/>
            <a:ext cx="2379431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вершини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6"/>
          <p:cNvSpPr/>
          <p:nvPr/>
        </p:nvSpPr>
        <p:spPr>
          <a:xfrm>
            <a:off x="9123975" y="1638300"/>
            <a:ext cx="6832800" cy="7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2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Елементи многокутника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421" name="Google Shape;421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01254" y="5715000"/>
            <a:ext cx="5448048" cy="4813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2" name="Google Shape;422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4600481" y="7369603"/>
            <a:ext cx="255657" cy="5343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3" name="Google Shape;423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586717" y="10177711"/>
            <a:ext cx="445680" cy="347600"/>
          </a:xfrm>
          <a:prstGeom prst="rect">
            <a:avLst/>
          </a:prstGeom>
          <a:noFill/>
          <a:ln>
            <a:noFill/>
          </a:ln>
        </p:spPr>
      </p:pic>
      <p:sp>
        <p:nvSpPr>
          <p:cNvPr id="424" name="Google Shape;424;p6"/>
          <p:cNvSpPr/>
          <p:nvPr/>
        </p:nvSpPr>
        <p:spPr>
          <a:xfrm>
            <a:off x="9411875" y="7467600"/>
            <a:ext cx="157800" cy="151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6"/>
          <p:cNvSpPr/>
          <p:nvPr/>
        </p:nvSpPr>
        <p:spPr>
          <a:xfrm>
            <a:off x="10473424" y="10440600"/>
            <a:ext cx="157800" cy="151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 " id="426" name="Google Shape;426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4835451" y="7555793"/>
            <a:ext cx="1289556" cy="8370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7" name="Google Shape;427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3908237" y="8600895"/>
            <a:ext cx="2218269" cy="18862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8" name="Google Shape;428;p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482412" y="7320061"/>
            <a:ext cx="1774010" cy="16030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9" name="Google Shape;429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603208" y="9335542"/>
            <a:ext cx="2748589" cy="12475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0" name="Google Shape;430;p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079846" y="4616903"/>
            <a:ext cx="1010613" cy="18347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1" name="Google Shape;431;p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2398423" y="4616500"/>
            <a:ext cx="1171551" cy="197480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2" name="Google Shape;432;p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8645930" y="9588500"/>
            <a:ext cx="3853367" cy="2894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438" name="Google Shape;43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9" name="Google Shape;439;p7"/>
          <p:cNvSpPr/>
          <p:nvPr/>
        </p:nvSpPr>
        <p:spPr>
          <a:xfrm>
            <a:off x="2540318" y="7226300"/>
            <a:ext cx="3840113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1" marL="6858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AutoNum type="arabicPeriod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Вправа 188.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6858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AutoNum type="arabicPeriod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Задача 189.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7"/>
          <p:cNvSpPr/>
          <p:nvPr/>
        </p:nvSpPr>
        <p:spPr>
          <a:xfrm>
            <a:off x="2540318" y="5664200"/>
            <a:ext cx="8526999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Підручник за 3 клас / Математика</a:t>
            </a:r>
            <a:r>
              <a:rPr b="0" i="0" lang="en-US" sz="4000" u="sng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Автор: Заїка</a:t>
            </a:r>
            <a:r>
              <a:rPr b="0" i="0" lang="en-US" sz="4000" cap="none" strike="noStrike">
                <a:solidFill>
                  <a:srgbClr val="000000"/>
                </a:solidFill>
                <a:uFill>
                  <a:noFill/>
                </a:uFill>
                <a:latin typeface="Rubik"/>
                <a:ea typeface="Rubik"/>
                <a:cs typeface="Rubik"/>
                <a:sym typeface="Rubik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, </a:t>
            </a:r>
            <a:r>
              <a:rPr b="0" i="0" lang="en-US" sz="4000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Та</a:t>
            </a:r>
            <a:r>
              <a:rPr b="0" i="0" lang="en-US" sz="4000" cap="none" strike="noStrike">
                <a:solidFill>
                  <a:srgbClr val="000000"/>
                </a:solidFill>
                <a:uFill>
                  <a:noFill/>
                </a:uFill>
                <a:latin typeface="Rubik"/>
                <a:ea typeface="Rubik"/>
                <a:cs typeface="Rubik"/>
                <a:sym typeface="Rubik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рнавська</a:t>
            </a:r>
            <a:endParaRPr b="0" i="0" sz="4000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7"/>
          <p:cNvSpPr/>
          <p:nvPr/>
        </p:nvSpPr>
        <p:spPr>
          <a:xfrm>
            <a:off x="1930641" y="2006600"/>
            <a:ext cx="20851773" cy="15451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8000"/>
              <a:buFont typeface="Rubik"/>
              <a:buNone/>
            </a:pPr>
            <a:r>
              <a:rPr b="1" i="0" lang="en-US" sz="8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Молодці, ви успішно засвоїли матеріал!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7"/>
          <p:cNvSpPr/>
          <p:nvPr/>
        </p:nvSpPr>
        <p:spPr>
          <a:xfrm>
            <a:off x="2540318" y="4406900"/>
            <a:ext cx="64016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F0"/>
              </a:buClr>
              <a:buSzPts val="4800"/>
              <a:buFont typeface="Rubik"/>
              <a:buNone/>
            </a:pPr>
            <a:r>
              <a:rPr b="1" i="0" lang="en-US" sz="4800" u="none" cap="none" strike="noStrike">
                <a:solidFill>
                  <a:srgbClr val="0070F0"/>
                </a:solidFill>
                <a:latin typeface="Rubik"/>
                <a:ea typeface="Rubik"/>
                <a:cs typeface="Rubik"/>
                <a:sym typeface="Rubik"/>
              </a:rPr>
              <a:t>Домашнє завдання: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443" name="Google Shape;443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5419727" y="0"/>
            <a:ext cx="7729298" cy="122353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449" name="Google Shape;44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450" name="Google Shape;450;p8"/>
          <p:cNvSpPr/>
          <p:nvPr/>
        </p:nvSpPr>
        <p:spPr>
          <a:xfrm>
            <a:off x="3734267" y="2895600"/>
            <a:ext cx="15622953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800"/>
              <a:buFont typeface="Rubik SemiBold"/>
              <a:buNone/>
            </a:pPr>
            <a:r>
              <a:rPr b="0" i="0" lang="en-US" sz="4800" u="none" cap="none" strike="noStrike">
                <a:solidFill>
                  <a:srgbClr val="6536D6"/>
                </a:solidFill>
                <a:latin typeface="Rubik SemiBold"/>
                <a:ea typeface="Rubik SemiBold"/>
                <a:cs typeface="Rubik SemiBold"/>
                <a:sym typeface="Rubik SemiBold"/>
              </a:rPr>
              <a:t>Презентація створена спеціалістами Mathema.me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8"/>
          <p:cNvSpPr/>
          <p:nvPr/>
        </p:nvSpPr>
        <p:spPr>
          <a:xfrm>
            <a:off x="8878410" y="6692900"/>
            <a:ext cx="11931025" cy="25569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ти можеш: 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8"/>
          <p:cNvSpPr/>
          <p:nvPr/>
        </p:nvSpPr>
        <p:spPr>
          <a:xfrm>
            <a:off x="4754628" y="4356100"/>
            <a:ext cx="13379005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 Medium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це найбільша платформа для вивчення математики у Східній Європі, родом з України.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453" name="Google Shape;453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841" y="5689600"/>
            <a:ext cx="4610676" cy="53384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2024-05-23T13:10:05Z</dcterms:created>
  <dc:creator>PptxGenJS</dc:creator>
</cp:coreProperties>
</file>