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13716000" cx="24387025"/>
  <p:notesSz cx="13716000" cy="24387025"/>
  <p:embeddedFontLst>
    <p:embeddedFont>
      <p:font typeface="Rubik Medium"/>
      <p:regular r:id="rId16"/>
      <p:bold r:id="rId17"/>
      <p:italic r:id="rId18"/>
      <p:boldItalic r:id="rId19"/>
    </p:embeddedFont>
    <p:embeddedFont>
      <p:font typeface="Rubik"/>
      <p:bold r:id="rId20"/>
      <p:boldItalic r:id="rId21"/>
    </p:embeddedFont>
    <p:embeddedFont>
      <p:font typeface="Rubik SemiBold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icfeYgdGgULVuoYj0iu8HJfmMJ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-bold.fntdata"/><Relationship Id="rId22" Type="http://schemas.openxmlformats.org/officeDocument/2006/relationships/font" Target="fonts/RubikSemiBold-regular.fntdata"/><Relationship Id="rId21" Type="http://schemas.openxmlformats.org/officeDocument/2006/relationships/font" Target="fonts/Rubik-boldItalic.fntdata"/><Relationship Id="rId24" Type="http://schemas.openxmlformats.org/officeDocument/2006/relationships/font" Target="fonts/RubikSemiBold-italic.fntdata"/><Relationship Id="rId23" Type="http://schemas.openxmlformats.org/officeDocument/2006/relationships/font" Target="fonts/RubikSemiBold-bold.fntdata"/><Relationship Id="rId26" Type="http://customschemas.google.com/relationships/presentationmetadata" Target="metadata"/><Relationship Id="rId25" Type="http://schemas.openxmlformats.org/officeDocument/2006/relationships/font" Target="fonts/RubikSemiBold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ubikMedium-bold.fntdata"/><Relationship Id="rId16" Type="http://schemas.openxmlformats.org/officeDocument/2006/relationships/font" Target="fonts/RubikMedium-regular.fntdata"/><Relationship Id="rId19" Type="http://schemas.openxmlformats.org/officeDocument/2006/relationships/font" Target="fonts/RubikMedium-boldItalic.fntdata"/><Relationship Id="rId18" Type="http://schemas.openxmlformats.org/officeDocument/2006/relationships/font" Target="fonts/Rubik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9" name="Google Shape;80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6" name="Google Shape;88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1" name="Google Shape;61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7" name="Google Shape;62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5" name="Google Shape;64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36.png"/><Relationship Id="rId42" Type="http://schemas.openxmlformats.org/officeDocument/2006/relationships/image" Target="../media/image39.png"/><Relationship Id="rId41" Type="http://schemas.openxmlformats.org/officeDocument/2006/relationships/image" Target="../media/image40.png"/><Relationship Id="rId44" Type="http://schemas.openxmlformats.org/officeDocument/2006/relationships/image" Target="../media/image34.png"/><Relationship Id="rId43" Type="http://schemas.openxmlformats.org/officeDocument/2006/relationships/image" Target="../media/image41.png"/><Relationship Id="rId46" Type="http://schemas.openxmlformats.org/officeDocument/2006/relationships/image" Target="../media/image42.png"/><Relationship Id="rId45" Type="http://schemas.openxmlformats.org/officeDocument/2006/relationships/image" Target="../media/image61.png"/><Relationship Id="rId107" Type="http://schemas.openxmlformats.org/officeDocument/2006/relationships/image" Target="../media/image115.png"/><Relationship Id="rId106" Type="http://schemas.openxmlformats.org/officeDocument/2006/relationships/image" Target="../media/image116.png"/><Relationship Id="rId105" Type="http://schemas.openxmlformats.org/officeDocument/2006/relationships/image" Target="../media/image122.png"/><Relationship Id="rId104" Type="http://schemas.openxmlformats.org/officeDocument/2006/relationships/image" Target="../media/image112.png"/><Relationship Id="rId109" Type="http://schemas.openxmlformats.org/officeDocument/2006/relationships/image" Target="../media/image119.png"/><Relationship Id="rId108" Type="http://schemas.openxmlformats.org/officeDocument/2006/relationships/image" Target="../media/image117.png"/><Relationship Id="rId48" Type="http://schemas.openxmlformats.org/officeDocument/2006/relationships/image" Target="../media/image43.png"/><Relationship Id="rId47" Type="http://schemas.openxmlformats.org/officeDocument/2006/relationships/image" Target="../media/image44.png"/><Relationship Id="rId49" Type="http://schemas.openxmlformats.org/officeDocument/2006/relationships/image" Target="../media/image45.png"/><Relationship Id="rId103" Type="http://schemas.openxmlformats.org/officeDocument/2006/relationships/image" Target="../media/image110.png"/><Relationship Id="rId102" Type="http://schemas.openxmlformats.org/officeDocument/2006/relationships/image" Target="../media/image113.png"/><Relationship Id="rId101" Type="http://schemas.openxmlformats.org/officeDocument/2006/relationships/image" Target="../media/image111.png"/><Relationship Id="rId100" Type="http://schemas.openxmlformats.org/officeDocument/2006/relationships/image" Target="../media/image118.png"/><Relationship Id="rId31" Type="http://schemas.openxmlformats.org/officeDocument/2006/relationships/image" Target="../media/image20.png"/><Relationship Id="rId30" Type="http://schemas.openxmlformats.org/officeDocument/2006/relationships/image" Target="../media/image25.png"/><Relationship Id="rId33" Type="http://schemas.openxmlformats.org/officeDocument/2006/relationships/image" Target="../media/image26.png"/><Relationship Id="rId32" Type="http://schemas.openxmlformats.org/officeDocument/2006/relationships/image" Target="../media/image29.png"/><Relationship Id="rId35" Type="http://schemas.openxmlformats.org/officeDocument/2006/relationships/image" Target="../media/image50.png"/><Relationship Id="rId34" Type="http://schemas.openxmlformats.org/officeDocument/2006/relationships/image" Target="../media/image24.png"/><Relationship Id="rId37" Type="http://schemas.openxmlformats.org/officeDocument/2006/relationships/image" Target="../media/image32.png"/><Relationship Id="rId36" Type="http://schemas.openxmlformats.org/officeDocument/2006/relationships/image" Target="../media/image30.png"/><Relationship Id="rId39" Type="http://schemas.openxmlformats.org/officeDocument/2006/relationships/image" Target="../media/image35.png"/><Relationship Id="rId38" Type="http://schemas.openxmlformats.org/officeDocument/2006/relationships/image" Target="../media/image38.png"/><Relationship Id="rId20" Type="http://schemas.openxmlformats.org/officeDocument/2006/relationships/image" Target="../media/image31.png"/><Relationship Id="rId22" Type="http://schemas.openxmlformats.org/officeDocument/2006/relationships/image" Target="../media/image66.png"/><Relationship Id="rId21" Type="http://schemas.openxmlformats.org/officeDocument/2006/relationships/image" Target="../media/image19.png"/><Relationship Id="rId24" Type="http://schemas.openxmlformats.org/officeDocument/2006/relationships/image" Target="../media/image18.png"/><Relationship Id="rId23" Type="http://schemas.openxmlformats.org/officeDocument/2006/relationships/image" Target="../media/image62.png"/><Relationship Id="rId129" Type="http://schemas.openxmlformats.org/officeDocument/2006/relationships/image" Target="../media/image147.png"/><Relationship Id="rId128" Type="http://schemas.openxmlformats.org/officeDocument/2006/relationships/image" Target="../media/image132.png"/><Relationship Id="rId127" Type="http://schemas.openxmlformats.org/officeDocument/2006/relationships/image" Target="../media/image135.png"/><Relationship Id="rId126" Type="http://schemas.openxmlformats.org/officeDocument/2006/relationships/image" Target="../media/image133.png"/><Relationship Id="rId26" Type="http://schemas.openxmlformats.org/officeDocument/2006/relationships/image" Target="../media/image23.png"/><Relationship Id="rId121" Type="http://schemas.openxmlformats.org/officeDocument/2006/relationships/image" Target="../media/image126.png"/><Relationship Id="rId25" Type="http://schemas.openxmlformats.org/officeDocument/2006/relationships/image" Target="../media/image21.png"/><Relationship Id="rId120" Type="http://schemas.openxmlformats.org/officeDocument/2006/relationships/image" Target="../media/image127.png"/><Relationship Id="rId28" Type="http://schemas.openxmlformats.org/officeDocument/2006/relationships/image" Target="../media/image27.png"/><Relationship Id="rId27" Type="http://schemas.openxmlformats.org/officeDocument/2006/relationships/image" Target="../media/image28.png"/><Relationship Id="rId125" Type="http://schemas.openxmlformats.org/officeDocument/2006/relationships/image" Target="../media/image136.png"/><Relationship Id="rId29" Type="http://schemas.openxmlformats.org/officeDocument/2006/relationships/image" Target="../media/image22.png"/><Relationship Id="rId124" Type="http://schemas.openxmlformats.org/officeDocument/2006/relationships/image" Target="../media/image131.png"/><Relationship Id="rId123" Type="http://schemas.openxmlformats.org/officeDocument/2006/relationships/image" Target="../media/image129.png"/><Relationship Id="rId122" Type="http://schemas.openxmlformats.org/officeDocument/2006/relationships/image" Target="../media/image128.png"/><Relationship Id="rId95" Type="http://schemas.openxmlformats.org/officeDocument/2006/relationships/image" Target="../media/image108.png"/><Relationship Id="rId94" Type="http://schemas.openxmlformats.org/officeDocument/2006/relationships/image" Target="../media/image102.png"/><Relationship Id="rId97" Type="http://schemas.openxmlformats.org/officeDocument/2006/relationships/image" Target="../media/image105.png"/><Relationship Id="rId96" Type="http://schemas.openxmlformats.org/officeDocument/2006/relationships/image" Target="../media/image109.png"/><Relationship Id="rId11" Type="http://schemas.openxmlformats.org/officeDocument/2006/relationships/image" Target="../media/image10.png"/><Relationship Id="rId99" Type="http://schemas.openxmlformats.org/officeDocument/2006/relationships/image" Target="../media/image106.png"/><Relationship Id="rId10" Type="http://schemas.openxmlformats.org/officeDocument/2006/relationships/image" Target="../media/image4.png"/><Relationship Id="rId98" Type="http://schemas.openxmlformats.org/officeDocument/2006/relationships/image" Target="../media/image107.png"/><Relationship Id="rId13" Type="http://schemas.openxmlformats.org/officeDocument/2006/relationships/image" Target="../media/image8.png"/><Relationship Id="rId12" Type="http://schemas.openxmlformats.org/officeDocument/2006/relationships/image" Target="../media/image1.png"/><Relationship Id="rId91" Type="http://schemas.openxmlformats.org/officeDocument/2006/relationships/image" Target="../media/image96.png"/><Relationship Id="rId90" Type="http://schemas.openxmlformats.org/officeDocument/2006/relationships/image" Target="../media/image97.png"/><Relationship Id="rId93" Type="http://schemas.openxmlformats.org/officeDocument/2006/relationships/image" Target="../media/image103.png"/><Relationship Id="rId92" Type="http://schemas.openxmlformats.org/officeDocument/2006/relationships/image" Target="../media/image104.png"/><Relationship Id="rId118" Type="http://schemas.openxmlformats.org/officeDocument/2006/relationships/image" Target="../media/image137.png"/><Relationship Id="rId117" Type="http://schemas.openxmlformats.org/officeDocument/2006/relationships/image" Target="../media/image169.png"/><Relationship Id="rId116" Type="http://schemas.openxmlformats.org/officeDocument/2006/relationships/image" Target="../media/image125.png"/><Relationship Id="rId115" Type="http://schemas.openxmlformats.org/officeDocument/2006/relationships/image" Target="../media/image192.png"/><Relationship Id="rId119" Type="http://schemas.openxmlformats.org/officeDocument/2006/relationships/image" Target="../media/image130.png"/><Relationship Id="rId15" Type="http://schemas.openxmlformats.org/officeDocument/2006/relationships/image" Target="../media/image11.png"/><Relationship Id="rId110" Type="http://schemas.openxmlformats.org/officeDocument/2006/relationships/image" Target="../media/image124.png"/><Relationship Id="rId14" Type="http://schemas.openxmlformats.org/officeDocument/2006/relationships/image" Target="../media/image6.png"/><Relationship Id="rId17" Type="http://schemas.openxmlformats.org/officeDocument/2006/relationships/image" Target="../media/image14.png"/><Relationship Id="rId16" Type="http://schemas.openxmlformats.org/officeDocument/2006/relationships/image" Target="../media/image5.png"/><Relationship Id="rId19" Type="http://schemas.openxmlformats.org/officeDocument/2006/relationships/image" Target="../media/image17.png"/><Relationship Id="rId114" Type="http://schemas.openxmlformats.org/officeDocument/2006/relationships/image" Target="../media/image138.png"/><Relationship Id="rId18" Type="http://schemas.openxmlformats.org/officeDocument/2006/relationships/image" Target="../media/image9.png"/><Relationship Id="rId113" Type="http://schemas.openxmlformats.org/officeDocument/2006/relationships/image" Target="../media/image123.png"/><Relationship Id="rId112" Type="http://schemas.openxmlformats.org/officeDocument/2006/relationships/image" Target="../media/image121.png"/><Relationship Id="rId111" Type="http://schemas.openxmlformats.org/officeDocument/2006/relationships/image" Target="../media/image120.png"/><Relationship Id="rId84" Type="http://schemas.openxmlformats.org/officeDocument/2006/relationships/image" Target="../media/image93.png"/><Relationship Id="rId83" Type="http://schemas.openxmlformats.org/officeDocument/2006/relationships/image" Target="../media/image91.png"/><Relationship Id="rId86" Type="http://schemas.openxmlformats.org/officeDocument/2006/relationships/image" Target="../media/image99.png"/><Relationship Id="rId85" Type="http://schemas.openxmlformats.org/officeDocument/2006/relationships/image" Target="../media/image114.png"/><Relationship Id="rId88" Type="http://schemas.openxmlformats.org/officeDocument/2006/relationships/image" Target="../media/image101.png"/><Relationship Id="rId150" Type="http://schemas.openxmlformats.org/officeDocument/2006/relationships/image" Target="../media/image161.png"/><Relationship Id="rId87" Type="http://schemas.openxmlformats.org/officeDocument/2006/relationships/image" Target="../media/image94.png"/><Relationship Id="rId89" Type="http://schemas.openxmlformats.org/officeDocument/2006/relationships/image" Target="../media/image95.png"/><Relationship Id="rId80" Type="http://schemas.openxmlformats.org/officeDocument/2006/relationships/image" Target="../media/image87.png"/><Relationship Id="rId82" Type="http://schemas.openxmlformats.org/officeDocument/2006/relationships/image" Target="../media/image92.png"/><Relationship Id="rId81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49" Type="http://schemas.openxmlformats.org/officeDocument/2006/relationships/image" Target="../media/image163.png"/><Relationship Id="rId4" Type="http://schemas.openxmlformats.org/officeDocument/2006/relationships/image" Target="../media/image3.png"/><Relationship Id="rId148" Type="http://schemas.openxmlformats.org/officeDocument/2006/relationships/image" Target="../media/image160.png"/><Relationship Id="rId9" Type="http://schemas.openxmlformats.org/officeDocument/2006/relationships/image" Target="../media/image33.png"/><Relationship Id="rId143" Type="http://schemas.openxmlformats.org/officeDocument/2006/relationships/image" Target="../media/image156.png"/><Relationship Id="rId142" Type="http://schemas.openxmlformats.org/officeDocument/2006/relationships/image" Target="../media/image153.png"/><Relationship Id="rId141" Type="http://schemas.openxmlformats.org/officeDocument/2006/relationships/image" Target="../media/image155.png"/><Relationship Id="rId140" Type="http://schemas.openxmlformats.org/officeDocument/2006/relationships/image" Target="../media/image159.png"/><Relationship Id="rId5" Type="http://schemas.openxmlformats.org/officeDocument/2006/relationships/image" Target="../media/image7.png"/><Relationship Id="rId147" Type="http://schemas.openxmlformats.org/officeDocument/2006/relationships/image" Target="../media/image158.png"/><Relationship Id="rId6" Type="http://schemas.openxmlformats.org/officeDocument/2006/relationships/image" Target="../media/image13.png"/><Relationship Id="rId146" Type="http://schemas.openxmlformats.org/officeDocument/2006/relationships/image" Target="../media/image154.png"/><Relationship Id="rId7" Type="http://schemas.openxmlformats.org/officeDocument/2006/relationships/image" Target="../media/image37.png"/><Relationship Id="rId145" Type="http://schemas.openxmlformats.org/officeDocument/2006/relationships/image" Target="../media/image157.png"/><Relationship Id="rId8" Type="http://schemas.openxmlformats.org/officeDocument/2006/relationships/image" Target="../media/image15.png"/><Relationship Id="rId144" Type="http://schemas.openxmlformats.org/officeDocument/2006/relationships/image" Target="../media/image152.png"/><Relationship Id="rId73" Type="http://schemas.openxmlformats.org/officeDocument/2006/relationships/image" Target="../media/image81.png"/><Relationship Id="rId72" Type="http://schemas.openxmlformats.org/officeDocument/2006/relationships/image" Target="../media/image84.png"/><Relationship Id="rId75" Type="http://schemas.openxmlformats.org/officeDocument/2006/relationships/image" Target="../media/image86.png"/><Relationship Id="rId74" Type="http://schemas.openxmlformats.org/officeDocument/2006/relationships/image" Target="../media/image85.png"/><Relationship Id="rId77" Type="http://schemas.openxmlformats.org/officeDocument/2006/relationships/image" Target="../media/image89.png"/><Relationship Id="rId76" Type="http://schemas.openxmlformats.org/officeDocument/2006/relationships/image" Target="../media/image88.png"/><Relationship Id="rId79" Type="http://schemas.openxmlformats.org/officeDocument/2006/relationships/image" Target="../media/image90.png"/><Relationship Id="rId78" Type="http://schemas.openxmlformats.org/officeDocument/2006/relationships/image" Target="../media/image142.png"/><Relationship Id="rId71" Type="http://schemas.openxmlformats.org/officeDocument/2006/relationships/image" Target="../media/image82.png"/><Relationship Id="rId70" Type="http://schemas.openxmlformats.org/officeDocument/2006/relationships/image" Target="../media/image79.png"/><Relationship Id="rId139" Type="http://schemas.openxmlformats.org/officeDocument/2006/relationships/image" Target="../media/image143.png"/><Relationship Id="rId138" Type="http://schemas.openxmlformats.org/officeDocument/2006/relationships/image" Target="../media/image144.png"/><Relationship Id="rId137" Type="http://schemas.openxmlformats.org/officeDocument/2006/relationships/image" Target="../media/image150.png"/><Relationship Id="rId132" Type="http://schemas.openxmlformats.org/officeDocument/2006/relationships/image" Target="../media/image141.png"/><Relationship Id="rId131" Type="http://schemas.openxmlformats.org/officeDocument/2006/relationships/image" Target="../media/image149.png"/><Relationship Id="rId130" Type="http://schemas.openxmlformats.org/officeDocument/2006/relationships/image" Target="../media/image140.png"/><Relationship Id="rId136" Type="http://schemas.openxmlformats.org/officeDocument/2006/relationships/image" Target="../media/image148.png"/><Relationship Id="rId135" Type="http://schemas.openxmlformats.org/officeDocument/2006/relationships/image" Target="../media/image151.png"/><Relationship Id="rId134" Type="http://schemas.openxmlformats.org/officeDocument/2006/relationships/image" Target="../media/image145.png"/><Relationship Id="rId133" Type="http://schemas.openxmlformats.org/officeDocument/2006/relationships/image" Target="../media/image139.png"/><Relationship Id="rId62" Type="http://schemas.openxmlformats.org/officeDocument/2006/relationships/image" Target="../media/image72.png"/><Relationship Id="rId61" Type="http://schemas.openxmlformats.org/officeDocument/2006/relationships/image" Target="../media/image64.png"/><Relationship Id="rId64" Type="http://schemas.openxmlformats.org/officeDocument/2006/relationships/image" Target="../media/image68.png"/><Relationship Id="rId63" Type="http://schemas.openxmlformats.org/officeDocument/2006/relationships/image" Target="../media/image76.png"/><Relationship Id="rId66" Type="http://schemas.openxmlformats.org/officeDocument/2006/relationships/image" Target="../media/image73.png"/><Relationship Id="rId65" Type="http://schemas.openxmlformats.org/officeDocument/2006/relationships/image" Target="../media/image75.png"/><Relationship Id="rId68" Type="http://schemas.openxmlformats.org/officeDocument/2006/relationships/image" Target="../media/image98.png"/><Relationship Id="rId67" Type="http://schemas.openxmlformats.org/officeDocument/2006/relationships/image" Target="../media/image80.png"/><Relationship Id="rId60" Type="http://schemas.openxmlformats.org/officeDocument/2006/relationships/image" Target="../media/image63.png"/><Relationship Id="rId69" Type="http://schemas.openxmlformats.org/officeDocument/2006/relationships/image" Target="../media/image100.png"/><Relationship Id="rId51" Type="http://schemas.openxmlformats.org/officeDocument/2006/relationships/image" Target="../media/image47.png"/><Relationship Id="rId50" Type="http://schemas.openxmlformats.org/officeDocument/2006/relationships/image" Target="../media/image46.png"/><Relationship Id="rId53" Type="http://schemas.openxmlformats.org/officeDocument/2006/relationships/image" Target="../media/image53.png"/><Relationship Id="rId52" Type="http://schemas.openxmlformats.org/officeDocument/2006/relationships/image" Target="../media/image52.png"/><Relationship Id="rId55" Type="http://schemas.openxmlformats.org/officeDocument/2006/relationships/image" Target="../media/image58.png"/><Relationship Id="rId54" Type="http://schemas.openxmlformats.org/officeDocument/2006/relationships/image" Target="../media/image49.png"/><Relationship Id="rId160" Type="http://schemas.openxmlformats.org/officeDocument/2006/relationships/image" Target="../media/image175.png"/><Relationship Id="rId57" Type="http://schemas.openxmlformats.org/officeDocument/2006/relationships/image" Target="../media/image48.png"/><Relationship Id="rId56" Type="http://schemas.openxmlformats.org/officeDocument/2006/relationships/image" Target="../media/image60.png"/><Relationship Id="rId159" Type="http://schemas.openxmlformats.org/officeDocument/2006/relationships/image" Target="../media/image170.png"/><Relationship Id="rId59" Type="http://schemas.openxmlformats.org/officeDocument/2006/relationships/image" Target="../media/image65.png"/><Relationship Id="rId154" Type="http://schemas.openxmlformats.org/officeDocument/2006/relationships/image" Target="../media/image165.png"/><Relationship Id="rId58" Type="http://schemas.openxmlformats.org/officeDocument/2006/relationships/image" Target="../media/image51.png"/><Relationship Id="rId153" Type="http://schemas.openxmlformats.org/officeDocument/2006/relationships/image" Target="../media/image162.png"/><Relationship Id="rId152" Type="http://schemas.openxmlformats.org/officeDocument/2006/relationships/image" Target="../media/image164.png"/><Relationship Id="rId151" Type="http://schemas.openxmlformats.org/officeDocument/2006/relationships/image" Target="../media/image166.png"/><Relationship Id="rId158" Type="http://schemas.openxmlformats.org/officeDocument/2006/relationships/image" Target="../media/image172.png"/><Relationship Id="rId157" Type="http://schemas.openxmlformats.org/officeDocument/2006/relationships/image" Target="../media/image171.png"/><Relationship Id="rId156" Type="http://schemas.openxmlformats.org/officeDocument/2006/relationships/image" Target="../media/image168.png"/><Relationship Id="rId155" Type="http://schemas.openxmlformats.org/officeDocument/2006/relationships/image" Target="../media/image167.png"/></Relationships>
</file>

<file path=ppt/slides/_rels/slide10.xml.rels><?xml version="1.0" encoding="UTF-8" standalone="yes"?><Relationships xmlns="http://schemas.openxmlformats.org/package/2006/relationships"><Relationship Id="rId40" Type="http://schemas.openxmlformats.org/officeDocument/2006/relationships/image" Target="../media/image702.png"/><Relationship Id="rId42" Type="http://schemas.openxmlformats.org/officeDocument/2006/relationships/image" Target="../media/image743.png"/><Relationship Id="rId41" Type="http://schemas.openxmlformats.org/officeDocument/2006/relationships/image" Target="../media/image730.png"/><Relationship Id="rId44" Type="http://schemas.openxmlformats.org/officeDocument/2006/relationships/image" Target="../media/image715.png"/><Relationship Id="rId43" Type="http://schemas.openxmlformats.org/officeDocument/2006/relationships/image" Target="../media/image703.png"/><Relationship Id="rId46" Type="http://schemas.openxmlformats.org/officeDocument/2006/relationships/image" Target="../media/image708.png"/><Relationship Id="rId45" Type="http://schemas.openxmlformats.org/officeDocument/2006/relationships/image" Target="../media/image704.png"/><Relationship Id="rId48" Type="http://schemas.openxmlformats.org/officeDocument/2006/relationships/image" Target="../media/image705.png"/><Relationship Id="rId47" Type="http://schemas.openxmlformats.org/officeDocument/2006/relationships/image" Target="../media/image706.png"/><Relationship Id="rId49" Type="http://schemas.openxmlformats.org/officeDocument/2006/relationships/image" Target="../media/image707.png"/><Relationship Id="rId31" Type="http://schemas.openxmlformats.org/officeDocument/2006/relationships/image" Target="../media/image687.png"/><Relationship Id="rId30" Type="http://schemas.openxmlformats.org/officeDocument/2006/relationships/image" Target="../media/image685.png"/><Relationship Id="rId33" Type="http://schemas.openxmlformats.org/officeDocument/2006/relationships/image" Target="../media/image690.png"/><Relationship Id="rId32" Type="http://schemas.openxmlformats.org/officeDocument/2006/relationships/image" Target="../media/image694.png"/><Relationship Id="rId35" Type="http://schemas.openxmlformats.org/officeDocument/2006/relationships/image" Target="../media/image699.png"/><Relationship Id="rId34" Type="http://schemas.openxmlformats.org/officeDocument/2006/relationships/image" Target="../media/image698.png"/><Relationship Id="rId37" Type="http://schemas.openxmlformats.org/officeDocument/2006/relationships/image" Target="../media/image696.png"/><Relationship Id="rId36" Type="http://schemas.openxmlformats.org/officeDocument/2006/relationships/image" Target="../media/image697.png"/><Relationship Id="rId39" Type="http://schemas.openxmlformats.org/officeDocument/2006/relationships/image" Target="../media/image701.png"/><Relationship Id="rId38" Type="http://schemas.openxmlformats.org/officeDocument/2006/relationships/image" Target="../media/image693.png"/><Relationship Id="rId20" Type="http://schemas.openxmlformats.org/officeDocument/2006/relationships/image" Target="../media/image676.png"/><Relationship Id="rId22" Type="http://schemas.openxmlformats.org/officeDocument/2006/relationships/image" Target="../media/image679.png"/><Relationship Id="rId21" Type="http://schemas.openxmlformats.org/officeDocument/2006/relationships/image" Target="../media/image681.png"/><Relationship Id="rId24" Type="http://schemas.openxmlformats.org/officeDocument/2006/relationships/image" Target="../media/image695.png"/><Relationship Id="rId23" Type="http://schemas.openxmlformats.org/officeDocument/2006/relationships/image" Target="../media/image684.png"/><Relationship Id="rId26" Type="http://schemas.openxmlformats.org/officeDocument/2006/relationships/image" Target="../media/image686.png"/><Relationship Id="rId25" Type="http://schemas.openxmlformats.org/officeDocument/2006/relationships/image" Target="../media/image700.png"/><Relationship Id="rId28" Type="http://schemas.openxmlformats.org/officeDocument/2006/relationships/image" Target="../media/image691.png"/><Relationship Id="rId27" Type="http://schemas.openxmlformats.org/officeDocument/2006/relationships/image" Target="../media/image692.png"/><Relationship Id="rId29" Type="http://schemas.openxmlformats.org/officeDocument/2006/relationships/image" Target="../media/image689.png"/><Relationship Id="rId11" Type="http://schemas.openxmlformats.org/officeDocument/2006/relationships/image" Target="../media/image671.png"/><Relationship Id="rId10" Type="http://schemas.openxmlformats.org/officeDocument/2006/relationships/image" Target="../media/image677.png"/><Relationship Id="rId13" Type="http://schemas.openxmlformats.org/officeDocument/2006/relationships/image" Target="../media/image678.png"/><Relationship Id="rId12" Type="http://schemas.openxmlformats.org/officeDocument/2006/relationships/image" Target="../media/image669.png"/><Relationship Id="rId15" Type="http://schemas.openxmlformats.org/officeDocument/2006/relationships/image" Target="../media/image675.png"/><Relationship Id="rId14" Type="http://schemas.openxmlformats.org/officeDocument/2006/relationships/image" Target="../media/image682.png"/><Relationship Id="rId17" Type="http://schemas.openxmlformats.org/officeDocument/2006/relationships/image" Target="../media/image674.png"/><Relationship Id="rId16" Type="http://schemas.openxmlformats.org/officeDocument/2006/relationships/image" Target="../media/image680.png"/><Relationship Id="rId19" Type="http://schemas.openxmlformats.org/officeDocument/2006/relationships/image" Target="../media/image683.png"/><Relationship Id="rId18" Type="http://schemas.openxmlformats.org/officeDocument/2006/relationships/image" Target="../media/image68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hyperlink" Target="https://pidruchnyk.com.ua/3klas/matematyka3/" TargetMode="External"/><Relationship Id="rId9" Type="http://schemas.openxmlformats.org/officeDocument/2006/relationships/image" Target="../media/image672.png"/><Relationship Id="rId5" Type="http://schemas.openxmlformats.org/officeDocument/2006/relationships/hyperlink" Target="https://pidruchnyk.com.ua/tags/%D0%B7%D0%B0%D1%97%D0%BA%D0%B0/" TargetMode="External"/><Relationship Id="rId6" Type="http://schemas.openxmlformats.org/officeDocument/2006/relationships/hyperlink" Target="https://pidruchnyk.com.ua/tags/%D1%82%D0%B0%D1%80%D0%BD%D0%B0%D0%B2%D1%81%D1%8C%D0%BA%D0%B0/" TargetMode="External"/><Relationship Id="rId7" Type="http://schemas.openxmlformats.org/officeDocument/2006/relationships/image" Target="../media/image673.png"/><Relationship Id="rId8" Type="http://schemas.openxmlformats.org/officeDocument/2006/relationships/image" Target="../media/image668.png"/><Relationship Id="rId73" Type="http://schemas.openxmlformats.org/officeDocument/2006/relationships/image" Target="../media/image755.png"/><Relationship Id="rId72" Type="http://schemas.openxmlformats.org/officeDocument/2006/relationships/image" Target="../media/image737.png"/><Relationship Id="rId71" Type="http://schemas.openxmlformats.org/officeDocument/2006/relationships/image" Target="../media/image732.png"/><Relationship Id="rId70" Type="http://schemas.openxmlformats.org/officeDocument/2006/relationships/image" Target="../media/image724.png"/><Relationship Id="rId62" Type="http://schemas.openxmlformats.org/officeDocument/2006/relationships/image" Target="../media/image722.png"/><Relationship Id="rId61" Type="http://schemas.openxmlformats.org/officeDocument/2006/relationships/image" Target="../media/image721.png"/><Relationship Id="rId64" Type="http://schemas.openxmlformats.org/officeDocument/2006/relationships/image" Target="../media/image745.png"/><Relationship Id="rId63" Type="http://schemas.openxmlformats.org/officeDocument/2006/relationships/image" Target="../media/image728.png"/><Relationship Id="rId66" Type="http://schemas.openxmlformats.org/officeDocument/2006/relationships/image" Target="../media/image734.png"/><Relationship Id="rId65" Type="http://schemas.openxmlformats.org/officeDocument/2006/relationships/image" Target="../media/image723.png"/><Relationship Id="rId68" Type="http://schemas.openxmlformats.org/officeDocument/2006/relationships/image" Target="../media/image725.png"/><Relationship Id="rId67" Type="http://schemas.openxmlformats.org/officeDocument/2006/relationships/image" Target="../media/image726.png"/><Relationship Id="rId60" Type="http://schemas.openxmlformats.org/officeDocument/2006/relationships/image" Target="../media/image718.png"/><Relationship Id="rId69" Type="http://schemas.openxmlformats.org/officeDocument/2006/relationships/image" Target="../media/image729.png"/><Relationship Id="rId51" Type="http://schemas.openxmlformats.org/officeDocument/2006/relationships/image" Target="../media/image720.png"/><Relationship Id="rId50" Type="http://schemas.openxmlformats.org/officeDocument/2006/relationships/image" Target="../media/image717.png"/><Relationship Id="rId53" Type="http://schemas.openxmlformats.org/officeDocument/2006/relationships/image" Target="../media/image710.png"/><Relationship Id="rId52" Type="http://schemas.openxmlformats.org/officeDocument/2006/relationships/image" Target="../media/image709.png"/><Relationship Id="rId55" Type="http://schemas.openxmlformats.org/officeDocument/2006/relationships/image" Target="../media/image719.png"/><Relationship Id="rId54" Type="http://schemas.openxmlformats.org/officeDocument/2006/relationships/image" Target="../media/image66.png"/><Relationship Id="rId57" Type="http://schemas.openxmlformats.org/officeDocument/2006/relationships/image" Target="../media/image714.png"/><Relationship Id="rId56" Type="http://schemas.openxmlformats.org/officeDocument/2006/relationships/image" Target="../media/image713.png"/><Relationship Id="rId59" Type="http://schemas.openxmlformats.org/officeDocument/2006/relationships/image" Target="../media/image711.png"/><Relationship Id="rId58" Type="http://schemas.openxmlformats.org/officeDocument/2006/relationships/image" Target="../media/image712.png"/></Relationships>
</file>

<file path=ppt/slides/_rels/slide11.xml.rels><?xml version="1.0" encoding="UTF-8" standalone="yes"?><Relationships xmlns="http://schemas.openxmlformats.org/package/2006/relationships"><Relationship Id="rId40" Type="http://schemas.openxmlformats.org/officeDocument/2006/relationships/image" Target="../media/image798.png"/><Relationship Id="rId42" Type="http://schemas.openxmlformats.org/officeDocument/2006/relationships/image" Target="../media/image803.png"/><Relationship Id="rId41" Type="http://schemas.openxmlformats.org/officeDocument/2006/relationships/image" Target="../media/image793.png"/><Relationship Id="rId44" Type="http://schemas.openxmlformats.org/officeDocument/2006/relationships/image" Target="../media/image795.png"/><Relationship Id="rId43" Type="http://schemas.openxmlformats.org/officeDocument/2006/relationships/image" Target="../media/image778.png"/><Relationship Id="rId46" Type="http://schemas.openxmlformats.org/officeDocument/2006/relationships/image" Target="../media/image792.png"/><Relationship Id="rId45" Type="http://schemas.openxmlformats.org/officeDocument/2006/relationships/image" Target="../media/image772.png"/><Relationship Id="rId48" Type="http://schemas.openxmlformats.org/officeDocument/2006/relationships/image" Target="../media/image777.png"/><Relationship Id="rId47" Type="http://schemas.openxmlformats.org/officeDocument/2006/relationships/image" Target="../media/image775.png"/><Relationship Id="rId49" Type="http://schemas.openxmlformats.org/officeDocument/2006/relationships/image" Target="../media/image774.png"/><Relationship Id="rId31" Type="http://schemas.openxmlformats.org/officeDocument/2006/relationships/image" Target="../media/image781.png"/><Relationship Id="rId30" Type="http://schemas.openxmlformats.org/officeDocument/2006/relationships/image" Target="../media/image766.png"/><Relationship Id="rId33" Type="http://schemas.openxmlformats.org/officeDocument/2006/relationships/image" Target="../media/image763.png"/><Relationship Id="rId32" Type="http://schemas.openxmlformats.org/officeDocument/2006/relationships/image" Target="../media/image767.png"/><Relationship Id="rId35" Type="http://schemas.openxmlformats.org/officeDocument/2006/relationships/image" Target="../media/image761.png"/><Relationship Id="rId34" Type="http://schemas.openxmlformats.org/officeDocument/2006/relationships/image" Target="../media/image770.png"/><Relationship Id="rId37" Type="http://schemas.openxmlformats.org/officeDocument/2006/relationships/image" Target="../media/image769.png"/><Relationship Id="rId36" Type="http://schemas.openxmlformats.org/officeDocument/2006/relationships/image" Target="../media/image765.png"/><Relationship Id="rId39" Type="http://schemas.openxmlformats.org/officeDocument/2006/relationships/image" Target="../media/image768.png"/><Relationship Id="rId38" Type="http://schemas.openxmlformats.org/officeDocument/2006/relationships/image" Target="../media/image804.png"/><Relationship Id="rId20" Type="http://schemas.openxmlformats.org/officeDocument/2006/relationships/image" Target="../media/image746.png"/><Relationship Id="rId22" Type="http://schemas.openxmlformats.org/officeDocument/2006/relationships/image" Target="../media/image752.png"/><Relationship Id="rId21" Type="http://schemas.openxmlformats.org/officeDocument/2006/relationships/image" Target="../media/image753.png"/><Relationship Id="rId24" Type="http://schemas.openxmlformats.org/officeDocument/2006/relationships/image" Target="../media/image764.png"/><Relationship Id="rId23" Type="http://schemas.openxmlformats.org/officeDocument/2006/relationships/image" Target="../media/image756.png"/><Relationship Id="rId26" Type="http://schemas.openxmlformats.org/officeDocument/2006/relationships/image" Target="../media/image758.png"/><Relationship Id="rId25" Type="http://schemas.openxmlformats.org/officeDocument/2006/relationships/image" Target="../media/image760.png"/><Relationship Id="rId28" Type="http://schemas.openxmlformats.org/officeDocument/2006/relationships/image" Target="../media/image773.png"/><Relationship Id="rId27" Type="http://schemas.openxmlformats.org/officeDocument/2006/relationships/image" Target="../media/image762.png"/><Relationship Id="rId29" Type="http://schemas.openxmlformats.org/officeDocument/2006/relationships/image" Target="../media/image759.png"/><Relationship Id="rId11" Type="http://schemas.openxmlformats.org/officeDocument/2006/relationships/image" Target="../media/image739.png"/><Relationship Id="rId10" Type="http://schemas.openxmlformats.org/officeDocument/2006/relationships/image" Target="../media/image738.png"/><Relationship Id="rId13" Type="http://schemas.openxmlformats.org/officeDocument/2006/relationships/image" Target="../media/image742.png"/><Relationship Id="rId12" Type="http://schemas.openxmlformats.org/officeDocument/2006/relationships/image" Target="../media/image748.png"/><Relationship Id="rId15" Type="http://schemas.openxmlformats.org/officeDocument/2006/relationships/image" Target="../media/image740.png"/><Relationship Id="rId14" Type="http://schemas.openxmlformats.org/officeDocument/2006/relationships/image" Target="../media/image751.png"/><Relationship Id="rId17" Type="http://schemas.openxmlformats.org/officeDocument/2006/relationships/image" Target="../media/image757.png"/><Relationship Id="rId16" Type="http://schemas.openxmlformats.org/officeDocument/2006/relationships/image" Target="../media/image749.png"/><Relationship Id="rId19" Type="http://schemas.openxmlformats.org/officeDocument/2006/relationships/image" Target="../media/image19.png"/><Relationship Id="rId18" Type="http://schemas.openxmlformats.org/officeDocument/2006/relationships/image" Target="../media/image7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744.png"/><Relationship Id="rId9" Type="http://schemas.openxmlformats.org/officeDocument/2006/relationships/image" Target="../media/image733.png"/><Relationship Id="rId5" Type="http://schemas.openxmlformats.org/officeDocument/2006/relationships/image" Target="../media/image735.png"/><Relationship Id="rId6" Type="http://schemas.openxmlformats.org/officeDocument/2006/relationships/image" Target="../media/image731.png"/><Relationship Id="rId7" Type="http://schemas.openxmlformats.org/officeDocument/2006/relationships/image" Target="../media/image747.png"/><Relationship Id="rId8" Type="http://schemas.openxmlformats.org/officeDocument/2006/relationships/image" Target="../media/image736.png"/><Relationship Id="rId71" Type="http://schemas.openxmlformats.org/officeDocument/2006/relationships/image" Target="../media/image801.png"/><Relationship Id="rId70" Type="http://schemas.openxmlformats.org/officeDocument/2006/relationships/image" Target="../media/image799.png"/><Relationship Id="rId62" Type="http://schemas.openxmlformats.org/officeDocument/2006/relationships/image" Target="../media/image789.png"/><Relationship Id="rId61" Type="http://schemas.openxmlformats.org/officeDocument/2006/relationships/image" Target="../media/image802.png"/><Relationship Id="rId64" Type="http://schemas.openxmlformats.org/officeDocument/2006/relationships/image" Target="../media/image790.png"/><Relationship Id="rId63" Type="http://schemas.openxmlformats.org/officeDocument/2006/relationships/image" Target="../media/image785.png"/><Relationship Id="rId66" Type="http://schemas.openxmlformats.org/officeDocument/2006/relationships/image" Target="../media/image796.png"/><Relationship Id="rId65" Type="http://schemas.openxmlformats.org/officeDocument/2006/relationships/image" Target="../media/image791.png"/><Relationship Id="rId68" Type="http://schemas.openxmlformats.org/officeDocument/2006/relationships/image" Target="../media/image797.png"/><Relationship Id="rId67" Type="http://schemas.openxmlformats.org/officeDocument/2006/relationships/image" Target="../media/image805.png"/><Relationship Id="rId60" Type="http://schemas.openxmlformats.org/officeDocument/2006/relationships/image" Target="../media/image783.png"/><Relationship Id="rId69" Type="http://schemas.openxmlformats.org/officeDocument/2006/relationships/image" Target="../media/image800.png"/><Relationship Id="rId51" Type="http://schemas.openxmlformats.org/officeDocument/2006/relationships/image" Target="../media/image776.png"/><Relationship Id="rId50" Type="http://schemas.openxmlformats.org/officeDocument/2006/relationships/image" Target="../media/image779.png"/><Relationship Id="rId53" Type="http://schemas.openxmlformats.org/officeDocument/2006/relationships/image" Target="../media/image782.png"/><Relationship Id="rId52" Type="http://schemas.openxmlformats.org/officeDocument/2006/relationships/image" Target="../media/image771.png"/><Relationship Id="rId55" Type="http://schemas.openxmlformats.org/officeDocument/2006/relationships/image" Target="../media/image780.png"/><Relationship Id="rId54" Type="http://schemas.openxmlformats.org/officeDocument/2006/relationships/image" Target="../media/image788.png"/><Relationship Id="rId57" Type="http://schemas.openxmlformats.org/officeDocument/2006/relationships/image" Target="../media/image787.png"/><Relationship Id="rId56" Type="http://schemas.openxmlformats.org/officeDocument/2006/relationships/image" Target="../media/image784.png"/><Relationship Id="rId59" Type="http://schemas.openxmlformats.org/officeDocument/2006/relationships/image" Target="../media/image794.png"/><Relationship Id="rId58" Type="http://schemas.openxmlformats.org/officeDocument/2006/relationships/image" Target="../media/image786.pn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210.png"/><Relationship Id="rId42" Type="http://schemas.openxmlformats.org/officeDocument/2006/relationships/image" Target="../media/image218.png"/><Relationship Id="rId41" Type="http://schemas.openxmlformats.org/officeDocument/2006/relationships/image" Target="../media/image209.png"/><Relationship Id="rId44" Type="http://schemas.openxmlformats.org/officeDocument/2006/relationships/image" Target="../media/image211.png"/><Relationship Id="rId43" Type="http://schemas.openxmlformats.org/officeDocument/2006/relationships/image" Target="../media/image238.png"/><Relationship Id="rId46" Type="http://schemas.openxmlformats.org/officeDocument/2006/relationships/image" Target="../media/image212.png"/><Relationship Id="rId45" Type="http://schemas.openxmlformats.org/officeDocument/2006/relationships/image" Target="../media/image219.png"/><Relationship Id="rId48" Type="http://schemas.openxmlformats.org/officeDocument/2006/relationships/image" Target="../media/image213.png"/><Relationship Id="rId47" Type="http://schemas.openxmlformats.org/officeDocument/2006/relationships/image" Target="../media/image220.png"/><Relationship Id="rId49" Type="http://schemas.openxmlformats.org/officeDocument/2006/relationships/image" Target="../media/image222.png"/><Relationship Id="rId31" Type="http://schemas.openxmlformats.org/officeDocument/2006/relationships/image" Target="../media/image200.png"/><Relationship Id="rId30" Type="http://schemas.openxmlformats.org/officeDocument/2006/relationships/image" Target="../media/image235.png"/><Relationship Id="rId33" Type="http://schemas.openxmlformats.org/officeDocument/2006/relationships/image" Target="../media/image203.png"/><Relationship Id="rId32" Type="http://schemas.openxmlformats.org/officeDocument/2006/relationships/image" Target="../media/image204.png"/><Relationship Id="rId35" Type="http://schemas.openxmlformats.org/officeDocument/2006/relationships/image" Target="../media/image215.png"/><Relationship Id="rId34" Type="http://schemas.openxmlformats.org/officeDocument/2006/relationships/image" Target="../media/image202.png"/><Relationship Id="rId37" Type="http://schemas.openxmlformats.org/officeDocument/2006/relationships/image" Target="../media/image208.png"/><Relationship Id="rId36" Type="http://schemas.openxmlformats.org/officeDocument/2006/relationships/image" Target="../media/image199.png"/><Relationship Id="rId39" Type="http://schemas.openxmlformats.org/officeDocument/2006/relationships/image" Target="../media/image205.png"/><Relationship Id="rId38" Type="http://schemas.openxmlformats.org/officeDocument/2006/relationships/image" Target="../media/image207.png"/><Relationship Id="rId20" Type="http://schemas.openxmlformats.org/officeDocument/2006/relationships/image" Target="../media/image191.png"/><Relationship Id="rId22" Type="http://schemas.openxmlformats.org/officeDocument/2006/relationships/image" Target="../media/image189.png"/><Relationship Id="rId21" Type="http://schemas.openxmlformats.org/officeDocument/2006/relationships/image" Target="../media/image195.png"/><Relationship Id="rId24" Type="http://schemas.openxmlformats.org/officeDocument/2006/relationships/image" Target="../media/image197.png"/><Relationship Id="rId23" Type="http://schemas.openxmlformats.org/officeDocument/2006/relationships/image" Target="../media/image188.png"/><Relationship Id="rId26" Type="http://schemas.openxmlformats.org/officeDocument/2006/relationships/image" Target="../media/image194.png"/><Relationship Id="rId25" Type="http://schemas.openxmlformats.org/officeDocument/2006/relationships/image" Target="../media/image193.png"/><Relationship Id="rId28" Type="http://schemas.openxmlformats.org/officeDocument/2006/relationships/image" Target="../media/image206.png"/><Relationship Id="rId27" Type="http://schemas.openxmlformats.org/officeDocument/2006/relationships/image" Target="../media/image198.png"/><Relationship Id="rId29" Type="http://schemas.openxmlformats.org/officeDocument/2006/relationships/image" Target="../media/image201.png"/><Relationship Id="rId11" Type="http://schemas.openxmlformats.org/officeDocument/2006/relationships/image" Target="../media/image181.png"/><Relationship Id="rId10" Type="http://schemas.openxmlformats.org/officeDocument/2006/relationships/image" Target="../media/image185.png"/><Relationship Id="rId13" Type="http://schemas.openxmlformats.org/officeDocument/2006/relationships/image" Target="../media/image179.png"/><Relationship Id="rId12" Type="http://schemas.openxmlformats.org/officeDocument/2006/relationships/image" Target="../media/image187.png"/><Relationship Id="rId90" Type="http://schemas.openxmlformats.org/officeDocument/2006/relationships/image" Target="../media/image255.png"/><Relationship Id="rId15" Type="http://schemas.openxmlformats.org/officeDocument/2006/relationships/image" Target="../media/image184.png"/><Relationship Id="rId14" Type="http://schemas.openxmlformats.org/officeDocument/2006/relationships/image" Target="../media/image182.png"/><Relationship Id="rId17" Type="http://schemas.openxmlformats.org/officeDocument/2006/relationships/image" Target="../media/image190.png"/><Relationship Id="rId16" Type="http://schemas.openxmlformats.org/officeDocument/2006/relationships/image" Target="../media/image239.png"/><Relationship Id="rId19" Type="http://schemas.openxmlformats.org/officeDocument/2006/relationships/image" Target="../media/image186.png"/><Relationship Id="rId18" Type="http://schemas.openxmlformats.org/officeDocument/2006/relationships/image" Target="../media/image183.png"/><Relationship Id="rId84" Type="http://schemas.openxmlformats.org/officeDocument/2006/relationships/image" Target="../media/image254.png"/><Relationship Id="rId83" Type="http://schemas.openxmlformats.org/officeDocument/2006/relationships/image" Target="../media/image265.png"/><Relationship Id="rId86" Type="http://schemas.openxmlformats.org/officeDocument/2006/relationships/image" Target="../media/image250.png"/><Relationship Id="rId85" Type="http://schemas.openxmlformats.org/officeDocument/2006/relationships/image" Target="../media/image256.png"/><Relationship Id="rId88" Type="http://schemas.openxmlformats.org/officeDocument/2006/relationships/image" Target="../media/image257.png"/><Relationship Id="rId87" Type="http://schemas.openxmlformats.org/officeDocument/2006/relationships/image" Target="../media/image276.png"/><Relationship Id="rId89" Type="http://schemas.openxmlformats.org/officeDocument/2006/relationships/image" Target="../media/image263.png"/><Relationship Id="rId80" Type="http://schemas.openxmlformats.org/officeDocument/2006/relationships/image" Target="../media/image247.png"/><Relationship Id="rId82" Type="http://schemas.openxmlformats.org/officeDocument/2006/relationships/image" Target="../media/image249.png"/><Relationship Id="rId81" Type="http://schemas.openxmlformats.org/officeDocument/2006/relationships/image" Target="../media/image27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73.png"/><Relationship Id="rId9" Type="http://schemas.openxmlformats.org/officeDocument/2006/relationships/image" Target="../media/image180.png"/><Relationship Id="rId5" Type="http://schemas.openxmlformats.org/officeDocument/2006/relationships/image" Target="../media/image176.png"/><Relationship Id="rId6" Type="http://schemas.openxmlformats.org/officeDocument/2006/relationships/image" Target="../media/image178.png"/><Relationship Id="rId7" Type="http://schemas.openxmlformats.org/officeDocument/2006/relationships/image" Target="../media/image196.png"/><Relationship Id="rId8" Type="http://schemas.openxmlformats.org/officeDocument/2006/relationships/image" Target="../media/image177.png"/><Relationship Id="rId73" Type="http://schemas.openxmlformats.org/officeDocument/2006/relationships/image" Target="../media/image244.png"/><Relationship Id="rId72" Type="http://schemas.openxmlformats.org/officeDocument/2006/relationships/image" Target="../media/image252.png"/><Relationship Id="rId75" Type="http://schemas.openxmlformats.org/officeDocument/2006/relationships/image" Target="../media/image253.png"/><Relationship Id="rId74" Type="http://schemas.openxmlformats.org/officeDocument/2006/relationships/image" Target="../media/image242.png"/><Relationship Id="rId77" Type="http://schemas.openxmlformats.org/officeDocument/2006/relationships/image" Target="../media/image248.png"/><Relationship Id="rId76" Type="http://schemas.openxmlformats.org/officeDocument/2006/relationships/image" Target="../media/image245.png"/><Relationship Id="rId79" Type="http://schemas.openxmlformats.org/officeDocument/2006/relationships/image" Target="../media/image251.png"/><Relationship Id="rId78" Type="http://schemas.openxmlformats.org/officeDocument/2006/relationships/image" Target="../media/image246.png"/><Relationship Id="rId71" Type="http://schemas.openxmlformats.org/officeDocument/2006/relationships/image" Target="../media/image241.png"/><Relationship Id="rId70" Type="http://schemas.openxmlformats.org/officeDocument/2006/relationships/image" Target="../media/image240.png"/><Relationship Id="rId62" Type="http://schemas.openxmlformats.org/officeDocument/2006/relationships/image" Target="../media/image258.png"/><Relationship Id="rId61" Type="http://schemas.openxmlformats.org/officeDocument/2006/relationships/image" Target="../media/image233.png"/><Relationship Id="rId64" Type="http://schemas.openxmlformats.org/officeDocument/2006/relationships/image" Target="../media/image237.png"/><Relationship Id="rId63" Type="http://schemas.openxmlformats.org/officeDocument/2006/relationships/image" Target="../media/image229.png"/><Relationship Id="rId66" Type="http://schemas.openxmlformats.org/officeDocument/2006/relationships/image" Target="../media/image236.png"/><Relationship Id="rId65" Type="http://schemas.openxmlformats.org/officeDocument/2006/relationships/image" Target="../media/image231.png"/><Relationship Id="rId68" Type="http://schemas.openxmlformats.org/officeDocument/2006/relationships/image" Target="../media/image234.png"/><Relationship Id="rId67" Type="http://schemas.openxmlformats.org/officeDocument/2006/relationships/image" Target="../media/image232.png"/><Relationship Id="rId60" Type="http://schemas.openxmlformats.org/officeDocument/2006/relationships/image" Target="../media/image230.png"/><Relationship Id="rId69" Type="http://schemas.openxmlformats.org/officeDocument/2006/relationships/image" Target="../media/image243.png"/><Relationship Id="rId51" Type="http://schemas.openxmlformats.org/officeDocument/2006/relationships/image" Target="../media/image214.png"/><Relationship Id="rId50" Type="http://schemas.openxmlformats.org/officeDocument/2006/relationships/image" Target="../media/image224.png"/><Relationship Id="rId53" Type="http://schemas.openxmlformats.org/officeDocument/2006/relationships/image" Target="../media/image217.png"/><Relationship Id="rId52" Type="http://schemas.openxmlformats.org/officeDocument/2006/relationships/image" Target="../media/image221.png"/><Relationship Id="rId55" Type="http://schemas.openxmlformats.org/officeDocument/2006/relationships/image" Target="../media/image227.png"/><Relationship Id="rId54" Type="http://schemas.openxmlformats.org/officeDocument/2006/relationships/image" Target="../media/image216.png"/><Relationship Id="rId57" Type="http://schemas.openxmlformats.org/officeDocument/2006/relationships/image" Target="../media/image225.png"/><Relationship Id="rId56" Type="http://schemas.openxmlformats.org/officeDocument/2006/relationships/image" Target="../media/image223.png"/><Relationship Id="rId59" Type="http://schemas.openxmlformats.org/officeDocument/2006/relationships/image" Target="../media/image228.png"/><Relationship Id="rId58" Type="http://schemas.openxmlformats.org/officeDocument/2006/relationships/image" Target="../media/image226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295.png"/><Relationship Id="rId42" Type="http://schemas.openxmlformats.org/officeDocument/2006/relationships/image" Target="../media/image302.png"/><Relationship Id="rId41" Type="http://schemas.openxmlformats.org/officeDocument/2006/relationships/image" Target="../media/image294.png"/><Relationship Id="rId44" Type="http://schemas.openxmlformats.org/officeDocument/2006/relationships/image" Target="../media/image301.png"/><Relationship Id="rId43" Type="http://schemas.openxmlformats.org/officeDocument/2006/relationships/image" Target="../media/image298.png"/><Relationship Id="rId46" Type="http://schemas.openxmlformats.org/officeDocument/2006/relationships/image" Target="../media/image304.png"/><Relationship Id="rId45" Type="http://schemas.openxmlformats.org/officeDocument/2006/relationships/image" Target="../media/image296.png"/><Relationship Id="rId48" Type="http://schemas.openxmlformats.org/officeDocument/2006/relationships/image" Target="../media/image306.png"/><Relationship Id="rId47" Type="http://schemas.openxmlformats.org/officeDocument/2006/relationships/image" Target="../media/image308.png"/><Relationship Id="rId49" Type="http://schemas.openxmlformats.org/officeDocument/2006/relationships/image" Target="../media/image303.png"/><Relationship Id="rId31" Type="http://schemas.openxmlformats.org/officeDocument/2006/relationships/image" Target="../media/image284.png"/><Relationship Id="rId30" Type="http://schemas.openxmlformats.org/officeDocument/2006/relationships/image" Target="../media/image299.png"/><Relationship Id="rId33" Type="http://schemas.openxmlformats.org/officeDocument/2006/relationships/image" Target="../media/image288.png"/><Relationship Id="rId32" Type="http://schemas.openxmlformats.org/officeDocument/2006/relationships/image" Target="../media/image66.png"/><Relationship Id="rId35" Type="http://schemas.openxmlformats.org/officeDocument/2006/relationships/image" Target="../media/image300.png"/><Relationship Id="rId34" Type="http://schemas.openxmlformats.org/officeDocument/2006/relationships/image" Target="../media/image286.png"/><Relationship Id="rId37" Type="http://schemas.openxmlformats.org/officeDocument/2006/relationships/image" Target="../media/image292.png"/><Relationship Id="rId36" Type="http://schemas.openxmlformats.org/officeDocument/2006/relationships/image" Target="../media/image293.png"/><Relationship Id="rId39" Type="http://schemas.openxmlformats.org/officeDocument/2006/relationships/image" Target="../media/image290.png"/><Relationship Id="rId38" Type="http://schemas.openxmlformats.org/officeDocument/2006/relationships/image" Target="../media/image297.png"/><Relationship Id="rId20" Type="http://schemas.openxmlformats.org/officeDocument/2006/relationships/image" Target="../media/image278.png"/><Relationship Id="rId22" Type="http://schemas.openxmlformats.org/officeDocument/2006/relationships/image" Target="../media/image305.png"/><Relationship Id="rId21" Type="http://schemas.openxmlformats.org/officeDocument/2006/relationships/image" Target="../media/image275.png"/><Relationship Id="rId24" Type="http://schemas.openxmlformats.org/officeDocument/2006/relationships/image" Target="../media/image291.png"/><Relationship Id="rId23" Type="http://schemas.openxmlformats.org/officeDocument/2006/relationships/image" Target="../media/image281.png"/><Relationship Id="rId26" Type="http://schemas.openxmlformats.org/officeDocument/2006/relationships/image" Target="../media/image283.png"/><Relationship Id="rId25" Type="http://schemas.openxmlformats.org/officeDocument/2006/relationships/image" Target="../media/image285.png"/><Relationship Id="rId28" Type="http://schemas.openxmlformats.org/officeDocument/2006/relationships/image" Target="../media/image19.png"/><Relationship Id="rId27" Type="http://schemas.openxmlformats.org/officeDocument/2006/relationships/image" Target="../media/image282.png"/><Relationship Id="rId29" Type="http://schemas.openxmlformats.org/officeDocument/2006/relationships/image" Target="../media/image289.png"/><Relationship Id="rId11" Type="http://schemas.openxmlformats.org/officeDocument/2006/relationships/image" Target="../media/image279.png"/><Relationship Id="rId10" Type="http://schemas.openxmlformats.org/officeDocument/2006/relationships/image" Target="../media/image266.png"/><Relationship Id="rId13" Type="http://schemas.openxmlformats.org/officeDocument/2006/relationships/image" Target="../media/image268.png"/><Relationship Id="rId12" Type="http://schemas.openxmlformats.org/officeDocument/2006/relationships/image" Target="../media/image269.png"/><Relationship Id="rId15" Type="http://schemas.openxmlformats.org/officeDocument/2006/relationships/image" Target="../media/image337.png"/><Relationship Id="rId14" Type="http://schemas.openxmlformats.org/officeDocument/2006/relationships/image" Target="../media/image267.png"/><Relationship Id="rId17" Type="http://schemas.openxmlformats.org/officeDocument/2006/relationships/image" Target="../media/image307.png"/><Relationship Id="rId16" Type="http://schemas.openxmlformats.org/officeDocument/2006/relationships/image" Target="../media/image270.png"/><Relationship Id="rId19" Type="http://schemas.openxmlformats.org/officeDocument/2006/relationships/image" Target="../media/image273.png"/><Relationship Id="rId18" Type="http://schemas.openxmlformats.org/officeDocument/2006/relationships/image" Target="../media/image27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261.png"/><Relationship Id="rId9" Type="http://schemas.openxmlformats.org/officeDocument/2006/relationships/image" Target="../media/image271.png"/><Relationship Id="rId5" Type="http://schemas.openxmlformats.org/officeDocument/2006/relationships/image" Target="../media/image262.png"/><Relationship Id="rId6" Type="http://schemas.openxmlformats.org/officeDocument/2006/relationships/image" Target="../media/image264.png"/><Relationship Id="rId7" Type="http://schemas.openxmlformats.org/officeDocument/2006/relationships/image" Target="../media/image259.png"/><Relationship Id="rId8" Type="http://schemas.openxmlformats.org/officeDocument/2006/relationships/image" Target="../media/image272.png"/><Relationship Id="rId73" Type="http://schemas.openxmlformats.org/officeDocument/2006/relationships/image" Target="../media/image332.png"/><Relationship Id="rId72" Type="http://schemas.openxmlformats.org/officeDocument/2006/relationships/image" Target="../media/image349.png"/><Relationship Id="rId75" Type="http://schemas.openxmlformats.org/officeDocument/2006/relationships/image" Target="../media/image329.png"/><Relationship Id="rId74" Type="http://schemas.openxmlformats.org/officeDocument/2006/relationships/image" Target="../media/image328.png"/><Relationship Id="rId76" Type="http://schemas.openxmlformats.org/officeDocument/2006/relationships/image" Target="../media/image345.png"/><Relationship Id="rId71" Type="http://schemas.openxmlformats.org/officeDocument/2006/relationships/image" Target="../media/image336.png"/><Relationship Id="rId70" Type="http://schemas.openxmlformats.org/officeDocument/2006/relationships/image" Target="../media/image327.png"/><Relationship Id="rId62" Type="http://schemas.openxmlformats.org/officeDocument/2006/relationships/image" Target="../media/image320.png"/><Relationship Id="rId61" Type="http://schemas.openxmlformats.org/officeDocument/2006/relationships/image" Target="../media/image314.png"/><Relationship Id="rId64" Type="http://schemas.openxmlformats.org/officeDocument/2006/relationships/image" Target="../media/image317.png"/><Relationship Id="rId63" Type="http://schemas.openxmlformats.org/officeDocument/2006/relationships/image" Target="../media/image347.png"/><Relationship Id="rId66" Type="http://schemas.openxmlformats.org/officeDocument/2006/relationships/image" Target="../media/image324.png"/><Relationship Id="rId65" Type="http://schemas.openxmlformats.org/officeDocument/2006/relationships/image" Target="../media/image325.png"/><Relationship Id="rId68" Type="http://schemas.openxmlformats.org/officeDocument/2006/relationships/image" Target="../media/image326.png"/><Relationship Id="rId67" Type="http://schemas.openxmlformats.org/officeDocument/2006/relationships/image" Target="../media/image321.png"/><Relationship Id="rId60" Type="http://schemas.openxmlformats.org/officeDocument/2006/relationships/image" Target="../media/image319.png"/><Relationship Id="rId69" Type="http://schemas.openxmlformats.org/officeDocument/2006/relationships/image" Target="../media/image322.png"/><Relationship Id="rId51" Type="http://schemas.openxmlformats.org/officeDocument/2006/relationships/image" Target="../media/image309.png"/><Relationship Id="rId50" Type="http://schemas.openxmlformats.org/officeDocument/2006/relationships/image" Target="../media/image323.png"/><Relationship Id="rId53" Type="http://schemas.openxmlformats.org/officeDocument/2006/relationships/image" Target="../media/image313.png"/><Relationship Id="rId52" Type="http://schemas.openxmlformats.org/officeDocument/2006/relationships/image" Target="../media/image310.png"/><Relationship Id="rId55" Type="http://schemas.openxmlformats.org/officeDocument/2006/relationships/image" Target="../media/image311.png"/><Relationship Id="rId54" Type="http://schemas.openxmlformats.org/officeDocument/2006/relationships/image" Target="../media/image334.png"/><Relationship Id="rId57" Type="http://schemas.openxmlformats.org/officeDocument/2006/relationships/image" Target="../media/image318.png"/><Relationship Id="rId56" Type="http://schemas.openxmlformats.org/officeDocument/2006/relationships/image" Target="../media/image316.png"/><Relationship Id="rId59" Type="http://schemas.openxmlformats.org/officeDocument/2006/relationships/image" Target="../media/image315.png"/><Relationship Id="rId58" Type="http://schemas.openxmlformats.org/officeDocument/2006/relationships/image" Target="../media/image312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374.png"/><Relationship Id="rId42" Type="http://schemas.openxmlformats.org/officeDocument/2006/relationships/image" Target="../media/image368.png"/><Relationship Id="rId41" Type="http://schemas.openxmlformats.org/officeDocument/2006/relationships/image" Target="../media/image392.png"/><Relationship Id="rId44" Type="http://schemas.openxmlformats.org/officeDocument/2006/relationships/image" Target="../media/image379.png"/><Relationship Id="rId43" Type="http://schemas.openxmlformats.org/officeDocument/2006/relationships/image" Target="../media/image370.png"/><Relationship Id="rId46" Type="http://schemas.openxmlformats.org/officeDocument/2006/relationships/image" Target="../media/image381.png"/><Relationship Id="rId45" Type="http://schemas.openxmlformats.org/officeDocument/2006/relationships/image" Target="../media/image378.png"/><Relationship Id="rId48" Type="http://schemas.openxmlformats.org/officeDocument/2006/relationships/image" Target="../media/image384.png"/><Relationship Id="rId47" Type="http://schemas.openxmlformats.org/officeDocument/2006/relationships/image" Target="../media/image385.png"/><Relationship Id="rId49" Type="http://schemas.openxmlformats.org/officeDocument/2006/relationships/image" Target="../media/image382.png"/><Relationship Id="rId31" Type="http://schemas.openxmlformats.org/officeDocument/2006/relationships/image" Target="../media/image380.png"/><Relationship Id="rId30" Type="http://schemas.openxmlformats.org/officeDocument/2006/relationships/image" Target="../media/image376.png"/><Relationship Id="rId33" Type="http://schemas.openxmlformats.org/officeDocument/2006/relationships/image" Target="../media/image375.png"/><Relationship Id="rId32" Type="http://schemas.openxmlformats.org/officeDocument/2006/relationships/image" Target="../media/image371.png"/><Relationship Id="rId35" Type="http://schemas.openxmlformats.org/officeDocument/2006/relationships/image" Target="../media/image373.png"/><Relationship Id="rId34" Type="http://schemas.openxmlformats.org/officeDocument/2006/relationships/image" Target="../media/image365.png"/><Relationship Id="rId37" Type="http://schemas.openxmlformats.org/officeDocument/2006/relationships/image" Target="../media/image377.png"/><Relationship Id="rId36" Type="http://schemas.openxmlformats.org/officeDocument/2006/relationships/image" Target="../media/image369.png"/><Relationship Id="rId39" Type="http://schemas.openxmlformats.org/officeDocument/2006/relationships/image" Target="../media/image372.png"/><Relationship Id="rId38" Type="http://schemas.openxmlformats.org/officeDocument/2006/relationships/image" Target="../media/image367.png"/><Relationship Id="rId20" Type="http://schemas.openxmlformats.org/officeDocument/2006/relationships/image" Target="../media/image405.png"/><Relationship Id="rId22" Type="http://schemas.openxmlformats.org/officeDocument/2006/relationships/image" Target="../media/image351.png"/><Relationship Id="rId21" Type="http://schemas.openxmlformats.org/officeDocument/2006/relationships/image" Target="../media/image359.png"/><Relationship Id="rId24" Type="http://schemas.openxmlformats.org/officeDocument/2006/relationships/image" Target="../media/image360.png"/><Relationship Id="rId23" Type="http://schemas.openxmlformats.org/officeDocument/2006/relationships/image" Target="../media/image357.png"/><Relationship Id="rId26" Type="http://schemas.openxmlformats.org/officeDocument/2006/relationships/image" Target="../media/image363.png"/><Relationship Id="rId25" Type="http://schemas.openxmlformats.org/officeDocument/2006/relationships/image" Target="../media/image362.png"/><Relationship Id="rId28" Type="http://schemas.openxmlformats.org/officeDocument/2006/relationships/image" Target="../media/image361.png"/><Relationship Id="rId27" Type="http://schemas.openxmlformats.org/officeDocument/2006/relationships/image" Target="../media/image358.png"/><Relationship Id="rId29" Type="http://schemas.openxmlformats.org/officeDocument/2006/relationships/image" Target="../media/image364.png"/><Relationship Id="rId11" Type="http://schemas.openxmlformats.org/officeDocument/2006/relationships/image" Target="../media/image346.png"/><Relationship Id="rId10" Type="http://schemas.openxmlformats.org/officeDocument/2006/relationships/image" Target="../media/image343.png"/><Relationship Id="rId13" Type="http://schemas.openxmlformats.org/officeDocument/2006/relationships/image" Target="../media/image341.png"/><Relationship Id="rId12" Type="http://schemas.openxmlformats.org/officeDocument/2006/relationships/image" Target="../media/image342.png"/><Relationship Id="rId15" Type="http://schemas.openxmlformats.org/officeDocument/2006/relationships/image" Target="../media/image348.png"/><Relationship Id="rId14" Type="http://schemas.openxmlformats.org/officeDocument/2006/relationships/image" Target="../media/image350.png"/><Relationship Id="rId17" Type="http://schemas.openxmlformats.org/officeDocument/2006/relationships/image" Target="../media/image353.png"/><Relationship Id="rId16" Type="http://schemas.openxmlformats.org/officeDocument/2006/relationships/image" Target="../media/image355.png"/><Relationship Id="rId19" Type="http://schemas.openxmlformats.org/officeDocument/2006/relationships/image" Target="../media/image356.png"/><Relationship Id="rId18" Type="http://schemas.openxmlformats.org/officeDocument/2006/relationships/image" Target="../media/image354.png"/><Relationship Id="rId84" Type="http://schemas.openxmlformats.org/officeDocument/2006/relationships/image" Target="../media/image413.png"/><Relationship Id="rId83" Type="http://schemas.openxmlformats.org/officeDocument/2006/relationships/image" Target="../media/image417.png"/><Relationship Id="rId86" Type="http://schemas.openxmlformats.org/officeDocument/2006/relationships/image" Target="../media/image414.png"/><Relationship Id="rId85" Type="http://schemas.openxmlformats.org/officeDocument/2006/relationships/image" Target="../media/image418.png"/><Relationship Id="rId80" Type="http://schemas.openxmlformats.org/officeDocument/2006/relationships/image" Target="../media/image408.png"/><Relationship Id="rId82" Type="http://schemas.openxmlformats.org/officeDocument/2006/relationships/image" Target="../media/image440.png"/><Relationship Id="rId81" Type="http://schemas.openxmlformats.org/officeDocument/2006/relationships/image" Target="../media/image4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33.png"/><Relationship Id="rId9" Type="http://schemas.openxmlformats.org/officeDocument/2006/relationships/image" Target="../media/image340.png"/><Relationship Id="rId5" Type="http://schemas.openxmlformats.org/officeDocument/2006/relationships/image" Target="../media/image339.png"/><Relationship Id="rId6" Type="http://schemas.openxmlformats.org/officeDocument/2006/relationships/image" Target="../media/image352.png"/><Relationship Id="rId7" Type="http://schemas.openxmlformats.org/officeDocument/2006/relationships/image" Target="../media/image344.png"/><Relationship Id="rId8" Type="http://schemas.openxmlformats.org/officeDocument/2006/relationships/image" Target="../media/image338.png"/><Relationship Id="rId73" Type="http://schemas.openxmlformats.org/officeDocument/2006/relationships/image" Target="../media/image419.png"/><Relationship Id="rId72" Type="http://schemas.openxmlformats.org/officeDocument/2006/relationships/image" Target="../media/image433.png"/><Relationship Id="rId75" Type="http://schemas.openxmlformats.org/officeDocument/2006/relationships/image" Target="../media/image411.png"/><Relationship Id="rId74" Type="http://schemas.openxmlformats.org/officeDocument/2006/relationships/image" Target="../media/image435.png"/><Relationship Id="rId77" Type="http://schemas.openxmlformats.org/officeDocument/2006/relationships/image" Target="../media/image410.png"/><Relationship Id="rId76" Type="http://schemas.openxmlformats.org/officeDocument/2006/relationships/image" Target="../media/image407.png"/><Relationship Id="rId79" Type="http://schemas.openxmlformats.org/officeDocument/2006/relationships/image" Target="../media/image406.png"/><Relationship Id="rId78" Type="http://schemas.openxmlformats.org/officeDocument/2006/relationships/image" Target="../media/image409.png"/><Relationship Id="rId71" Type="http://schemas.openxmlformats.org/officeDocument/2006/relationships/image" Target="../media/image421.png"/><Relationship Id="rId70" Type="http://schemas.openxmlformats.org/officeDocument/2006/relationships/image" Target="../media/image404.png"/><Relationship Id="rId62" Type="http://schemas.openxmlformats.org/officeDocument/2006/relationships/image" Target="../media/image394.png"/><Relationship Id="rId61" Type="http://schemas.openxmlformats.org/officeDocument/2006/relationships/image" Target="../media/image402.png"/><Relationship Id="rId64" Type="http://schemas.openxmlformats.org/officeDocument/2006/relationships/image" Target="../media/image393.png"/><Relationship Id="rId63" Type="http://schemas.openxmlformats.org/officeDocument/2006/relationships/image" Target="../media/image395.png"/><Relationship Id="rId66" Type="http://schemas.openxmlformats.org/officeDocument/2006/relationships/image" Target="../media/image403.png"/><Relationship Id="rId65" Type="http://schemas.openxmlformats.org/officeDocument/2006/relationships/image" Target="../media/image401.png"/><Relationship Id="rId68" Type="http://schemas.openxmlformats.org/officeDocument/2006/relationships/image" Target="../media/image399.png"/><Relationship Id="rId67" Type="http://schemas.openxmlformats.org/officeDocument/2006/relationships/image" Target="../media/image439.png"/><Relationship Id="rId60" Type="http://schemas.openxmlformats.org/officeDocument/2006/relationships/image" Target="../media/image398.png"/><Relationship Id="rId69" Type="http://schemas.openxmlformats.org/officeDocument/2006/relationships/image" Target="../media/image400.png"/><Relationship Id="rId51" Type="http://schemas.openxmlformats.org/officeDocument/2006/relationships/image" Target="../media/image388.png"/><Relationship Id="rId50" Type="http://schemas.openxmlformats.org/officeDocument/2006/relationships/image" Target="../media/image391.png"/><Relationship Id="rId53" Type="http://schemas.openxmlformats.org/officeDocument/2006/relationships/image" Target="../media/image397.png"/><Relationship Id="rId52" Type="http://schemas.openxmlformats.org/officeDocument/2006/relationships/image" Target="../media/image389.png"/><Relationship Id="rId55" Type="http://schemas.openxmlformats.org/officeDocument/2006/relationships/image" Target="../media/image420.png"/><Relationship Id="rId54" Type="http://schemas.openxmlformats.org/officeDocument/2006/relationships/image" Target="../media/image383.png"/><Relationship Id="rId57" Type="http://schemas.openxmlformats.org/officeDocument/2006/relationships/image" Target="../media/image396.png"/><Relationship Id="rId56" Type="http://schemas.openxmlformats.org/officeDocument/2006/relationships/image" Target="../media/image390.png"/><Relationship Id="rId59" Type="http://schemas.openxmlformats.org/officeDocument/2006/relationships/image" Target="../media/image386.png"/><Relationship Id="rId58" Type="http://schemas.openxmlformats.org/officeDocument/2006/relationships/image" Target="../media/image387.png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461.png"/><Relationship Id="rId42" Type="http://schemas.openxmlformats.org/officeDocument/2006/relationships/image" Target="../media/image463.png"/><Relationship Id="rId41" Type="http://schemas.openxmlformats.org/officeDocument/2006/relationships/image" Target="../media/image467.png"/><Relationship Id="rId44" Type="http://schemas.openxmlformats.org/officeDocument/2006/relationships/image" Target="../media/image465.png"/><Relationship Id="rId43" Type="http://schemas.openxmlformats.org/officeDocument/2006/relationships/image" Target="../media/image502.png"/><Relationship Id="rId46" Type="http://schemas.openxmlformats.org/officeDocument/2006/relationships/image" Target="../media/image466.png"/><Relationship Id="rId45" Type="http://schemas.openxmlformats.org/officeDocument/2006/relationships/image" Target="../media/image477.png"/><Relationship Id="rId48" Type="http://schemas.openxmlformats.org/officeDocument/2006/relationships/image" Target="../media/image482.png"/><Relationship Id="rId47" Type="http://schemas.openxmlformats.org/officeDocument/2006/relationships/image" Target="../media/image464.png"/><Relationship Id="rId49" Type="http://schemas.openxmlformats.org/officeDocument/2006/relationships/image" Target="../media/image468.png"/><Relationship Id="rId31" Type="http://schemas.openxmlformats.org/officeDocument/2006/relationships/image" Target="../media/image454.png"/><Relationship Id="rId30" Type="http://schemas.openxmlformats.org/officeDocument/2006/relationships/image" Target="../media/image452.png"/><Relationship Id="rId33" Type="http://schemas.openxmlformats.org/officeDocument/2006/relationships/image" Target="../media/image457.png"/><Relationship Id="rId32" Type="http://schemas.openxmlformats.org/officeDocument/2006/relationships/image" Target="../media/image449.png"/><Relationship Id="rId35" Type="http://schemas.openxmlformats.org/officeDocument/2006/relationships/image" Target="../media/image524.png"/><Relationship Id="rId34" Type="http://schemas.openxmlformats.org/officeDocument/2006/relationships/image" Target="../media/image453.png"/><Relationship Id="rId37" Type="http://schemas.openxmlformats.org/officeDocument/2006/relationships/image" Target="../media/image459.png"/><Relationship Id="rId36" Type="http://schemas.openxmlformats.org/officeDocument/2006/relationships/image" Target="../media/image462.png"/><Relationship Id="rId39" Type="http://schemas.openxmlformats.org/officeDocument/2006/relationships/image" Target="../media/image460.png"/><Relationship Id="rId38" Type="http://schemas.openxmlformats.org/officeDocument/2006/relationships/image" Target="../media/image489.png"/><Relationship Id="rId20" Type="http://schemas.openxmlformats.org/officeDocument/2006/relationships/image" Target="../media/image431.png"/><Relationship Id="rId22" Type="http://schemas.openxmlformats.org/officeDocument/2006/relationships/image" Target="../media/image432.png"/><Relationship Id="rId21" Type="http://schemas.openxmlformats.org/officeDocument/2006/relationships/image" Target="../media/image438.png"/><Relationship Id="rId24" Type="http://schemas.openxmlformats.org/officeDocument/2006/relationships/image" Target="../media/image446.png"/><Relationship Id="rId23" Type="http://schemas.openxmlformats.org/officeDocument/2006/relationships/image" Target="../media/image445.png"/><Relationship Id="rId26" Type="http://schemas.openxmlformats.org/officeDocument/2006/relationships/image" Target="../media/image443.png"/><Relationship Id="rId25" Type="http://schemas.openxmlformats.org/officeDocument/2006/relationships/image" Target="../media/image66.png"/><Relationship Id="rId28" Type="http://schemas.openxmlformats.org/officeDocument/2006/relationships/image" Target="../media/image444.png"/><Relationship Id="rId27" Type="http://schemas.openxmlformats.org/officeDocument/2006/relationships/image" Target="../media/image442.png"/><Relationship Id="rId29" Type="http://schemas.openxmlformats.org/officeDocument/2006/relationships/image" Target="../media/image447.png"/><Relationship Id="rId94" Type="http://schemas.openxmlformats.org/officeDocument/2006/relationships/image" Target="../media/image512.png"/><Relationship Id="rId11" Type="http://schemas.openxmlformats.org/officeDocument/2006/relationships/image" Target="../media/image427.png"/><Relationship Id="rId10" Type="http://schemas.openxmlformats.org/officeDocument/2006/relationships/image" Target="../media/image424.png"/><Relationship Id="rId13" Type="http://schemas.openxmlformats.org/officeDocument/2006/relationships/image" Target="../media/image455.png"/><Relationship Id="rId12" Type="http://schemas.openxmlformats.org/officeDocument/2006/relationships/image" Target="../media/image441.png"/><Relationship Id="rId91" Type="http://schemas.openxmlformats.org/officeDocument/2006/relationships/image" Target="../media/image536.png"/><Relationship Id="rId90" Type="http://schemas.openxmlformats.org/officeDocument/2006/relationships/image" Target="../media/image507.png"/><Relationship Id="rId93" Type="http://schemas.openxmlformats.org/officeDocument/2006/relationships/image" Target="../media/image528.png"/><Relationship Id="rId92" Type="http://schemas.openxmlformats.org/officeDocument/2006/relationships/image" Target="../media/image515.png"/><Relationship Id="rId15" Type="http://schemas.openxmlformats.org/officeDocument/2006/relationships/image" Target="../media/image430.png"/><Relationship Id="rId14" Type="http://schemas.openxmlformats.org/officeDocument/2006/relationships/image" Target="../media/image429.png"/><Relationship Id="rId17" Type="http://schemas.openxmlformats.org/officeDocument/2006/relationships/image" Target="../media/image436.png"/><Relationship Id="rId16" Type="http://schemas.openxmlformats.org/officeDocument/2006/relationships/image" Target="../media/image458.png"/><Relationship Id="rId19" Type="http://schemas.openxmlformats.org/officeDocument/2006/relationships/image" Target="../media/image434.png"/><Relationship Id="rId18" Type="http://schemas.openxmlformats.org/officeDocument/2006/relationships/image" Target="../media/image437.png"/><Relationship Id="rId84" Type="http://schemas.openxmlformats.org/officeDocument/2006/relationships/image" Target="../media/image510.png"/><Relationship Id="rId83" Type="http://schemas.openxmlformats.org/officeDocument/2006/relationships/image" Target="../media/image506.png"/><Relationship Id="rId86" Type="http://schemas.openxmlformats.org/officeDocument/2006/relationships/image" Target="../media/image513.png"/><Relationship Id="rId85" Type="http://schemas.openxmlformats.org/officeDocument/2006/relationships/image" Target="../media/image504.png"/><Relationship Id="rId88" Type="http://schemas.openxmlformats.org/officeDocument/2006/relationships/image" Target="../media/image505.png"/><Relationship Id="rId87" Type="http://schemas.openxmlformats.org/officeDocument/2006/relationships/image" Target="../media/image508.png"/><Relationship Id="rId89" Type="http://schemas.openxmlformats.org/officeDocument/2006/relationships/image" Target="../media/image511.png"/><Relationship Id="rId80" Type="http://schemas.openxmlformats.org/officeDocument/2006/relationships/image" Target="../media/image521.png"/><Relationship Id="rId82" Type="http://schemas.openxmlformats.org/officeDocument/2006/relationships/image" Target="../media/image517.png"/><Relationship Id="rId81" Type="http://schemas.openxmlformats.org/officeDocument/2006/relationships/image" Target="../media/image49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16.png"/><Relationship Id="rId9" Type="http://schemas.openxmlformats.org/officeDocument/2006/relationships/image" Target="../media/image425.png"/><Relationship Id="rId5" Type="http://schemas.openxmlformats.org/officeDocument/2006/relationships/image" Target="../media/image426.png"/><Relationship Id="rId6" Type="http://schemas.openxmlformats.org/officeDocument/2006/relationships/image" Target="../media/image422.png"/><Relationship Id="rId7" Type="http://schemas.openxmlformats.org/officeDocument/2006/relationships/image" Target="../media/image428.png"/><Relationship Id="rId8" Type="http://schemas.openxmlformats.org/officeDocument/2006/relationships/image" Target="../media/image423.png"/><Relationship Id="rId73" Type="http://schemas.openxmlformats.org/officeDocument/2006/relationships/image" Target="../media/image490.png"/><Relationship Id="rId72" Type="http://schemas.openxmlformats.org/officeDocument/2006/relationships/image" Target="../media/image492.png"/><Relationship Id="rId75" Type="http://schemas.openxmlformats.org/officeDocument/2006/relationships/image" Target="../media/image496.png"/><Relationship Id="rId74" Type="http://schemas.openxmlformats.org/officeDocument/2006/relationships/image" Target="../media/image493.png"/><Relationship Id="rId77" Type="http://schemas.openxmlformats.org/officeDocument/2006/relationships/image" Target="../media/image500.png"/><Relationship Id="rId76" Type="http://schemas.openxmlformats.org/officeDocument/2006/relationships/image" Target="../media/image495.png"/><Relationship Id="rId79" Type="http://schemas.openxmlformats.org/officeDocument/2006/relationships/image" Target="../media/image503.png"/><Relationship Id="rId78" Type="http://schemas.openxmlformats.org/officeDocument/2006/relationships/image" Target="../media/image499.png"/><Relationship Id="rId71" Type="http://schemas.openxmlformats.org/officeDocument/2006/relationships/image" Target="../media/image487.png"/><Relationship Id="rId70" Type="http://schemas.openxmlformats.org/officeDocument/2006/relationships/image" Target="../media/image491.png"/><Relationship Id="rId62" Type="http://schemas.openxmlformats.org/officeDocument/2006/relationships/image" Target="../media/image498.png"/><Relationship Id="rId61" Type="http://schemas.openxmlformats.org/officeDocument/2006/relationships/image" Target="../media/image481.png"/><Relationship Id="rId64" Type="http://schemas.openxmlformats.org/officeDocument/2006/relationships/image" Target="../media/image480.png"/><Relationship Id="rId63" Type="http://schemas.openxmlformats.org/officeDocument/2006/relationships/image" Target="../media/image479.png"/><Relationship Id="rId66" Type="http://schemas.openxmlformats.org/officeDocument/2006/relationships/image" Target="../media/image486.png"/><Relationship Id="rId65" Type="http://schemas.openxmlformats.org/officeDocument/2006/relationships/image" Target="../media/image494.png"/><Relationship Id="rId68" Type="http://schemas.openxmlformats.org/officeDocument/2006/relationships/image" Target="../media/image484.png"/><Relationship Id="rId67" Type="http://schemas.openxmlformats.org/officeDocument/2006/relationships/image" Target="../media/image509.png"/><Relationship Id="rId60" Type="http://schemas.openxmlformats.org/officeDocument/2006/relationships/image" Target="../media/image476.png"/><Relationship Id="rId69" Type="http://schemas.openxmlformats.org/officeDocument/2006/relationships/image" Target="../media/image485.png"/><Relationship Id="rId51" Type="http://schemas.openxmlformats.org/officeDocument/2006/relationships/image" Target="../media/image470.png"/><Relationship Id="rId50" Type="http://schemas.openxmlformats.org/officeDocument/2006/relationships/image" Target="../media/image471.png"/><Relationship Id="rId53" Type="http://schemas.openxmlformats.org/officeDocument/2006/relationships/image" Target="../media/image475.png"/><Relationship Id="rId52" Type="http://schemas.openxmlformats.org/officeDocument/2006/relationships/image" Target="../media/image478.png"/><Relationship Id="rId55" Type="http://schemas.openxmlformats.org/officeDocument/2006/relationships/image" Target="../media/image474.png"/><Relationship Id="rId54" Type="http://schemas.openxmlformats.org/officeDocument/2006/relationships/image" Target="../media/image469.png"/><Relationship Id="rId57" Type="http://schemas.openxmlformats.org/officeDocument/2006/relationships/image" Target="../media/image488.png"/><Relationship Id="rId56" Type="http://schemas.openxmlformats.org/officeDocument/2006/relationships/image" Target="../media/image473.png"/><Relationship Id="rId59" Type="http://schemas.openxmlformats.org/officeDocument/2006/relationships/image" Target="../media/image483.png"/><Relationship Id="rId58" Type="http://schemas.openxmlformats.org/officeDocument/2006/relationships/image" Target="../media/image47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18.png"/><Relationship Id="rId5" Type="http://schemas.openxmlformats.org/officeDocument/2006/relationships/image" Target="../media/image516.png"/><Relationship Id="rId6" Type="http://schemas.openxmlformats.org/officeDocument/2006/relationships/image" Target="../media/image5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19.png"/><Relationship Id="rId5" Type="http://schemas.openxmlformats.org/officeDocument/2006/relationships/image" Target="../media/image525.png"/><Relationship Id="rId6" Type="http://schemas.openxmlformats.org/officeDocument/2006/relationships/image" Target="../media/image527.png"/><Relationship Id="rId7" Type="http://schemas.openxmlformats.org/officeDocument/2006/relationships/image" Target="../media/image526.png"/><Relationship Id="rId8" Type="http://schemas.openxmlformats.org/officeDocument/2006/relationships/image" Target="../media/image523.png"/></Relationships>
</file>

<file path=ppt/slides/_rels/slide8.xml.rels><?xml version="1.0" encoding="UTF-8" standalone="yes"?><Relationships xmlns="http://schemas.openxmlformats.org/package/2006/relationships"><Relationship Id="rId40" Type="http://schemas.openxmlformats.org/officeDocument/2006/relationships/image" Target="../media/image588.png"/><Relationship Id="rId42" Type="http://schemas.openxmlformats.org/officeDocument/2006/relationships/image" Target="../media/image564.png"/><Relationship Id="rId41" Type="http://schemas.openxmlformats.org/officeDocument/2006/relationships/image" Target="../media/image560.png"/><Relationship Id="rId44" Type="http://schemas.openxmlformats.org/officeDocument/2006/relationships/image" Target="../media/image567.png"/><Relationship Id="rId43" Type="http://schemas.openxmlformats.org/officeDocument/2006/relationships/image" Target="../media/image565.png"/><Relationship Id="rId31" Type="http://schemas.openxmlformats.org/officeDocument/2006/relationships/image" Target="../media/image553.png"/><Relationship Id="rId30" Type="http://schemas.openxmlformats.org/officeDocument/2006/relationships/image" Target="../media/image551.png"/><Relationship Id="rId33" Type="http://schemas.openxmlformats.org/officeDocument/2006/relationships/image" Target="../media/image558.png"/><Relationship Id="rId32" Type="http://schemas.openxmlformats.org/officeDocument/2006/relationships/image" Target="../media/image559.png"/><Relationship Id="rId35" Type="http://schemas.openxmlformats.org/officeDocument/2006/relationships/image" Target="../media/image561.png"/><Relationship Id="rId34" Type="http://schemas.openxmlformats.org/officeDocument/2006/relationships/image" Target="../media/image557.png"/><Relationship Id="rId37" Type="http://schemas.openxmlformats.org/officeDocument/2006/relationships/image" Target="../media/image555.png"/><Relationship Id="rId36" Type="http://schemas.openxmlformats.org/officeDocument/2006/relationships/image" Target="../media/image556.png"/><Relationship Id="rId39" Type="http://schemas.openxmlformats.org/officeDocument/2006/relationships/image" Target="../media/image563.png"/><Relationship Id="rId38" Type="http://schemas.openxmlformats.org/officeDocument/2006/relationships/image" Target="../media/image571.png"/><Relationship Id="rId20" Type="http://schemas.openxmlformats.org/officeDocument/2006/relationships/image" Target="../media/image547.png"/><Relationship Id="rId22" Type="http://schemas.openxmlformats.org/officeDocument/2006/relationships/image" Target="../media/image540.png"/><Relationship Id="rId21" Type="http://schemas.openxmlformats.org/officeDocument/2006/relationships/image" Target="../media/image539.png"/><Relationship Id="rId24" Type="http://schemas.openxmlformats.org/officeDocument/2006/relationships/image" Target="../media/image548.png"/><Relationship Id="rId23" Type="http://schemas.openxmlformats.org/officeDocument/2006/relationships/image" Target="../media/image542.png"/><Relationship Id="rId26" Type="http://schemas.openxmlformats.org/officeDocument/2006/relationships/image" Target="../media/image550.png"/><Relationship Id="rId25" Type="http://schemas.openxmlformats.org/officeDocument/2006/relationships/image" Target="../media/image546.png"/><Relationship Id="rId28" Type="http://schemas.openxmlformats.org/officeDocument/2006/relationships/image" Target="../media/image601.png"/><Relationship Id="rId27" Type="http://schemas.openxmlformats.org/officeDocument/2006/relationships/image" Target="../media/image549.png"/><Relationship Id="rId29" Type="http://schemas.openxmlformats.org/officeDocument/2006/relationships/image" Target="../media/image552.png"/><Relationship Id="rId11" Type="http://schemas.openxmlformats.org/officeDocument/2006/relationships/image" Target="../media/image532.png"/><Relationship Id="rId10" Type="http://schemas.openxmlformats.org/officeDocument/2006/relationships/image" Target="../media/image529.png"/><Relationship Id="rId13" Type="http://schemas.openxmlformats.org/officeDocument/2006/relationships/image" Target="../media/image535.png"/><Relationship Id="rId12" Type="http://schemas.openxmlformats.org/officeDocument/2006/relationships/image" Target="../media/image537.png"/><Relationship Id="rId15" Type="http://schemas.openxmlformats.org/officeDocument/2006/relationships/image" Target="../media/image545.png"/><Relationship Id="rId14" Type="http://schemas.openxmlformats.org/officeDocument/2006/relationships/image" Target="../media/image562.png"/><Relationship Id="rId17" Type="http://schemas.openxmlformats.org/officeDocument/2006/relationships/image" Target="../media/image538.png"/><Relationship Id="rId16" Type="http://schemas.openxmlformats.org/officeDocument/2006/relationships/image" Target="../media/image586.png"/><Relationship Id="rId19" Type="http://schemas.openxmlformats.org/officeDocument/2006/relationships/image" Target="../media/image544.png"/><Relationship Id="rId18" Type="http://schemas.openxmlformats.org/officeDocument/2006/relationships/image" Target="../media/image5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41.png"/><Relationship Id="rId9" Type="http://schemas.openxmlformats.org/officeDocument/2006/relationships/image" Target="../media/image530.png"/><Relationship Id="rId5" Type="http://schemas.openxmlformats.org/officeDocument/2006/relationships/image" Target="../media/image543.png"/><Relationship Id="rId6" Type="http://schemas.openxmlformats.org/officeDocument/2006/relationships/image" Target="../media/image573.png"/><Relationship Id="rId7" Type="http://schemas.openxmlformats.org/officeDocument/2006/relationships/image" Target="../media/image534.png"/><Relationship Id="rId8" Type="http://schemas.openxmlformats.org/officeDocument/2006/relationships/image" Target="../media/image531.png"/></Relationships>
</file>

<file path=ppt/slides/_rels/slide9.xml.rels><?xml version="1.0" encoding="UTF-8" standalone="yes"?><Relationships xmlns="http://schemas.openxmlformats.org/package/2006/relationships"><Relationship Id="rId40" Type="http://schemas.openxmlformats.org/officeDocument/2006/relationships/image" Target="../media/image608.png"/><Relationship Id="rId42" Type="http://schemas.openxmlformats.org/officeDocument/2006/relationships/image" Target="../media/image609.png"/><Relationship Id="rId41" Type="http://schemas.openxmlformats.org/officeDocument/2006/relationships/image" Target="../media/image606.png"/><Relationship Id="rId44" Type="http://schemas.openxmlformats.org/officeDocument/2006/relationships/image" Target="../media/image617.png"/><Relationship Id="rId43" Type="http://schemas.openxmlformats.org/officeDocument/2006/relationships/image" Target="../media/image607.png"/><Relationship Id="rId46" Type="http://schemas.openxmlformats.org/officeDocument/2006/relationships/image" Target="../media/image604.png"/><Relationship Id="rId45" Type="http://schemas.openxmlformats.org/officeDocument/2006/relationships/image" Target="../media/image625.png"/><Relationship Id="rId48" Type="http://schemas.openxmlformats.org/officeDocument/2006/relationships/image" Target="../media/image623.png"/><Relationship Id="rId47" Type="http://schemas.openxmlformats.org/officeDocument/2006/relationships/image" Target="../media/image616.png"/><Relationship Id="rId49" Type="http://schemas.openxmlformats.org/officeDocument/2006/relationships/image" Target="../media/image614.png"/><Relationship Id="rId31" Type="http://schemas.openxmlformats.org/officeDocument/2006/relationships/image" Target="../media/image591.png"/><Relationship Id="rId30" Type="http://schemas.openxmlformats.org/officeDocument/2006/relationships/image" Target="../media/image590.png"/><Relationship Id="rId33" Type="http://schemas.openxmlformats.org/officeDocument/2006/relationships/image" Target="../media/image597.png"/><Relationship Id="rId32" Type="http://schemas.openxmlformats.org/officeDocument/2006/relationships/image" Target="../media/image600.png"/><Relationship Id="rId35" Type="http://schemas.openxmlformats.org/officeDocument/2006/relationships/image" Target="../media/image599.png"/><Relationship Id="rId34" Type="http://schemas.openxmlformats.org/officeDocument/2006/relationships/image" Target="../media/image612.png"/><Relationship Id="rId37" Type="http://schemas.openxmlformats.org/officeDocument/2006/relationships/image" Target="../media/image603.png"/><Relationship Id="rId36" Type="http://schemas.openxmlformats.org/officeDocument/2006/relationships/image" Target="../media/image605.png"/><Relationship Id="rId39" Type="http://schemas.openxmlformats.org/officeDocument/2006/relationships/image" Target="../media/image598.png"/><Relationship Id="rId38" Type="http://schemas.openxmlformats.org/officeDocument/2006/relationships/image" Target="../media/image610.png"/><Relationship Id="rId20" Type="http://schemas.openxmlformats.org/officeDocument/2006/relationships/image" Target="../media/image66.png"/><Relationship Id="rId22" Type="http://schemas.openxmlformats.org/officeDocument/2006/relationships/image" Target="../media/image596.png"/><Relationship Id="rId21" Type="http://schemas.openxmlformats.org/officeDocument/2006/relationships/image" Target="../media/image289.png"/><Relationship Id="rId24" Type="http://schemas.openxmlformats.org/officeDocument/2006/relationships/image" Target="../media/image454.png"/><Relationship Id="rId23" Type="http://schemas.openxmlformats.org/officeDocument/2006/relationships/image" Target="../media/image613.png"/><Relationship Id="rId26" Type="http://schemas.openxmlformats.org/officeDocument/2006/relationships/image" Target="../media/image583.png"/><Relationship Id="rId25" Type="http://schemas.openxmlformats.org/officeDocument/2006/relationships/image" Target="../media/image595.png"/><Relationship Id="rId28" Type="http://schemas.openxmlformats.org/officeDocument/2006/relationships/image" Target="../media/image611.png"/><Relationship Id="rId27" Type="http://schemas.openxmlformats.org/officeDocument/2006/relationships/image" Target="../media/image589.png"/><Relationship Id="rId29" Type="http://schemas.openxmlformats.org/officeDocument/2006/relationships/image" Target="../media/image594.png"/><Relationship Id="rId95" Type="http://schemas.openxmlformats.org/officeDocument/2006/relationships/image" Target="../media/image662.png"/><Relationship Id="rId94" Type="http://schemas.openxmlformats.org/officeDocument/2006/relationships/image" Target="../media/image665.png"/><Relationship Id="rId97" Type="http://schemas.openxmlformats.org/officeDocument/2006/relationships/image" Target="../media/image663.png"/><Relationship Id="rId96" Type="http://schemas.openxmlformats.org/officeDocument/2006/relationships/image" Target="../media/image660.png"/><Relationship Id="rId11" Type="http://schemas.openxmlformats.org/officeDocument/2006/relationships/image" Target="../media/image593.png"/><Relationship Id="rId99" Type="http://schemas.openxmlformats.org/officeDocument/2006/relationships/image" Target="../media/image670.png"/><Relationship Id="rId10" Type="http://schemas.openxmlformats.org/officeDocument/2006/relationships/image" Target="../media/image569.png"/><Relationship Id="rId98" Type="http://schemas.openxmlformats.org/officeDocument/2006/relationships/image" Target="../media/image666.png"/><Relationship Id="rId13" Type="http://schemas.openxmlformats.org/officeDocument/2006/relationships/image" Target="../media/image581.png"/><Relationship Id="rId12" Type="http://schemas.openxmlformats.org/officeDocument/2006/relationships/image" Target="../media/image577.png"/><Relationship Id="rId91" Type="http://schemas.openxmlformats.org/officeDocument/2006/relationships/image" Target="../media/image664.png"/><Relationship Id="rId90" Type="http://schemas.openxmlformats.org/officeDocument/2006/relationships/image" Target="../media/image652.png"/><Relationship Id="rId93" Type="http://schemas.openxmlformats.org/officeDocument/2006/relationships/image" Target="../media/image656.png"/><Relationship Id="rId92" Type="http://schemas.openxmlformats.org/officeDocument/2006/relationships/image" Target="../media/image655.png"/><Relationship Id="rId15" Type="http://schemas.openxmlformats.org/officeDocument/2006/relationships/image" Target="../media/image578.png"/><Relationship Id="rId14" Type="http://schemas.openxmlformats.org/officeDocument/2006/relationships/image" Target="../media/image576.png"/><Relationship Id="rId17" Type="http://schemas.openxmlformats.org/officeDocument/2006/relationships/image" Target="../media/image579.png"/><Relationship Id="rId16" Type="http://schemas.openxmlformats.org/officeDocument/2006/relationships/image" Target="../media/image582.png"/><Relationship Id="rId19" Type="http://schemas.openxmlformats.org/officeDocument/2006/relationships/image" Target="../media/image602.png"/><Relationship Id="rId18" Type="http://schemas.openxmlformats.org/officeDocument/2006/relationships/image" Target="../media/image592.png"/><Relationship Id="rId84" Type="http://schemas.openxmlformats.org/officeDocument/2006/relationships/image" Target="../media/image654.png"/><Relationship Id="rId83" Type="http://schemas.openxmlformats.org/officeDocument/2006/relationships/image" Target="../media/image647.png"/><Relationship Id="rId86" Type="http://schemas.openxmlformats.org/officeDocument/2006/relationships/image" Target="../media/image659.png"/><Relationship Id="rId85" Type="http://schemas.openxmlformats.org/officeDocument/2006/relationships/image" Target="../media/image645.png"/><Relationship Id="rId88" Type="http://schemas.openxmlformats.org/officeDocument/2006/relationships/image" Target="../media/image661.png"/><Relationship Id="rId87" Type="http://schemas.openxmlformats.org/officeDocument/2006/relationships/image" Target="../media/image650.png"/><Relationship Id="rId89" Type="http://schemas.openxmlformats.org/officeDocument/2006/relationships/image" Target="../media/image658.png"/><Relationship Id="rId80" Type="http://schemas.openxmlformats.org/officeDocument/2006/relationships/image" Target="../media/image646.png"/><Relationship Id="rId82" Type="http://schemas.openxmlformats.org/officeDocument/2006/relationships/image" Target="../media/image657.png"/><Relationship Id="rId81" Type="http://schemas.openxmlformats.org/officeDocument/2006/relationships/image" Target="../media/image7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570.png"/><Relationship Id="rId9" Type="http://schemas.openxmlformats.org/officeDocument/2006/relationships/image" Target="../media/image574.png"/><Relationship Id="rId5" Type="http://schemas.openxmlformats.org/officeDocument/2006/relationships/image" Target="../media/image575.png"/><Relationship Id="rId6" Type="http://schemas.openxmlformats.org/officeDocument/2006/relationships/image" Target="../media/image580.png"/><Relationship Id="rId7" Type="http://schemas.openxmlformats.org/officeDocument/2006/relationships/image" Target="../media/image572.png"/><Relationship Id="rId8" Type="http://schemas.openxmlformats.org/officeDocument/2006/relationships/image" Target="../media/image568.png"/><Relationship Id="rId73" Type="http://schemas.openxmlformats.org/officeDocument/2006/relationships/image" Target="../media/image634.png"/><Relationship Id="rId72" Type="http://schemas.openxmlformats.org/officeDocument/2006/relationships/image" Target="../media/image638.png"/><Relationship Id="rId75" Type="http://schemas.openxmlformats.org/officeDocument/2006/relationships/image" Target="../media/image639.png"/><Relationship Id="rId74" Type="http://schemas.openxmlformats.org/officeDocument/2006/relationships/image" Target="../media/image653.png"/><Relationship Id="rId77" Type="http://schemas.openxmlformats.org/officeDocument/2006/relationships/image" Target="../media/image642.png"/><Relationship Id="rId76" Type="http://schemas.openxmlformats.org/officeDocument/2006/relationships/image" Target="../media/image648.png"/><Relationship Id="rId79" Type="http://schemas.openxmlformats.org/officeDocument/2006/relationships/image" Target="../media/image649.png"/><Relationship Id="rId78" Type="http://schemas.openxmlformats.org/officeDocument/2006/relationships/image" Target="../media/image643.png"/><Relationship Id="rId71" Type="http://schemas.openxmlformats.org/officeDocument/2006/relationships/image" Target="../media/image644.png"/><Relationship Id="rId70" Type="http://schemas.openxmlformats.org/officeDocument/2006/relationships/image" Target="../media/image637.png"/><Relationship Id="rId62" Type="http://schemas.openxmlformats.org/officeDocument/2006/relationships/image" Target="../media/image632.png"/><Relationship Id="rId61" Type="http://schemas.openxmlformats.org/officeDocument/2006/relationships/image" Target="../media/image628.png"/><Relationship Id="rId64" Type="http://schemas.openxmlformats.org/officeDocument/2006/relationships/image" Target="../media/image635.png"/><Relationship Id="rId63" Type="http://schemas.openxmlformats.org/officeDocument/2006/relationships/image" Target="../media/image629.png"/><Relationship Id="rId66" Type="http://schemas.openxmlformats.org/officeDocument/2006/relationships/image" Target="../media/image636.png"/><Relationship Id="rId65" Type="http://schemas.openxmlformats.org/officeDocument/2006/relationships/image" Target="../media/image651.png"/><Relationship Id="rId68" Type="http://schemas.openxmlformats.org/officeDocument/2006/relationships/image" Target="../media/image633.png"/><Relationship Id="rId67" Type="http://schemas.openxmlformats.org/officeDocument/2006/relationships/image" Target="../media/image631.png"/><Relationship Id="rId60" Type="http://schemas.openxmlformats.org/officeDocument/2006/relationships/image" Target="../media/image627.png"/><Relationship Id="rId69" Type="http://schemas.openxmlformats.org/officeDocument/2006/relationships/image" Target="../media/image641.png"/><Relationship Id="rId51" Type="http://schemas.openxmlformats.org/officeDocument/2006/relationships/image" Target="../media/image630.png"/><Relationship Id="rId50" Type="http://schemas.openxmlformats.org/officeDocument/2006/relationships/image" Target="../media/image618.png"/><Relationship Id="rId53" Type="http://schemas.openxmlformats.org/officeDocument/2006/relationships/image" Target="../media/image620.png"/><Relationship Id="rId52" Type="http://schemas.openxmlformats.org/officeDocument/2006/relationships/image" Target="../media/image621.png"/><Relationship Id="rId55" Type="http://schemas.openxmlformats.org/officeDocument/2006/relationships/image" Target="../media/image619.png"/><Relationship Id="rId54" Type="http://schemas.openxmlformats.org/officeDocument/2006/relationships/image" Target="../media/image615.png"/><Relationship Id="rId57" Type="http://schemas.openxmlformats.org/officeDocument/2006/relationships/image" Target="../media/image622.png"/><Relationship Id="rId56" Type="http://schemas.openxmlformats.org/officeDocument/2006/relationships/image" Target="../media/image640.png"/><Relationship Id="rId59" Type="http://schemas.openxmlformats.org/officeDocument/2006/relationships/image" Target="../media/image626.png"/><Relationship Id="rId58" Type="http://schemas.openxmlformats.org/officeDocument/2006/relationships/image" Target="../media/image6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4733458" y="5041900"/>
            <a:ext cx="14920131" cy="395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Додавання і віднімання розрядних чисел. Побудова прямокутника (квадрата) 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0085060" y="8864600"/>
            <a:ext cx="4356645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ubik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Математика 3 клас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9" name="Google Shape;1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7815" y="8916830"/>
            <a:ext cx="2523795" cy="3736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" name="Google Shape;2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7447" y="8969977"/>
            <a:ext cx="2489362" cy="3685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" name="Google Shape;2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13431" y="11516472"/>
            <a:ext cx="3323102" cy="1139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" name="Google Shape;2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40257" y="10651732"/>
            <a:ext cx="875201" cy="1629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" name="Google Shape;23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86866" y="10877664"/>
            <a:ext cx="874690" cy="1629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" name="Google Shape;2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32892" y="9239058"/>
            <a:ext cx="1710975" cy="154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" name="Google Shape;25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43823" y="8887037"/>
            <a:ext cx="1530833" cy="1512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" name="Google Shape;26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963890" y="8605666"/>
            <a:ext cx="955906" cy="470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" name="Google Shape;27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797778" y="8892923"/>
            <a:ext cx="32639" cy="8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" name="Google Shape;28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675569" y="8921573"/>
            <a:ext cx="40989" cy="10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" name="Google Shape;29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169308" y="8887799"/>
            <a:ext cx="681225" cy="207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" name="Google Shape;30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86948" y="8935425"/>
            <a:ext cx="75147" cy="19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" name="Google Shape;31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478023" y="8954968"/>
            <a:ext cx="108925" cy="303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" name="Google Shape;32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435706" y="8986844"/>
            <a:ext cx="37384" cy="11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" name="Google Shape;33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374413" y="9006767"/>
            <a:ext cx="34917" cy="11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" name="Google Shape;34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354486" y="9018531"/>
            <a:ext cx="19925" cy="7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" name="Google Shape;35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335321" y="9025552"/>
            <a:ext cx="19356" cy="7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" name="Google Shape;36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220133" y="9075264"/>
            <a:ext cx="14991" cy="75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" name="Google Shape;37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177247" y="9095945"/>
            <a:ext cx="18597" cy="11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" name="Google Shape;38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163204" y="9106951"/>
            <a:ext cx="14043" cy="89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" name="Google Shape;39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117091" y="9144330"/>
            <a:ext cx="7590" cy="6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" name="Google Shape;40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314190" y="11606409"/>
            <a:ext cx="707997" cy="759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" name="Google Shape;41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348164" y="11907529"/>
            <a:ext cx="674023" cy="458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" name="Google Shape;42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307211" y="11065092"/>
            <a:ext cx="672907" cy="607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" name="Google Shape;43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719091" y="9231611"/>
            <a:ext cx="857359" cy="23147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" name="Google Shape;44;p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820367" y="11538103"/>
            <a:ext cx="454548" cy="712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" name="Google Shape;45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3030178" y="8953183"/>
            <a:ext cx="2523700" cy="3719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" name="Google Shape;46;p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726740" y="8870529"/>
            <a:ext cx="1564806" cy="1546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" name="Google Shape;47;p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947001" y="8588664"/>
            <a:ext cx="989971" cy="504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" name="Google Shape;48;p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3780508" y="8876015"/>
            <a:ext cx="66607" cy="42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" name="Google Shape;49;p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658546" y="8904476"/>
            <a:ext cx="75092" cy="44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" name="Google Shape;50;p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152105" y="8870644"/>
            <a:ext cx="715422" cy="24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" name="Google Shape;51;p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569849" y="8918151"/>
            <a:ext cx="109325" cy="53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" name="Google Shape;52;p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3461003" y="8938125"/>
            <a:ext cx="143235" cy="64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" name="Google Shape;53;p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3418817" y="8969636"/>
            <a:ext cx="71542" cy="45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" name="Google Shape;54;p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3357364" y="8989761"/>
            <a:ext cx="69043" cy="45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" name="Google Shape;55;p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3337511" y="9001506"/>
            <a:ext cx="54170" cy="41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" name="Google Shape;56;p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3318242" y="9008388"/>
            <a:ext cx="53513" cy="41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" name="Google Shape;57;p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3202864" y="9058270"/>
            <a:ext cx="49339" cy="41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" name="Google Shape;58;p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3160167" y="9078796"/>
            <a:ext cx="52565" cy="45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" name="Google Shape;59;p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3146124" y="9089798"/>
            <a:ext cx="48200" cy="43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" name="Google Shape;60;p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190994" y="8899184"/>
            <a:ext cx="2557540" cy="3770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" name="Google Shape;61;p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3100012" y="9126994"/>
            <a:ext cx="41748" cy="40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" name="Google Shape;62;p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297115" y="11589411"/>
            <a:ext cx="742143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" name="Google Shape;63;p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289965" y="11047535"/>
            <a:ext cx="707190" cy="642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" name="Google Shape;64;p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702013" y="9214534"/>
            <a:ext cx="891314" cy="2348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" name="Google Shape;65;p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803135" y="11521026"/>
            <a:ext cx="489003" cy="746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" name="Google Shape;66;p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2739269" y="10424834"/>
            <a:ext cx="68783" cy="670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" name="Google Shape;67;p1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953893" y="9459285"/>
            <a:ext cx="557863" cy="2098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" name="Google Shape;68;p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4556393" y="10620045"/>
            <a:ext cx="812470" cy="795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" name="Google Shape;69;p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3449140" y="9424090"/>
            <a:ext cx="1711179" cy="1327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" name="Google Shape;70;p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3336308" y="9728352"/>
            <a:ext cx="1827483" cy="1055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" name="Google Shape;71;p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3460375" y="9322590"/>
            <a:ext cx="1581690" cy="421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" name="Google Shape;72;p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3463601" y="9207181"/>
            <a:ext cx="1558348" cy="432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" name="Google Shape;73;p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4817046" y="11183102"/>
            <a:ext cx="337359" cy="2286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" name="Google Shape;74;p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4883612" y="11521596"/>
            <a:ext cx="234739" cy="461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" name="Google Shape;75;p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4870327" y="11360696"/>
            <a:ext cx="248023" cy="206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" name="Google Shape;76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097476" y="11360506"/>
            <a:ext cx="6452" cy="1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" name="Google Shape;77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021380" y="11377013"/>
            <a:ext cx="17269" cy="3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" name="Google Shape;78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980770" y="11388777"/>
            <a:ext cx="2277" cy="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" name="Google Shape;79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910368" y="11399972"/>
            <a:ext cx="7021" cy="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" name="Google Shape;80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882283" y="11403007"/>
            <a:ext cx="13284" cy="1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" name="Google Shape;81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870327" y="11405094"/>
            <a:ext cx="9678" cy="1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" name="Google Shape;82;p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4835032" y="11512298"/>
            <a:ext cx="349101" cy="372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" name="Google Shape;83;p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4573915" y="11250835"/>
            <a:ext cx="857778" cy="998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" name="Google Shape;84;p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4503133" y="11748526"/>
            <a:ext cx="928560" cy="532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" name="Google Shape;85;p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3403382" y="10845598"/>
            <a:ext cx="812474" cy="796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" name="Google Shape;86;p1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3680503" y="11738280"/>
            <a:ext cx="349099" cy="372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" name="Google Shape;87;p1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3715799" y="11586487"/>
            <a:ext cx="247643" cy="206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" name="Google Shape;88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949209" y="11586487"/>
            <a:ext cx="753" cy="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" name="Google Shape;89;p1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3663747" y="11408596"/>
            <a:ext cx="337458" cy="228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" name="Google Shape;90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868559" y="11603754"/>
            <a:ext cx="11196" cy="2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" name="Google Shape;91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853947" y="11608117"/>
            <a:ext cx="6262" cy="1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" name="Google Shape;92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849962" y="11609636"/>
            <a:ext cx="3985" cy="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" name="Google Shape;93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838007" y="11610964"/>
            <a:ext cx="8349" cy="1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" name="Google Shape;94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815994" y="11615896"/>
            <a:ext cx="5883" cy="1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" name="Google Shape;95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777473" y="11621589"/>
            <a:ext cx="12145" cy="1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" name="Google Shape;96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742366" y="11626712"/>
            <a:ext cx="14802" cy="2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" name="Google Shape;97;p1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3419955" y="11477385"/>
            <a:ext cx="857846" cy="997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" name="Google Shape;98;p1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3347465" y="11960087"/>
            <a:ext cx="930335" cy="546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" name="Google Shape;99;p1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4539847" y="10603133"/>
            <a:ext cx="846292" cy="830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" name="Google Shape;100;p1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3432144" y="9407139"/>
            <a:ext cx="1745469" cy="13617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" name="Google Shape;101;p1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3443289" y="9305300"/>
            <a:ext cx="1615990" cy="456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" name="Google Shape;102;p1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3446515" y="9190181"/>
            <a:ext cx="1592648" cy="466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" name="Google Shape;103;p1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4800306" y="11166268"/>
            <a:ext cx="371373" cy="262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" name="Google Shape;104;p1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4866622" y="11504794"/>
            <a:ext cx="268964" cy="79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" name="Google Shape;105;p1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4853423" y="11343176"/>
            <a:ext cx="282262" cy="241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" name="Google Shape;106;p1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5080777" y="11343211"/>
            <a:ext cx="40040" cy="35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" name="Google Shape;107;p1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5004112" y="11359705"/>
            <a:ext cx="51616" cy="38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" name="Google Shape;108;p1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4963883" y="11371644"/>
            <a:ext cx="36245" cy="34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" name="Google Shape;109;p1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4893290" y="11382906"/>
            <a:ext cx="40989" cy="35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" name="Google Shape;110;p1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4865204" y="11385993"/>
            <a:ext cx="47425" cy="35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" name="Google Shape;111;p1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4853249" y="11388077"/>
            <a:ext cx="43815" cy="35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" name="Google Shape;112;p1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4817887" y="11494896"/>
            <a:ext cx="383007" cy="406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" name="Google Shape;113;p1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4556837" y="11233948"/>
            <a:ext cx="892322" cy="10331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" name="Google Shape;114;p1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3385930" y="10828693"/>
            <a:ext cx="846960" cy="830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" name="Google Shape;115;p1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3663547" y="11720688"/>
            <a:ext cx="383197" cy="4065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" name="Google Shape;116;p1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3699099" y="11569919"/>
            <a:ext cx="281677" cy="2406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" name="Google Shape;117;p1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3932397" y="11569331"/>
            <a:ext cx="34957" cy="34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" name="Google Shape;118;p1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3646915" y="11391684"/>
            <a:ext cx="371184" cy="262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" name="Google Shape;119;p1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3852240" y="11586733"/>
            <a:ext cx="44784" cy="36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" name="Google Shape;120;p1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3836938" y="11590989"/>
            <a:ext cx="40402" cy="35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" name="Google Shape;121;p1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3832887" y="11592527"/>
            <a:ext cx="38140" cy="34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" name="Google Shape;122;p1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3820928" y="11593845"/>
            <a:ext cx="42369" cy="35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" name="Google Shape;123;p1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3798916" y="11598593"/>
            <a:ext cx="40273" cy="355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" name="Google Shape;124;p1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3760393" y="11604428"/>
            <a:ext cx="46303" cy="36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" name="Google Shape;125;p1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3725287" y="11609693"/>
            <a:ext cx="48770" cy="36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" name="Google Shape;126;p1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3402877" y="11459930"/>
            <a:ext cx="892086" cy="1032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" name="Google Shape;127;p1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3541568" y="10100974"/>
            <a:ext cx="1569576" cy="3225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" name="Google Shape;128;p1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3452348" y="11588167"/>
            <a:ext cx="766356" cy="180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" name="Google Shape;129;p1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4615460" y="11373680"/>
            <a:ext cx="736408" cy="152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" name="Google Shape;130;p1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4356445" y="8635811"/>
            <a:ext cx="683723" cy="848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" name="Google Shape;131;p1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4339668" y="8618482"/>
            <a:ext cx="717544" cy="883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" name="Google Shape;132;p1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4461954" y="8639428"/>
            <a:ext cx="343664" cy="840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" name="Google Shape;133;p1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4683412" y="8693697"/>
            <a:ext cx="299634" cy="75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" name="Google Shape;134;p1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4870328" y="8158031"/>
            <a:ext cx="227364" cy="230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" name="Google Shape;135;p1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4653237" y="8353109"/>
            <a:ext cx="430766" cy="480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" name="Google Shape;136;p1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4853496" y="8140700"/>
            <a:ext cx="261565" cy="264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" name="Google Shape;137;p1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4636014" y="8335780"/>
            <a:ext cx="464955" cy="514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" name="Google Shape;138;p1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4582471" y="8801811"/>
            <a:ext cx="272660" cy="576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" name="Google Shape;139;p1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3519574" y="9558132"/>
            <a:ext cx="810249" cy="280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" name="Google Shape;140;p1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3451964" y="10911941"/>
            <a:ext cx="453050" cy="188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" name="Google Shape;141;p1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4641998" y="10711026"/>
            <a:ext cx="377978" cy="148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" name="Google Shape;142;p1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19760666" y="2896552"/>
            <a:ext cx="2601363" cy="2549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" name="Google Shape;143;p1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19741388" y="2877041"/>
            <a:ext cx="2640410" cy="25883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" name="Google Shape;144;p1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21560828" y="3123478"/>
            <a:ext cx="242652" cy="204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" name="Google Shape;145;p1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21383744" y="3341753"/>
            <a:ext cx="146700" cy="126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" name="Google Shape;146;p1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21206274" y="3559799"/>
            <a:ext cx="242422" cy="204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" name="Google Shape;147;p1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21029423" y="3778074"/>
            <a:ext cx="146552" cy="126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" name="Google Shape;148;p1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20852265" y="3996350"/>
            <a:ext cx="242652" cy="204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" name="Google Shape;149;p1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20675182" y="4214625"/>
            <a:ext cx="146700" cy="126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" name="Google Shape;150;p1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20497943" y="4432670"/>
            <a:ext cx="242347" cy="204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" name="Google Shape;151;p1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20321016" y="4650946"/>
            <a:ext cx="146700" cy="126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" name="Google Shape;152;p1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20143546" y="4868991"/>
            <a:ext cx="242422" cy="204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" name="Google Shape;153;p1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9968157" y="4709052"/>
            <a:ext cx="2249047" cy="620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" name="Google Shape;154;p1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20007868" y="4617260"/>
            <a:ext cx="2218379" cy="65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" name="Google Shape;155;p1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8322561" y="3414562"/>
            <a:ext cx="2583250" cy="1390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" name="Google Shape;156;p1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18302988" y="3394760"/>
            <a:ext cx="2622627" cy="1429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" name="Google Shape;157;p1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18486518" y="4516301"/>
            <a:ext cx="39147" cy="30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" name="Google Shape;158;p1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18767686" y="4639714"/>
            <a:ext cx="39147" cy="177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" name="Google Shape;159;p1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19048625" y="4516301"/>
            <a:ext cx="39147" cy="30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" name="Google Shape;160;p1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9329793" y="4639714"/>
            <a:ext cx="39147" cy="177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" name="Google Shape;161;p1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9610732" y="4516301"/>
            <a:ext cx="39147" cy="30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" name="Google Shape;162;p1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9891901" y="4639714"/>
            <a:ext cx="39147" cy="177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" name="Google Shape;163;p1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20172837" y="4516301"/>
            <a:ext cx="39147" cy="30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" name="Google Shape;164;p1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20454007" y="4639714"/>
            <a:ext cx="39147" cy="177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" name="Google Shape;165;p1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20734945" y="4516301"/>
            <a:ext cx="39147" cy="30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" name="Google Shape;166;p1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18767635" y="3673361"/>
            <a:ext cx="1692126" cy="750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" name="Google Shape;167;p1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18577704" y="3521923"/>
            <a:ext cx="734406" cy="870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" name="Google Shape;168;p1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20265149" y="2090140"/>
            <a:ext cx="451407" cy="451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" name="Google Shape;169;p1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19794449" y="1797431"/>
            <a:ext cx="1392887" cy="1036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" name="Google Shape;170;p1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20205271" y="1498600"/>
            <a:ext cx="570951" cy="1634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" name="Google Shape;171;p1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9731879" y="1896739"/>
            <a:ext cx="1518213" cy="838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" name="Google Shape;172;p1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20316581" y="2227892"/>
            <a:ext cx="100842" cy="247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" name="Google Shape;173;p1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19716645" y="1759860"/>
            <a:ext cx="233302" cy="229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" name="Google Shape;174;p1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20351980" y="2962908"/>
            <a:ext cx="233302" cy="229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" name="Google Shape;175;p1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20826582" y="1800153"/>
            <a:ext cx="233302" cy="229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" name="Google Shape;176;p1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19996217" y="2642100"/>
            <a:ext cx="119282" cy="117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" name="Google Shape;177;p1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20622110" y="1642232"/>
            <a:ext cx="119282" cy="117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" name="Google Shape;178;p1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21042367" y="2482639"/>
            <a:ext cx="119299" cy="117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" name="Google Shape;179;p1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20245485" y="2070481"/>
            <a:ext cx="490524" cy="490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" name="Google Shape;180;p1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19697067" y="1740053"/>
            <a:ext cx="272686" cy="269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" name="Google Shape;181;p1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20332402" y="2943101"/>
            <a:ext cx="272686" cy="269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" name="Google Shape;182;p1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20807004" y="1780347"/>
            <a:ext cx="272686" cy="269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" name="Google Shape;183;p1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19976630" y="2622513"/>
            <a:ext cx="158455" cy="156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" name="Google Shape;184;p1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20602525" y="1622544"/>
            <a:ext cx="158455" cy="156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" name="Google Shape;185;p1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21022781" y="2462951"/>
            <a:ext cx="158455" cy="156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" name="Google Shape;186;p1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18808905" y="2228356"/>
            <a:ext cx="356239" cy="534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" name="Google Shape;187;p1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8599727" y="2259634"/>
            <a:ext cx="88513" cy="91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" name="Google Shape;188;p1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18813656" y="1994618"/>
            <a:ext cx="88686" cy="91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" name="Google Shape;189;p1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19170586" y="2891436"/>
            <a:ext cx="88513" cy="91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" name="Google Shape;190;p1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15982847" y="9145821"/>
            <a:ext cx="2220236" cy="2244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" name="Google Shape;191;p1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6020553" y="1968500"/>
            <a:ext cx="1622489" cy="1793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812" name="Google Shape;81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9"/>
          <p:cNvSpPr/>
          <p:nvPr/>
        </p:nvSpPr>
        <p:spPr>
          <a:xfrm>
            <a:off x="1930641" y="2794000"/>
            <a:ext cx="20851773" cy="1545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Молодці, ви успішно засвоїли матеріал!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9"/>
          <p:cNvSpPr/>
          <p:nvPr/>
        </p:nvSpPr>
        <p:spPr>
          <a:xfrm>
            <a:off x="2540318" y="5194300"/>
            <a:ext cx="64016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4800"/>
              <a:buFont typeface="Rubik"/>
              <a:buNone/>
            </a:pPr>
            <a:r>
              <a:rPr b="1" i="0" lang="en-US" sz="48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Домашнє завдання: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9"/>
          <p:cNvSpPr/>
          <p:nvPr/>
        </p:nvSpPr>
        <p:spPr>
          <a:xfrm>
            <a:off x="2540318" y="6451600"/>
            <a:ext cx="8526999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Підручник за 3 клас / Математика</a:t>
            </a:r>
            <a:r>
              <a:rPr b="0" i="0" lang="en-US" sz="4000" u="sng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Автор: Заїка</a:t>
            </a:r>
            <a:r>
              <a:rPr b="0" i="0" lang="en-US" sz="4000" cap="none" strike="noStrike">
                <a:solidFill>
                  <a:srgbClr val="000000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 </a:t>
            </a:r>
            <a:r>
              <a:rPr b="0" i="0" lang="en-US" sz="4000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Та</a:t>
            </a:r>
            <a:r>
              <a:rPr b="0" i="0" lang="en-US" sz="4000" cap="none" strike="noStrike">
                <a:solidFill>
                  <a:srgbClr val="000000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рнавська</a:t>
            </a:r>
            <a:endParaRPr b="0" i="0" sz="40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9"/>
          <p:cNvSpPr/>
          <p:nvPr/>
        </p:nvSpPr>
        <p:spPr>
          <a:xfrm>
            <a:off x="2540318" y="8013700"/>
            <a:ext cx="3865516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AutoNum type="arabicPeriod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Вправа 289.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817" name="Google Shape;81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439280" y="11689779"/>
            <a:ext cx="3676602" cy="854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8" name="Google Shape;818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516380" y="11971462"/>
            <a:ext cx="815785" cy="1458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9" name="Google Shape;819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033021" y="11865260"/>
            <a:ext cx="299674" cy="216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0" name="Google Shape;820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511184" y="11795820"/>
            <a:ext cx="636792" cy="288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1" name="Google Shape;821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016803" y="11684930"/>
            <a:ext cx="136795" cy="181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2" name="Google Shape;822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8322900" y="11971462"/>
            <a:ext cx="815787" cy="1458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3" name="Google Shape;823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8322372" y="11865260"/>
            <a:ext cx="299675" cy="216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4" name="Google Shape;824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8507431" y="11795820"/>
            <a:ext cx="636463" cy="288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5" name="Google Shape;825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8501810" y="11684930"/>
            <a:ext cx="137130" cy="181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6" name="Google Shape;826;p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8506924" y="9899216"/>
            <a:ext cx="1565027" cy="198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7" name="Google Shape;827;p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8507430" y="9629316"/>
            <a:ext cx="1553642" cy="601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8" name="Google Shape;828;p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9888980" y="9830172"/>
            <a:ext cx="183727" cy="288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9" name="Google Shape;829;p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9882283" y="9823524"/>
            <a:ext cx="203256" cy="307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0" name="Google Shape;830;p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8528987" y="9875292"/>
            <a:ext cx="131039" cy="220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1" name="Google Shape;831;p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8518290" y="9866300"/>
            <a:ext cx="151409" cy="239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2" name="Google Shape;832;p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8960078" y="10374784"/>
            <a:ext cx="681878" cy="27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3" name="Google Shape;833;p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8945580" y="10359715"/>
            <a:ext cx="711831" cy="66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4" name="Google Shape;834;p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9235798" y="9770256"/>
            <a:ext cx="12702" cy="621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5" name="Google Shape;835;p9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9214864" y="9756031"/>
            <a:ext cx="45672" cy="646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6" name="Google Shape;836;p9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9277828" y="9794776"/>
            <a:ext cx="162463" cy="609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7" name="Google Shape;837;p9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8106446" y="9962567"/>
            <a:ext cx="594976" cy="201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8" name="Google Shape;838;p9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8279567" y="8684133"/>
            <a:ext cx="378985" cy="1596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9" name="Google Shape;839;p9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8571069" y="8965692"/>
            <a:ext cx="1477005" cy="833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0" name="Google Shape;840;p9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8279208" y="7941283"/>
            <a:ext cx="2063444" cy="1716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1" name="Google Shape;841;p9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8853674" y="7594588"/>
            <a:ext cx="766387" cy="364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2" name="Google Shape;842;p9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8901229" y="7783773"/>
            <a:ext cx="760333" cy="477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3" name="Google Shape;843;p9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7862844" y="6895654"/>
            <a:ext cx="402011" cy="254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4" name="Google Shape;844;p9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7860491" y="6751191"/>
            <a:ext cx="404365" cy="212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5" name="Google Shape;845;p9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7983499" y="6906320"/>
            <a:ext cx="247762" cy="212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6" name="Google Shape;846;p9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8090742" y="6966086"/>
            <a:ext cx="140511" cy="86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7" name="Google Shape;847;p9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0088786" y="6895654"/>
            <a:ext cx="402011" cy="254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8" name="Google Shape;848;p9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0089126" y="6751191"/>
            <a:ext cx="404365" cy="212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9" name="Google Shape;849;p9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0122630" y="6906729"/>
            <a:ext cx="247885" cy="211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0" name="Google Shape;850;p9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0122281" y="6966421"/>
            <a:ext cx="140955" cy="86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1" name="Google Shape;851;p9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8238238" y="5833604"/>
            <a:ext cx="1907414" cy="1835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2" name="Google Shape;852;p9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9115686" y="6754924"/>
            <a:ext cx="131801" cy="234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3" name="Google Shape;853;p9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9042401" y="7012608"/>
            <a:ext cx="295807" cy="117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4" name="Google Shape;854;p9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8531667" y="6471283"/>
            <a:ext cx="179373" cy="128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5" name="Google Shape;855;p9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9619758" y="6449839"/>
            <a:ext cx="192974" cy="89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6" name="Google Shape;856;p9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8503666" y="7044866"/>
            <a:ext cx="361981" cy="340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7" name="Google Shape;857;p9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9493812" y="7044866"/>
            <a:ext cx="361981" cy="340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8" name="Google Shape;858;p9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9149570" y="7158720"/>
            <a:ext cx="100268" cy="260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9" name="Google Shape;859;p9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9445910" y="6701594"/>
            <a:ext cx="268969" cy="211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0" name="Google Shape;860;p9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8670583" y="6700143"/>
            <a:ext cx="268977" cy="213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1" name="Google Shape;861;p9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8416764" y="6500924"/>
            <a:ext cx="1523877" cy="641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2" name="Google Shape;862;p9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9672407" y="5734608"/>
            <a:ext cx="7423" cy="20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3" name="Google Shape;863;p9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0108289" y="6114690"/>
            <a:ext cx="20528" cy="19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4" name="Google Shape;864;p9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9674157" y="5733777"/>
            <a:ext cx="648" cy="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5" name="Google Shape;865;p9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8117426" y="5754787"/>
            <a:ext cx="2165917" cy="1054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6" name="Google Shape;866;p9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8032856" y="5562600"/>
            <a:ext cx="2231437" cy="10361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7" name="Google Shape;867;p9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8116350" y="5897823"/>
            <a:ext cx="405506" cy="472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8" name="Google Shape;868;p9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8709860" y="5744530"/>
            <a:ext cx="407618" cy="274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9" name="Google Shape;869;p9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9297033" y="5661261"/>
            <a:ext cx="401672" cy="494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0" name="Google Shape;870;p9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9924235" y="5990121"/>
            <a:ext cx="171131" cy="345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1" name="Google Shape;871;p9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9998121" y="8663285"/>
            <a:ext cx="449909" cy="498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2" name="Google Shape;872;p9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9265948" y="8292802"/>
            <a:ext cx="900161" cy="111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3" name="Google Shape;873;p9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9214968" y="8312981"/>
            <a:ext cx="863553" cy="1069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4" name="Google Shape;874;p9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9183493" y="8346852"/>
            <a:ext cx="900161" cy="1057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5" name="Google Shape;875;p9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9400139" y="8558225"/>
            <a:ext cx="1163143" cy="1073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6" name="Google Shape;876;p9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7809720" y="10094975"/>
            <a:ext cx="1263709" cy="1802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7" name="Google Shape;877;p9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7869594" y="10094975"/>
            <a:ext cx="1263709" cy="1802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8" name="Google Shape;878;p9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7940168" y="10986455"/>
            <a:ext cx="1154712" cy="292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9" name="Google Shape;879;p9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7914166" y="11183491"/>
            <a:ext cx="1193031" cy="191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0" name="Google Shape;880;p9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7907322" y="11283392"/>
            <a:ext cx="1244600" cy="528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1" name="Google Shape;881;p9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7895393" y="11373693"/>
            <a:ext cx="1212831" cy="545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2" name="Google Shape;882;p9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8291328" y="10404326"/>
            <a:ext cx="335037" cy="3353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3" name="Google Shape;883;p9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8301592" y="10391998"/>
            <a:ext cx="335037" cy="335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889" name="Google Shape;8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10"/>
          <p:cNvSpPr/>
          <p:nvPr/>
        </p:nvSpPr>
        <p:spPr>
          <a:xfrm>
            <a:off x="4483660" y="3556000"/>
            <a:ext cx="15622953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4800"/>
              <a:buFont typeface="Rubik SemiBold"/>
              <a:buNone/>
            </a:pPr>
            <a:r>
              <a:rPr b="0" i="0" lang="en-US" sz="4800" u="none" cap="none" strike="noStrike">
                <a:solidFill>
                  <a:srgbClr val="6536D6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Презентація створена спеціалістами Mathema.me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10"/>
          <p:cNvSpPr/>
          <p:nvPr/>
        </p:nvSpPr>
        <p:spPr>
          <a:xfrm>
            <a:off x="5504021" y="5016500"/>
            <a:ext cx="13379005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- це найбільша платформа для вивчення математики у Східній Європі, родом з України.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10"/>
          <p:cNvSpPr/>
          <p:nvPr/>
        </p:nvSpPr>
        <p:spPr>
          <a:xfrm>
            <a:off x="8903813" y="7353300"/>
            <a:ext cx="11931025" cy="2556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У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ти можеш: 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готуватися до контрольних та іспитів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проходити онлайн-тести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дізнаватись останні новини про освіту в Україні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893" name="Google Shape;89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4956" y="11660113"/>
            <a:ext cx="3912089" cy="909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4" name="Google Shape;89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0532" y="7694141"/>
            <a:ext cx="1614050" cy="1810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5" name="Google Shape;89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30601" y="7691227"/>
            <a:ext cx="1614050" cy="1810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6" name="Google Shape;89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53174" y="11288837"/>
            <a:ext cx="567191" cy="561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7" name="Google Shape;897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36792" y="11085364"/>
            <a:ext cx="595587" cy="294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8" name="Google Shape;898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69906" y="11968956"/>
            <a:ext cx="817068" cy="146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9" name="Google Shape;899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87601" y="11862495"/>
            <a:ext cx="299896" cy="216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0" name="Google Shape;900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164838" y="11792967"/>
            <a:ext cx="637804" cy="288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1" name="Google Shape;901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70929" y="11681557"/>
            <a:ext cx="137123" cy="181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2" name="Google Shape;902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229214" y="11085364"/>
            <a:ext cx="595587" cy="311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3" name="Google Shape;903;p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249965" y="11242625"/>
            <a:ext cx="566463" cy="607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4" name="Google Shape;904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974618" y="11968956"/>
            <a:ext cx="817068" cy="146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5" name="Google Shape;905;p1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974096" y="11862495"/>
            <a:ext cx="299896" cy="216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6" name="Google Shape;906;p1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158952" y="11792967"/>
            <a:ext cx="637965" cy="288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7" name="Google Shape;907;p1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153544" y="11681557"/>
            <a:ext cx="137123" cy="181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8" name="Google Shape;908;p1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309036" y="6605178"/>
            <a:ext cx="728" cy="4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9" name="Google Shape;909;p1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622799" y="7646219"/>
            <a:ext cx="626167" cy="8066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0" name="Google Shape;910;p1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613697" y="6348884"/>
            <a:ext cx="851774" cy="1455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1" name="Google Shape;911;p1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347482" y="6885099"/>
            <a:ext cx="413926" cy="262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2" name="Google Shape;912;p10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345066" y="6736197"/>
            <a:ext cx="416343" cy="218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3" name="Google Shape;913;p1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471495" y="6895529"/>
            <a:ext cx="255261" cy="218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4" name="Google Shape;914;p10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582270" y="6957442"/>
            <a:ext cx="144843" cy="89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5" name="Google Shape;915;p10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4639546" y="6885099"/>
            <a:ext cx="413926" cy="262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6" name="Google Shape;916;p10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4639546" y="6736197"/>
            <a:ext cx="416343" cy="218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7" name="Google Shape;917;p10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673734" y="6896236"/>
            <a:ext cx="255602" cy="218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8" name="Google Shape;918;p10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4674190" y="6958062"/>
            <a:ext cx="144649" cy="89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9" name="Google Shape;919;p10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504436" y="7814394"/>
            <a:ext cx="482732" cy="225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0" name="Google Shape;920;p10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3504436" y="7632750"/>
            <a:ext cx="518408" cy="270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1" name="Google Shape;921;p10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733832" y="5791423"/>
            <a:ext cx="1963857" cy="1889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2" name="Google Shape;922;p10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177155" y="6803566"/>
            <a:ext cx="112856" cy="135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3" name="Google Shape;923;p10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4100387" y="6803566"/>
            <a:ext cx="112856" cy="135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4" name="Google Shape;924;p10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3637143" y="6740178"/>
            <a:ext cx="134888" cy="241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5" name="Google Shape;925;p10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3626165" y="7123175"/>
            <a:ext cx="192446" cy="100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6" name="Google Shape;926;p10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3003011" y="6481539"/>
            <a:ext cx="185106" cy="13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7" name="Google Shape;927;p10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4122911" y="6459538"/>
            <a:ext cx="198411" cy="916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8" name="Google Shape;928;p10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3007143" y="7038715"/>
            <a:ext cx="37278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9" name="Google Shape;929;p10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4026848" y="7038715"/>
            <a:ext cx="37278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0" name="Google Shape;930;p10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608872" y="5898989"/>
            <a:ext cx="2316455" cy="906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1" name="Google Shape;931;p10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445291" y="5473700"/>
            <a:ext cx="2612166" cy="1273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2" name="Google Shape;932;p10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172815" y="5598678"/>
            <a:ext cx="506877" cy="523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3" name="Google Shape;933;p10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4439102" y="5952914"/>
            <a:ext cx="297281" cy="2707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4" name="Google Shape;934;p10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578924" y="6324315"/>
            <a:ext cx="224311" cy="300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5" name="Google Shape;935;p10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3156690" y="9893585"/>
            <a:ext cx="1626655" cy="1167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6" name="Google Shape;936;p10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3158952" y="9677598"/>
            <a:ext cx="1556317" cy="547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7" name="Google Shape;937;p10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4543438" y="9824442"/>
            <a:ext cx="183846" cy="289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8" name="Google Shape;938;p10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4536370" y="9817447"/>
            <a:ext cx="203234" cy="308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9" name="Google Shape;939;p10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3181158" y="9869190"/>
            <a:ext cx="131422" cy="221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0" name="Google Shape;940;p10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3170078" y="9860521"/>
            <a:ext cx="151303" cy="240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1" name="Google Shape;941;p10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3612560" y="10369699"/>
            <a:ext cx="682959" cy="27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2" name="Google Shape;942;p10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3598271" y="10354779"/>
            <a:ext cx="713033" cy="67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3" name="Google Shape;943;p10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3888971" y="9764365"/>
            <a:ext cx="12645" cy="622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4" name="Google Shape;944;p10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3868169" y="9750041"/>
            <a:ext cx="45384" cy="6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5" name="Google Shape;945;p10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3931009" y="9788860"/>
            <a:ext cx="162636" cy="610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6" name="Google Shape;946;p10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3110908" y="10754680"/>
            <a:ext cx="792187" cy="353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7" name="Google Shape;947;p10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4081433" y="10754680"/>
            <a:ext cx="732118" cy="353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8" name="Google Shape;948;p10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746117" y="8534760"/>
            <a:ext cx="1915271" cy="565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9" name="Google Shape;949;p10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790168" y="8229724"/>
            <a:ext cx="1954093" cy="516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0" name="Google Shape;950;p10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3047915" y="7726660"/>
            <a:ext cx="1616386" cy="469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1" name="Google Shape;951;p10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934331" y="7942498"/>
            <a:ext cx="1790766" cy="477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2" name="Google Shape;952;p10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3148029" y="8970107"/>
            <a:ext cx="1487876" cy="457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3" name="Google Shape;953;p10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3132375" y="9581269"/>
            <a:ext cx="1612418" cy="37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4" name="Google Shape;954;p10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3134924" y="9281319"/>
            <a:ext cx="1569058" cy="456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5" name="Google Shape;955;p10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3114908" y="7903195"/>
            <a:ext cx="392398" cy="1473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6" name="Google Shape;956;p10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3117814" y="7904659"/>
            <a:ext cx="453774" cy="1536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7" name="Google Shape;957;p10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4001366" y="7878626"/>
            <a:ext cx="635269" cy="13539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8" name="Google Shape;958;p10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3947010" y="7895543"/>
            <a:ext cx="693977" cy="1404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9" name="Google Shape;959;p10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485620" y="8637277"/>
            <a:ext cx="1071256" cy="982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0" name="Google Shape;960;p10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2601590" y="8650151"/>
            <a:ext cx="593403" cy="499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97" name="Google Shape;1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"/>
          <p:cNvSpPr/>
          <p:nvPr/>
        </p:nvSpPr>
        <p:spPr>
          <a:xfrm>
            <a:off x="12193524" y="9804400"/>
            <a:ext cx="7561678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це розрядні доданки числа 25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"/>
          <p:cNvSpPr/>
          <p:nvPr/>
        </p:nvSpPr>
        <p:spPr>
          <a:xfrm>
            <a:off x="2540318" y="2540000"/>
            <a:ext cx="17519723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Одноцифрові числа </a:t>
            </a:r>
            <a:r>
              <a:rPr b="0" i="0" lang="en-US" sz="4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1, 2, 3, 4, 5, 6, 7, 8, 9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 називаються числами першого розряду;  </a:t>
            </a:r>
            <a:r>
              <a:rPr b="0" i="0" lang="en-US" sz="4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10, 20, 30, 40, 50, 60, 70, 80, 90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 є числами другого розряду.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"/>
          <p:cNvSpPr/>
          <p:nvPr/>
        </p:nvSpPr>
        <p:spPr>
          <a:xfrm>
            <a:off x="11799775" y="5181600"/>
            <a:ext cx="1545360" cy="1545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ubik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25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"/>
          <p:cNvSpPr/>
          <p:nvPr/>
        </p:nvSpPr>
        <p:spPr>
          <a:xfrm>
            <a:off x="10389899" y="7315200"/>
            <a:ext cx="1583465" cy="1545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ubik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20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"/>
          <p:cNvSpPr/>
          <p:nvPr/>
        </p:nvSpPr>
        <p:spPr>
          <a:xfrm>
            <a:off x="13374772" y="7315200"/>
            <a:ext cx="948385" cy="1545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Rubik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5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203" name="Google Shape;20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93323" y="8613155"/>
            <a:ext cx="1418026" cy="1200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" name="Google Shape;20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09166" y="8737597"/>
            <a:ext cx="483791" cy="945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" name="Google Shape;20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40318" y="11658687"/>
            <a:ext cx="4077210" cy="948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" name="Google Shape;20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90089" y="7090245"/>
            <a:ext cx="1717119" cy="19925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" name="Google Shape;20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6324" y="7094024"/>
            <a:ext cx="1717282" cy="1992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" name="Google Shape;208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95808" y="10718229"/>
            <a:ext cx="626417" cy="267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" name="Google Shape;209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95808" y="10945470"/>
            <a:ext cx="622623" cy="1042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" name="Google Shape;210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10127" y="11075462"/>
            <a:ext cx="603280" cy="64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" name="Google Shape;211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828935" y="10954291"/>
            <a:ext cx="20570" cy="130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" name="Google Shape;212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921139" y="10969515"/>
            <a:ext cx="18868" cy="141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" name="Google Shape;213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017786" y="10977998"/>
            <a:ext cx="20446" cy="14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" name="Google Shape;214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119675" y="10982365"/>
            <a:ext cx="24385" cy="146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" name="Google Shape;215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227563" y="10989382"/>
            <a:ext cx="22151" cy="132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" name="Google Shape;216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320946" y="10983379"/>
            <a:ext cx="24179" cy="121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" name="Google Shape;217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791686" y="10936278"/>
            <a:ext cx="633289" cy="61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" name="Google Shape;218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772284" y="10396525"/>
            <a:ext cx="659426" cy="539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" name="Google Shape;219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490246" y="12119028"/>
            <a:ext cx="904675" cy="1617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" name="Google Shape;220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489660" y="12001258"/>
            <a:ext cx="332328" cy="239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" name="Google Shape;221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694884" y="11924246"/>
            <a:ext cx="705813" cy="319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" name="Google Shape;222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687890" y="11800525"/>
            <a:ext cx="152072" cy="200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" name="Google Shape;223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741313" y="10718229"/>
            <a:ext cx="626797" cy="267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" name="Google Shape;224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745486" y="10945470"/>
            <a:ext cx="622623" cy="1042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" name="Google Shape;225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4750238" y="11075462"/>
            <a:ext cx="603553" cy="64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" name="Google Shape;226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5314341" y="10954291"/>
            <a:ext cx="20584" cy="130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" name="Google Shape;227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5223529" y="10969515"/>
            <a:ext cx="18869" cy="141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" name="Google Shape;228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5125518" y="10977998"/>
            <a:ext cx="20613" cy="14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" name="Google Shape;229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5020175" y="10982365"/>
            <a:ext cx="24066" cy="146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" name="Google Shape;230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4914126" y="10989382"/>
            <a:ext cx="22229" cy="132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" name="Google Shape;231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818790" y="10983630"/>
            <a:ext cx="24419" cy="121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" name="Google Shape;232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4738942" y="10936593"/>
            <a:ext cx="633126" cy="61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" name="Google Shape;233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4732207" y="10396525"/>
            <a:ext cx="659426" cy="539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" name="Google Shape;234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4768993" y="12119028"/>
            <a:ext cx="904677" cy="1617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" name="Google Shape;235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5342308" y="12001258"/>
            <a:ext cx="331949" cy="239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" name="Google Shape;236;p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4763009" y="11924246"/>
            <a:ext cx="705645" cy="319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" name="Google Shape;237;p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5323953" y="11800525"/>
            <a:ext cx="152072" cy="200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" name="Google Shape;238;p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3691848" y="9342261"/>
            <a:ext cx="1578752" cy="5413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" name="Google Shape;239;p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3635683" y="9523602"/>
            <a:ext cx="1836731" cy="1365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" name="Google Shape;240;p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4174845" y="10162834"/>
            <a:ext cx="756177" cy="3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" name="Google Shape;241;p2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4158909" y="10146519"/>
            <a:ext cx="789250" cy="7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" name="Google Shape;242;p2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684260" y="8375250"/>
            <a:ext cx="1308608" cy="1101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" name="Google Shape;243;p2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3823504" y="7879034"/>
            <a:ext cx="1222479" cy="1999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" name="Google Shape;244;p2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3763176" y="8251577"/>
            <a:ext cx="1400426" cy="322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" name="Google Shape;245;p2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3823884" y="8446953"/>
            <a:ext cx="1447474" cy="1001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" name="Google Shape;246;p2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3776077" y="8059993"/>
            <a:ext cx="1350722" cy="255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" name="Google Shape;247;p2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3835266" y="7342901"/>
            <a:ext cx="1161774" cy="607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" name="Google Shape;248;p2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4057984" y="6974238"/>
            <a:ext cx="786910" cy="374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" name="Google Shape;249;p2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4106547" y="7168854"/>
            <a:ext cx="780319" cy="528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" name="Google Shape;250;p2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3040388" y="6256545"/>
            <a:ext cx="412805" cy="2618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" name="Google Shape;251;p2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3038060" y="6108312"/>
            <a:ext cx="415133" cy="218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" name="Google Shape;252;p2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3164388" y="6266934"/>
            <a:ext cx="254969" cy="218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" name="Google Shape;253;p2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3274302" y="6329404"/>
            <a:ext cx="144325" cy="89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" name="Google Shape;254;p2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5326372" y="6256545"/>
            <a:ext cx="412805" cy="2618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" name="Google Shape;255;p2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5326372" y="6108312"/>
            <a:ext cx="415278" cy="218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" name="Google Shape;256;p2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5360857" y="6268081"/>
            <a:ext cx="254798" cy="217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" name="Google Shape;257;p2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5360938" y="6329090"/>
            <a:ext cx="144537" cy="88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" name="Google Shape;258;p2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3425997" y="5165834"/>
            <a:ext cx="1958569" cy="1884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" name="Google Shape;259;p2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4326761" y="6112242"/>
            <a:ext cx="135318" cy="241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" name="Google Shape;260;p2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4251813" y="6376749"/>
            <a:ext cx="303629" cy="120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" name="Google Shape;261;p2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3727446" y="5953854"/>
            <a:ext cx="184446" cy="132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" name="Google Shape;262;p2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4844465" y="5931741"/>
            <a:ext cx="198290" cy="91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" name="Google Shape;263;p2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3698297" y="6410116"/>
            <a:ext cx="371828" cy="3490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" name="Google Shape;264;p2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4715133" y="6410116"/>
            <a:ext cx="371828" cy="3490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" name="Google Shape;265;p2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4361712" y="6526637"/>
            <a:ext cx="103028" cy="26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" name="Google Shape;266;p2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3960457" y="6132795"/>
            <a:ext cx="117273" cy="140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" name="Google Shape;267;p2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4689314" y="6111159"/>
            <a:ext cx="117292" cy="140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" name="Google Shape;268;p2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3771145" y="6446538"/>
            <a:ext cx="36044" cy="40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" name="Google Shape;269;p2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3895593" y="6564142"/>
            <a:ext cx="36044" cy="40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" name="Google Shape;270;p2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3744205" y="6643429"/>
            <a:ext cx="35665" cy="40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" name="Google Shape;271;p2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3984756" y="6416948"/>
            <a:ext cx="36044" cy="40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" name="Google Shape;272;p2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4091372" y="6604733"/>
            <a:ext cx="36044" cy="40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" name="Google Shape;273;p2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4697679" y="6446538"/>
            <a:ext cx="35665" cy="40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" name="Google Shape;274;p2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4770528" y="6643429"/>
            <a:ext cx="36044" cy="40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" name="Google Shape;275;p2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4922672" y="6457538"/>
            <a:ext cx="36045" cy="40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" name="Google Shape;276;p2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5032325" y="6604733"/>
            <a:ext cx="35665" cy="40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" name="Google Shape;277;p2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4883214" y="6584624"/>
            <a:ext cx="36044" cy="40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" name="Google Shape;278;p2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3589405" y="5059564"/>
            <a:ext cx="830163" cy="921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" name="Google Shape;279;p2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3969581" y="4864100"/>
            <a:ext cx="1576416" cy="1284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" name="Google Shape;280;p2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3216237" y="5071521"/>
            <a:ext cx="886899" cy="1088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" name="Google Shape;281;p2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4799374" y="7296262"/>
            <a:ext cx="423177" cy="1601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" name="Google Shape;282;p2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4726404" y="7300495"/>
            <a:ext cx="496009" cy="16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" name="Google Shape;283;p2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3706640" y="7311461"/>
            <a:ext cx="446605" cy="1619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" name="Google Shape;284;p2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3706613" y="7317569"/>
            <a:ext cx="520360" cy="1688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" name="Google Shape;285;p2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2874801" y="7374475"/>
            <a:ext cx="1162740" cy="16804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" name="Google Shape;286;p2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4917773" y="7374475"/>
            <a:ext cx="1163422" cy="168046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"/>
          <p:cNvSpPr/>
          <p:nvPr/>
        </p:nvSpPr>
        <p:spPr>
          <a:xfrm>
            <a:off x="11583848" y="4965700"/>
            <a:ext cx="1651206" cy="1651000"/>
          </a:xfrm>
          <a:prstGeom prst="ellipse">
            <a:avLst/>
          </a:prstGeom>
          <a:noFill/>
          <a:ln cap="flat" cmpd="sng" w="63500">
            <a:solidFill>
              <a:srgbClr val="5767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10148568" y="7099300"/>
            <a:ext cx="1651206" cy="1651000"/>
          </a:xfrm>
          <a:prstGeom prst="ellipse">
            <a:avLst/>
          </a:prstGeom>
          <a:noFill/>
          <a:ln cap="flat" cmpd="sng" w="63500">
            <a:solidFill>
              <a:srgbClr val="5767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12854007" y="7099300"/>
            <a:ext cx="1651206" cy="1651000"/>
          </a:xfrm>
          <a:prstGeom prst="ellipse">
            <a:avLst/>
          </a:prstGeom>
          <a:noFill/>
          <a:ln cap="flat" cmpd="sng" w="63500">
            <a:solidFill>
              <a:srgbClr val="5767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290" name="Google Shape;290;p2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1264796" y="6429775"/>
            <a:ext cx="735864" cy="76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" name="Google Shape;291;p2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2805480" y="6455240"/>
            <a:ext cx="673210" cy="701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" name="Google Shape;292;p2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20276858" y="4490597"/>
            <a:ext cx="1485890" cy="1673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298" name="Google Shape;2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"/>
          <p:cNvSpPr/>
          <p:nvPr/>
        </p:nvSpPr>
        <p:spPr>
          <a:xfrm>
            <a:off x="2540318" y="3987800"/>
            <a:ext cx="4322774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Запиши рівності: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"/>
          <p:cNvSpPr/>
          <p:nvPr/>
        </p:nvSpPr>
        <p:spPr>
          <a:xfrm>
            <a:off x="2857857" y="5778500"/>
            <a:ext cx="5169546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5 сот. =      од.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"/>
          <p:cNvSpPr/>
          <p:nvPr/>
        </p:nvSpPr>
        <p:spPr>
          <a:xfrm>
            <a:off x="8853006" y="5778500"/>
            <a:ext cx="6147568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600 од. =      сот.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"/>
          <p:cNvSpPr/>
          <p:nvPr/>
        </p:nvSpPr>
        <p:spPr>
          <a:xfrm>
            <a:off x="15826178" y="5778500"/>
            <a:ext cx="6147568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300 од. =      сот.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"/>
          <p:cNvSpPr/>
          <p:nvPr/>
        </p:nvSpPr>
        <p:spPr>
          <a:xfrm>
            <a:off x="2857857" y="7315200"/>
            <a:ext cx="519494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8 сот. =      од.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"/>
          <p:cNvSpPr/>
          <p:nvPr/>
        </p:nvSpPr>
        <p:spPr>
          <a:xfrm>
            <a:off x="8853006" y="7315200"/>
            <a:ext cx="5525191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10 сот. =      од.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"/>
          <p:cNvSpPr/>
          <p:nvPr/>
        </p:nvSpPr>
        <p:spPr>
          <a:xfrm>
            <a:off x="15826178" y="7315200"/>
            <a:ext cx="6134867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200 од. =      сот.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"/>
          <p:cNvSpPr/>
          <p:nvPr/>
        </p:nvSpPr>
        <p:spPr>
          <a:xfrm>
            <a:off x="5690311" y="5854700"/>
            <a:ext cx="889111" cy="889000"/>
          </a:xfrm>
          <a:prstGeom prst="rect">
            <a:avLst/>
          </a:prstGeom>
          <a:solidFill>
            <a:srgbClr val="FFACE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"/>
          <p:cNvSpPr/>
          <p:nvPr/>
        </p:nvSpPr>
        <p:spPr>
          <a:xfrm>
            <a:off x="5703013" y="7340600"/>
            <a:ext cx="889111" cy="889000"/>
          </a:xfrm>
          <a:prstGeom prst="rect">
            <a:avLst/>
          </a:prstGeom>
          <a:solidFill>
            <a:srgbClr val="FFACE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"/>
          <p:cNvSpPr/>
          <p:nvPr/>
        </p:nvSpPr>
        <p:spPr>
          <a:xfrm>
            <a:off x="12295137" y="5829300"/>
            <a:ext cx="889111" cy="889000"/>
          </a:xfrm>
          <a:prstGeom prst="rect">
            <a:avLst/>
          </a:prstGeom>
          <a:solidFill>
            <a:srgbClr val="FFACE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"/>
          <p:cNvSpPr/>
          <p:nvPr/>
        </p:nvSpPr>
        <p:spPr>
          <a:xfrm>
            <a:off x="12015702" y="7327900"/>
            <a:ext cx="889111" cy="889000"/>
          </a:xfrm>
          <a:prstGeom prst="rect">
            <a:avLst/>
          </a:prstGeom>
          <a:solidFill>
            <a:srgbClr val="FFACE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"/>
          <p:cNvSpPr/>
          <p:nvPr/>
        </p:nvSpPr>
        <p:spPr>
          <a:xfrm>
            <a:off x="19242905" y="5715000"/>
            <a:ext cx="889111" cy="889000"/>
          </a:xfrm>
          <a:prstGeom prst="rect">
            <a:avLst/>
          </a:prstGeom>
          <a:solidFill>
            <a:srgbClr val="FFACE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"/>
          <p:cNvSpPr/>
          <p:nvPr/>
        </p:nvSpPr>
        <p:spPr>
          <a:xfrm>
            <a:off x="19217502" y="7289800"/>
            <a:ext cx="889111" cy="889000"/>
          </a:xfrm>
          <a:prstGeom prst="rect">
            <a:avLst/>
          </a:prstGeom>
          <a:solidFill>
            <a:srgbClr val="FFACE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312" name="Google Shape;3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51588" y="11676335"/>
            <a:ext cx="1119619" cy="399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" name="Google Shape;31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931946" y="11657527"/>
            <a:ext cx="1157769" cy="437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" name="Google Shape;31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212240" y="11698663"/>
            <a:ext cx="531329" cy="243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" name="Google Shape;31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186263" y="11011492"/>
            <a:ext cx="2320185" cy="7698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" name="Google Shape;31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141337" y="11829312"/>
            <a:ext cx="2157366" cy="213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" name="Google Shape;317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186488" y="11400340"/>
            <a:ext cx="2286246" cy="518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" name="Google Shape;318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121740" y="11810352"/>
            <a:ext cx="2195479" cy="251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" name="Google Shape;319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167339" y="11381405"/>
            <a:ext cx="2324548" cy="556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" name="Google Shape;320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7167367" y="10991745"/>
            <a:ext cx="2358185" cy="7320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" name="Google Shape;321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193117" y="11769716"/>
            <a:ext cx="309978" cy="172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" name="Google Shape;322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7196525" y="11527284"/>
            <a:ext cx="2152955" cy="324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" name="Google Shape;323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7529702" y="11674339"/>
            <a:ext cx="1718991" cy="199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" name="Google Shape;324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9487792" y="11068509"/>
            <a:ext cx="2292315" cy="835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" name="Google Shape;325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9652872" y="11937926"/>
            <a:ext cx="2157366" cy="213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" name="Google Shape;326;p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9503077" y="11474803"/>
            <a:ext cx="2277031" cy="553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" name="Google Shape;327;p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9633194" y="11919121"/>
            <a:ext cx="2195480" cy="251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" name="Google Shape;328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9484264" y="11455502"/>
            <a:ext cx="2315160" cy="592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" name="Google Shape;329;p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9468895" y="11048501"/>
            <a:ext cx="2330315" cy="87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" name="Google Shape;330;p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9464850" y="11770333"/>
            <a:ext cx="297841" cy="190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" name="Google Shape;331;p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9622790" y="11606516"/>
            <a:ext cx="2136491" cy="441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" name="Google Shape;332;p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9712896" y="11752799"/>
            <a:ext cx="1713190" cy="2804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" name="Google Shape;333;p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7972243" y="10135657"/>
            <a:ext cx="1028255" cy="952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" name="Google Shape;334;p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7901894" y="10076554"/>
            <a:ext cx="371302" cy="415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" name="Google Shape;335;p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7805696" y="9995427"/>
            <a:ext cx="396700" cy="437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" name="Google Shape;336;p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7882115" y="10416121"/>
            <a:ext cx="6293" cy="5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" name="Google Shape;337;p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7868855" y="10405111"/>
            <a:ext cx="13261" cy="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" name="Google Shape;338;p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7853570" y="10392749"/>
            <a:ext cx="22476" cy="18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" name="Google Shape;339;p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7842332" y="10383087"/>
            <a:ext cx="13261" cy="11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" name="Google Shape;340;p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7836713" y="10378145"/>
            <a:ext cx="6293" cy="5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" name="Google Shape;341;p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7829072" y="10371624"/>
            <a:ext cx="7642" cy="65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" name="Google Shape;342;p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7820306" y="10364434"/>
            <a:ext cx="11238" cy="9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" name="Google Shape;343;p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7738943" y="9939244"/>
            <a:ext cx="367931" cy="413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" name="Google Shape;344;p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7738943" y="10295666"/>
            <a:ext cx="48324" cy="4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" name="Google Shape;345;p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7598594" y="9835772"/>
            <a:ext cx="441301" cy="45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" name="Google Shape;346;p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7953021" y="10116765"/>
            <a:ext cx="1065979" cy="990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" name="Google Shape;347;p3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7719851" y="9920092"/>
            <a:ext cx="572014" cy="591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" name="Google Shape;348;p3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7849825" y="10386312"/>
            <a:ext cx="51277" cy="49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" name="Google Shape;349;p3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7834663" y="10373404"/>
            <a:ext cx="60215" cy="5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" name="Google Shape;350;p3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7823510" y="10364174"/>
            <a:ext cx="50206" cy="48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" name="Google Shape;351;p3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7817820" y="10358887"/>
            <a:ext cx="43950" cy="43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" name="Google Shape;352;p3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7812050" y="10352915"/>
            <a:ext cx="44038" cy="44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3" name="Google Shape;353;p3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7801379" y="10345319"/>
            <a:ext cx="48979" cy="47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4" name="Google Shape;354;p3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7719955" y="10276687"/>
            <a:ext cx="51102" cy="49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5" name="Google Shape;355;p3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7579859" y="9816734"/>
            <a:ext cx="478969" cy="498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" name="Google Shape;356;p3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8162383" y="10191837"/>
            <a:ext cx="841959" cy="720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7" name="Google Shape;357;p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8023667" y="10376074"/>
            <a:ext cx="843613" cy="698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8" name="Google Shape;358;p3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9163947" y="11090315"/>
            <a:ext cx="253692" cy="295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9" name="Google Shape;359;p3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8689449" y="10731419"/>
            <a:ext cx="575157" cy="578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" name="Google Shape;360;p3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9144794" y="11071365"/>
            <a:ext cx="292101" cy="333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1" name="Google Shape;361;p3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8670281" y="10712450"/>
            <a:ext cx="613519" cy="616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2" name="Google Shape;362;p3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8148064" y="10265094"/>
            <a:ext cx="700453" cy="621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3" name="Google Shape;363;p3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9397186" y="10608081"/>
            <a:ext cx="578639" cy="644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4" name="Google Shape;364;p3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9378058" y="10588907"/>
            <a:ext cx="616621" cy="682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5" name="Google Shape;365;p3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9743471" y="9903374"/>
            <a:ext cx="595776" cy="727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6" name="Google Shape;366;p3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9725026" y="9884687"/>
            <a:ext cx="634293" cy="765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7" name="Google Shape;367;p3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0428719" y="10346661"/>
            <a:ext cx="546716" cy="724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" name="Google Shape;368;p3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0409299" y="10327208"/>
            <a:ext cx="584661" cy="762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" name="Google Shape;369;p3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20931196" y="9537688"/>
            <a:ext cx="347702" cy="521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" name="Google Shape;370;p3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0727031" y="9567766"/>
            <a:ext cx="86392" cy="89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" name="Google Shape;371;p3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0935831" y="9309100"/>
            <a:ext cx="86476" cy="89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" name="Google Shape;372;p3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1284208" y="10184650"/>
            <a:ext cx="86392" cy="89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" name="Google Shape;373;p3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3785072" y="2184400"/>
            <a:ext cx="631405" cy="972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" name="Google Shape;374;p3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7912773" y="1317180"/>
            <a:ext cx="536754" cy="914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" name="Google Shape;375;p3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7878302" y="1282700"/>
            <a:ext cx="605652" cy="983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" name="Google Shape;376;p3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5715714" y="2044700"/>
            <a:ext cx="976837" cy="618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" name="Google Shape;377;p3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4610676" y="3390900"/>
            <a:ext cx="303881" cy="455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" name="Google Shape;378;p3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4924234" y="3805253"/>
            <a:ext cx="75299" cy="77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9" name="Google Shape;379;p3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5080198" y="3528037"/>
            <a:ext cx="75371" cy="77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0" name="Google Shape;380;p3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5140936" y="3753334"/>
            <a:ext cx="75299" cy="77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1" name="Google Shape;381;p3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6324896" y="1099751"/>
            <a:ext cx="303690" cy="455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2" name="Google Shape;382;p3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6147568" y="1126996"/>
            <a:ext cx="75300" cy="77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" name="Google Shape;383;p3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6329590" y="901700"/>
            <a:ext cx="75300" cy="77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4" name="Google Shape;384;p3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6632897" y="1664182"/>
            <a:ext cx="75228" cy="77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390" name="Google Shape;39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"/>
          <p:cNvSpPr/>
          <p:nvPr/>
        </p:nvSpPr>
        <p:spPr>
          <a:xfrm>
            <a:off x="2895962" y="3924300"/>
            <a:ext cx="4437088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Порівняй вирази.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"/>
          <p:cNvSpPr/>
          <p:nvPr/>
        </p:nvSpPr>
        <p:spPr>
          <a:xfrm>
            <a:off x="2895962" y="7200900"/>
            <a:ext cx="527115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0   10   і   10   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4"/>
          <p:cNvSpPr/>
          <p:nvPr/>
        </p:nvSpPr>
        <p:spPr>
          <a:xfrm>
            <a:off x="3607251" y="75819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394" name="Google Shape;39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0187" y="7594600"/>
            <a:ext cx="127016" cy="1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"/>
          <p:cNvSpPr/>
          <p:nvPr/>
        </p:nvSpPr>
        <p:spPr>
          <a:xfrm>
            <a:off x="9818327" y="7200900"/>
            <a:ext cx="483930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18   2   і   2   5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4"/>
          <p:cNvSpPr/>
          <p:nvPr/>
        </p:nvSpPr>
        <p:spPr>
          <a:xfrm>
            <a:off x="10872559" y="75311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"/>
          <p:cNvSpPr/>
          <p:nvPr/>
        </p:nvSpPr>
        <p:spPr>
          <a:xfrm>
            <a:off x="10872559" y="77216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398" name="Google Shape;39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16102" y="7594600"/>
            <a:ext cx="127016" cy="1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"/>
          <p:cNvSpPr/>
          <p:nvPr/>
        </p:nvSpPr>
        <p:spPr>
          <a:xfrm>
            <a:off x="16918515" y="7200900"/>
            <a:ext cx="483930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36   6   і   1   5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"/>
          <p:cNvSpPr/>
          <p:nvPr/>
        </p:nvSpPr>
        <p:spPr>
          <a:xfrm>
            <a:off x="18061657" y="75311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"/>
          <p:cNvSpPr/>
          <p:nvPr/>
        </p:nvSpPr>
        <p:spPr>
          <a:xfrm>
            <a:off x="18061657" y="77216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402" name="Google Shape;40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16289" y="7594600"/>
            <a:ext cx="127016" cy="1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"/>
          <p:cNvSpPr/>
          <p:nvPr/>
        </p:nvSpPr>
        <p:spPr>
          <a:xfrm>
            <a:off x="2895962" y="5575300"/>
            <a:ext cx="452176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4   3   і   3   5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"/>
          <p:cNvSpPr/>
          <p:nvPr/>
        </p:nvSpPr>
        <p:spPr>
          <a:xfrm>
            <a:off x="3607251" y="59436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4"/>
          <p:cNvSpPr/>
          <p:nvPr/>
        </p:nvSpPr>
        <p:spPr>
          <a:xfrm>
            <a:off x="6401600" y="59436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"/>
          <p:cNvSpPr/>
          <p:nvPr/>
        </p:nvSpPr>
        <p:spPr>
          <a:xfrm>
            <a:off x="9818327" y="5575300"/>
            <a:ext cx="5448981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50   5   і   35   6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"/>
          <p:cNvSpPr/>
          <p:nvPr/>
        </p:nvSpPr>
        <p:spPr>
          <a:xfrm>
            <a:off x="10936067" y="58801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"/>
          <p:cNvSpPr/>
          <p:nvPr/>
        </p:nvSpPr>
        <p:spPr>
          <a:xfrm>
            <a:off x="10936067" y="60706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"/>
          <p:cNvSpPr/>
          <p:nvPr/>
        </p:nvSpPr>
        <p:spPr>
          <a:xfrm>
            <a:off x="14200375" y="58801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"/>
          <p:cNvSpPr/>
          <p:nvPr/>
        </p:nvSpPr>
        <p:spPr>
          <a:xfrm>
            <a:off x="14200375" y="60706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"/>
          <p:cNvSpPr/>
          <p:nvPr/>
        </p:nvSpPr>
        <p:spPr>
          <a:xfrm>
            <a:off x="16918515" y="5575300"/>
            <a:ext cx="4432854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7   8   і   8   7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4"/>
          <p:cNvSpPr/>
          <p:nvPr/>
        </p:nvSpPr>
        <p:spPr>
          <a:xfrm>
            <a:off x="17553594" y="59436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"/>
          <p:cNvSpPr/>
          <p:nvPr/>
        </p:nvSpPr>
        <p:spPr>
          <a:xfrm>
            <a:off x="20373346" y="59436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414" name="Google Shape;41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821537" y="2411822"/>
            <a:ext cx="1770982" cy="1059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5" name="Google Shape;41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21537" y="2411695"/>
            <a:ext cx="1225068" cy="1059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6" name="Google Shape;416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903669" y="3082844"/>
            <a:ext cx="154411" cy="400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7" name="Google Shape;417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810051" y="2400325"/>
            <a:ext cx="1081769" cy="954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" name="Google Shape;418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810113" y="2400300"/>
            <a:ext cx="1793870" cy="705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" name="Google Shape;419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626648" y="3140081"/>
            <a:ext cx="299867" cy="342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" name="Google Shape;420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4957086" y="2603739"/>
            <a:ext cx="278881" cy="652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" name="Google Shape;421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748189" y="2984500"/>
            <a:ext cx="699761" cy="729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" name="Google Shape;422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799046" y="2298700"/>
            <a:ext cx="806000" cy="941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3" name="Google Shape;423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7996757" y="11560367"/>
            <a:ext cx="3779969" cy="97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4" name="Google Shape;424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7996757" y="10862773"/>
            <a:ext cx="3779969" cy="697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5" name="Google Shape;425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8053586" y="11657843"/>
            <a:ext cx="3666309" cy="523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" name="Google Shape;426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7996757" y="12181601"/>
            <a:ext cx="3779969" cy="9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7" name="Google Shape;427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7976540" y="11540155"/>
            <a:ext cx="3820401" cy="1379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8" name="Google Shape;428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7976650" y="10842560"/>
            <a:ext cx="3820264" cy="738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" name="Google Shape;429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8033448" y="11637628"/>
            <a:ext cx="3706585" cy="564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" name="Google Shape;430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7976540" y="12161385"/>
            <a:ext cx="3820401" cy="1376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1" name="Google Shape;431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8211048" y="11775756"/>
            <a:ext cx="3281079" cy="40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" name="Google Shape;432;p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8211048" y="11936338"/>
            <a:ext cx="1593930" cy="40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" name="Google Shape;433;p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0115857" y="11936338"/>
            <a:ext cx="751142" cy="40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" name="Google Shape;434;p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8211048" y="12085250"/>
            <a:ext cx="2686275" cy="40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" name="Google Shape;435;p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1090724" y="10995506"/>
            <a:ext cx="627205" cy="484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" name="Google Shape;436;p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1090724" y="10995729"/>
            <a:ext cx="582674" cy="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7" name="Google Shape;437;p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8141640" y="10344178"/>
            <a:ext cx="3531535" cy="651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" name="Google Shape;438;p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8316790" y="10876025"/>
            <a:ext cx="1364702" cy="9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" name="Google Shape;439;p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0840045" y="10996178"/>
            <a:ext cx="271626" cy="484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" name="Google Shape;440;p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0840045" y="10995729"/>
            <a:ext cx="250904" cy="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1" name="Google Shape;441;p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8762500" y="10996178"/>
            <a:ext cx="2093213" cy="484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2" name="Google Shape;442;p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9055634" y="11064007"/>
            <a:ext cx="1507057" cy="348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3" name="Google Shape;443;p4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9035473" y="11043797"/>
            <a:ext cx="1547208" cy="38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4" name="Google Shape;444;p4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8782042" y="10995729"/>
            <a:ext cx="2058003" cy="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" name="Google Shape;445;p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8530913" y="10995729"/>
            <a:ext cx="251129" cy="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6" name="Google Shape;446;p4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8506541" y="10996178"/>
            <a:ext cx="275725" cy="484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7" name="Google Shape;447;p4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8141864" y="10995729"/>
            <a:ext cx="389273" cy="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" name="Google Shape;448;p4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8097333" y="10995955"/>
            <a:ext cx="433805" cy="484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9" name="Google Shape;449;p4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1070505" y="10975519"/>
            <a:ext cx="667641" cy="524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0" name="Google Shape;450;p4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1070508" y="10975519"/>
            <a:ext cx="623182" cy="40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1" name="Google Shape;451;p4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8121983" y="10323965"/>
            <a:ext cx="3571605" cy="691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2" name="Google Shape;452;p4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0819914" y="10975969"/>
            <a:ext cx="311917" cy="524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3" name="Google Shape;453;p4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0819828" y="10975519"/>
            <a:ext cx="291337" cy="40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4" name="Google Shape;454;p4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8742340" y="10975969"/>
            <a:ext cx="2133364" cy="524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5" name="Google Shape;455;p4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8761825" y="10975519"/>
            <a:ext cx="2098435" cy="40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6" name="Google Shape;456;p4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8510696" y="10975519"/>
            <a:ext cx="291561" cy="40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7" name="Google Shape;457;p4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8486156" y="10975742"/>
            <a:ext cx="316105" cy="524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8" name="Google Shape;458;p4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8121729" y="10975519"/>
            <a:ext cx="429624" cy="40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9" name="Google Shape;459;p4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8076892" y="10975519"/>
            <a:ext cx="474568" cy="524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" name="Google Shape;460;p4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8348967" y="10269841"/>
            <a:ext cx="3005241" cy="77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1" name="Google Shape;461;p4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8348967" y="9839061"/>
            <a:ext cx="3005241" cy="430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2" name="Google Shape;462;p4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9745171" y="10160236"/>
            <a:ext cx="1427821" cy="9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" name="Google Shape;463;p4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8394117" y="10347551"/>
            <a:ext cx="2914942" cy="416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4" name="Google Shape;464;p4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8348967" y="10763951"/>
            <a:ext cx="3005465" cy="77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5" name="Google Shape;465;p4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8328527" y="10249622"/>
            <a:ext cx="3045898" cy="117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6" name="Google Shape;466;p4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8328524" y="9818852"/>
            <a:ext cx="3045902" cy="4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7" name="Google Shape;467;p4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8373934" y="10327332"/>
            <a:ext cx="2955306" cy="456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8" name="Google Shape;468;p4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8328527" y="10743509"/>
            <a:ext cx="3045898" cy="117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9" name="Google Shape;469;p4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8570895" y="10436938"/>
            <a:ext cx="2617091" cy="40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0" name="Google Shape;470;p4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8947365" y="10564509"/>
            <a:ext cx="2240622" cy="40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1" name="Google Shape;471;p4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8598524" y="10683094"/>
            <a:ext cx="2589463" cy="40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2" name="Google Shape;472;p4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0246588" y="10584718"/>
            <a:ext cx="607158" cy="55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3" name="Google Shape;473;p4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0226680" y="10564509"/>
            <a:ext cx="647516" cy="5958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4" name="Google Shape;474;p4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8651760" y="9810319"/>
            <a:ext cx="2399431" cy="61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5" name="Google Shape;475;p4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8651760" y="9367413"/>
            <a:ext cx="2399431" cy="442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6" name="Google Shape;476;p4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8808042" y="9662759"/>
            <a:ext cx="1600781" cy="9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7" name="Google Shape;477;p4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8688149" y="9872083"/>
            <a:ext cx="2327102" cy="193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8" name="Google Shape;478;p4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8651985" y="10065231"/>
            <a:ext cx="2399431" cy="61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9" name="Google Shape;479;p4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8631544" y="9790103"/>
            <a:ext cx="2439863" cy="102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0" name="Google Shape;480;p4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8631654" y="9347200"/>
            <a:ext cx="2439726" cy="483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1" name="Google Shape;481;p4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8668011" y="9852090"/>
            <a:ext cx="2367496" cy="233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2" name="Google Shape;482;p4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8631769" y="10045021"/>
            <a:ext cx="2439863" cy="102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3" name="Google Shape;483;p4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8780469" y="9939682"/>
            <a:ext cx="2097537" cy="40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4" name="Google Shape;484;p4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638505" y="4229100"/>
            <a:ext cx="728481" cy="796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" name="Google Shape;485;p4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5865870" y="1600200"/>
            <a:ext cx="201447" cy="3021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6" name="Google Shape;486;p4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5775372" y="1648361"/>
            <a:ext cx="49869" cy="51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7" name="Google Shape;487;p4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6085545" y="1901090"/>
            <a:ext cx="49917" cy="51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8" name="Google Shape;488;p4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5878763" y="2038886"/>
            <a:ext cx="49869" cy="51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" name="Google Shape;489;p4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5372160" y="4131838"/>
            <a:ext cx="201320" cy="302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" name="Google Shape;490;p4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5254607" y="4149852"/>
            <a:ext cx="49917" cy="51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" name="Google Shape;491;p4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5375272" y="4000500"/>
            <a:ext cx="49917" cy="51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" name="Google Shape;492;p4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5576338" y="4505961"/>
            <a:ext cx="49917" cy="51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3" name="Google Shape;493;p4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3503502" y="2260600"/>
            <a:ext cx="201320" cy="301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4" name="Google Shape;494;p4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3412876" y="2308585"/>
            <a:ext cx="49917" cy="51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5" name="Google Shape;495;p4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3723176" y="2561313"/>
            <a:ext cx="49870" cy="51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6" name="Google Shape;496;p4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3516267" y="2699110"/>
            <a:ext cx="49965" cy="5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502" name="Google Shape;50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5"/>
          <p:cNvSpPr/>
          <p:nvPr/>
        </p:nvSpPr>
        <p:spPr>
          <a:xfrm>
            <a:off x="4394749" y="3937000"/>
            <a:ext cx="2417535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Обчисли: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5"/>
          <p:cNvSpPr/>
          <p:nvPr/>
        </p:nvSpPr>
        <p:spPr>
          <a:xfrm>
            <a:off x="4229629" y="5562600"/>
            <a:ext cx="4661483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50 + 10 + 40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5"/>
          <p:cNvSpPr/>
          <p:nvPr/>
        </p:nvSpPr>
        <p:spPr>
          <a:xfrm>
            <a:off x="11875984" y="5562600"/>
            <a:ext cx="2832454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68 + 13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5"/>
          <p:cNvSpPr/>
          <p:nvPr/>
        </p:nvSpPr>
        <p:spPr>
          <a:xfrm>
            <a:off x="4229629" y="7594600"/>
            <a:ext cx="599514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(400 - 100) + 60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5"/>
          <p:cNvSpPr/>
          <p:nvPr/>
        </p:nvSpPr>
        <p:spPr>
          <a:xfrm>
            <a:off x="11875984" y="7594600"/>
            <a:ext cx="2730841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68 - 13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5"/>
          <p:cNvSpPr/>
          <p:nvPr/>
        </p:nvSpPr>
        <p:spPr>
          <a:xfrm>
            <a:off x="16359645" y="5562600"/>
            <a:ext cx="403910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   2 + 6   5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5"/>
          <p:cNvSpPr/>
          <p:nvPr/>
        </p:nvSpPr>
        <p:spPr>
          <a:xfrm>
            <a:off x="17020127" y="59309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5"/>
          <p:cNvSpPr/>
          <p:nvPr/>
        </p:nvSpPr>
        <p:spPr>
          <a:xfrm>
            <a:off x="19357219" y="59309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5"/>
          <p:cNvSpPr/>
          <p:nvPr/>
        </p:nvSpPr>
        <p:spPr>
          <a:xfrm>
            <a:off x="16359645" y="7594600"/>
            <a:ext cx="3289711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70   7 - 3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5"/>
          <p:cNvSpPr/>
          <p:nvPr/>
        </p:nvSpPr>
        <p:spPr>
          <a:xfrm>
            <a:off x="17477384" y="78994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5"/>
          <p:cNvSpPr/>
          <p:nvPr/>
        </p:nvSpPr>
        <p:spPr>
          <a:xfrm>
            <a:off x="17477384" y="8089900"/>
            <a:ext cx="127016" cy="127000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514" name="Google Shape;5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9890" y="9504338"/>
            <a:ext cx="892246" cy="1295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5" name="Google Shape;51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23466" y="9488208"/>
            <a:ext cx="925315" cy="1328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6" name="Google Shape;51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56670" y="10080718"/>
            <a:ext cx="114381" cy="575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" name="Google Shape;51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04209" y="9790491"/>
            <a:ext cx="526347" cy="694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8" name="Google Shape;518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48545" y="10288935"/>
            <a:ext cx="842125" cy="1332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9" name="Google Shape;519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51242" y="9340304"/>
            <a:ext cx="376142" cy="54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0" name="Google Shape;520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74490" y="9172637"/>
            <a:ext cx="430378" cy="63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1" name="Google Shape;521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648751" y="10096407"/>
            <a:ext cx="1003421" cy="1525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2" name="Google Shape;522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827389" y="9172711"/>
            <a:ext cx="377671" cy="634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3" name="Google Shape;523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633338" y="9774293"/>
            <a:ext cx="1113477" cy="1862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4" name="Google Shape;524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187954" y="10273066"/>
            <a:ext cx="318623" cy="228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5" name="Google Shape;525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714500" y="9789040"/>
            <a:ext cx="208061" cy="112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6" name="Google Shape;526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534914" y="9324175"/>
            <a:ext cx="262327" cy="482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7" name="Google Shape;527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758830" y="9156700"/>
            <a:ext cx="462362" cy="666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8" name="Google Shape;528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593303" y="9596382"/>
            <a:ext cx="85057" cy="232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9" name="Google Shape;529;p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683371" y="9706242"/>
            <a:ext cx="145475" cy="171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0" name="Google Shape;530;p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634267" y="9689852"/>
            <a:ext cx="103021" cy="162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" name="Google Shape;531;p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946940" y="9429812"/>
            <a:ext cx="210055" cy="329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2" name="Google Shape;532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552561" y="10072253"/>
            <a:ext cx="2577016" cy="2569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3" name="Google Shape;533;p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552750" y="10476545"/>
            <a:ext cx="2576980" cy="2165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4" name="Google Shape;534;p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724245" y="10103414"/>
            <a:ext cx="254588" cy="704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5" name="Google Shape;535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245423" y="10767709"/>
            <a:ext cx="757" cy="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6" name="Google Shape;536;p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098478" y="10699868"/>
            <a:ext cx="276994" cy="27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7" name="Google Shape;537;p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740498" y="10992228"/>
            <a:ext cx="854274" cy="800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8" name="Google Shape;538;p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018349" y="11810802"/>
            <a:ext cx="748218" cy="61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9" name="Google Shape;539;p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813926" y="11366450"/>
            <a:ext cx="769896" cy="869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0" name="Google Shape;540;p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828180" y="11093593"/>
            <a:ext cx="101651" cy="222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1" name="Google Shape;541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903488" y="11177749"/>
            <a:ext cx="568" cy="13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2" name="Google Shape;542;p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902919" y="11264454"/>
            <a:ext cx="947" cy="2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" name="Google Shape;543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895913" y="11205356"/>
            <a:ext cx="1002" cy="3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" name="Google Shape;544;p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076795" y="11886859"/>
            <a:ext cx="434992" cy="237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5" name="Google Shape;545;p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884420" y="11549335"/>
            <a:ext cx="268624" cy="452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6" name="Google Shape;546;p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406635" y="11856963"/>
            <a:ext cx="130046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7" name="Google Shape;547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445380" y="11913468"/>
            <a:ext cx="795" cy="1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8" name="Google Shape;548;p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571616" y="12016166"/>
            <a:ext cx="154666" cy="3365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9" name="Google Shape;549;p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429814" y="11135327"/>
            <a:ext cx="116653" cy="280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0" name="Google Shape;550;p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159875" y="10746606"/>
            <a:ext cx="102973" cy="181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1" name="Google Shape;551;p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536892" y="10056236"/>
            <a:ext cx="2608713" cy="2602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2" name="Google Shape;552;p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082613" y="10684042"/>
            <a:ext cx="309085" cy="302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3" name="Google Shape;553;p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724314" y="10976080"/>
            <a:ext cx="886369" cy="832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4" name="Google Shape;554;p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002434" y="11794815"/>
            <a:ext cx="780078" cy="642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5" name="Google Shape;555;p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797805" y="11350408"/>
            <a:ext cx="801951" cy="901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6" name="Google Shape;556;p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794744" y="11092445"/>
            <a:ext cx="76106" cy="2295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7" name="Google Shape;557;p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141757" y="10766183"/>
            <a:ext cx="74176" cy="161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8" name="Google Shape;558;p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858515" y="11542402"/>
            <a:ext cx="253439" cy="459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9" name="Google Shape;559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069191" y="11867424"/>
            <a:ext cx="417779" cy="220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0" name="Google Shape;560;p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20086422" y="1239475"/>
            <a:ext cx="2643633" cy="3456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1" name="Google Shape;561;p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20068508" y="1221215"/>
            <a:ext cx="2680035" cy="34931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2" name="Google Shape;562;p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20319224" y="1729401"/>
            <a:ext cx="540173" cy="540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3" name="Google Shape;563;p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20901812" y="1476589"/>
            <a:ext cx="1056402" cy="294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4" name="Google Shape;564;p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0981916" y="1895134"/>
            <a:ext cx="848205" cy="24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5" name="Google Shape;565;p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0941871" y="1663508"/>
            <a:ext cx="1056402" cy="294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6" name="Google Shape;566;p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0456084" y="2366656"/>
            <a:ext cx="540173" cy="540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7" name="Google Shape;567;p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1038417" y="2113611"/>
            <a:ext cx="1056402" cy="294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8" name="Google Shape;568;p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21118732" y="2532143"/>
            <a:ext cx="848205" cy="249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9" name="Google Shape;569;p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1078685" y="2300511"/>
            <a:ext cx="1056402" cy="294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0" name="Google Shape;570;p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0587366" y="3004486"/>
            <a:ext cx="540173" cy="540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1" name="Google Shape;571;p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21169743" y="2751714"/>
            <a:ext cx="1056402" cy="294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2" name="Google Shape;572;p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1250057" y="3170225"/>
            <a:ext cx="848205" cy="249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3" name="Google Shape;573;p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1209803" y="2938611"/>
            <a:ext cx="1056402" cy="294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4" name="Google Shape;574;p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20724021" y="3641737"/>
            <a:ext cx="540173" cy="540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5" name="Google Shape;575;p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0301501" y="1711207"/>
            <a:ext cx="576778" cy="576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6" name="Google Shape;576;p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0438340" y="2348207"/>
            <a:ext cx="576575" cy="576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7" name="Google Shape;577;p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0569443" y="2986379"/>
            <a:ext cx="576778" cy="576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8" name="Google Shape;578;p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0706292" y="3623655"/>
            <a:ext cx="576779" cy="576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9" name="Google Shape;579;p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1306349" y="3388754"/>
            <a:ext cx="1056402" cy="294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0" name="Google Shape;580;p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1386662" y="3807290"/>
            <a:ext cx="848205" cy="249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1" name="Google Shape;581;p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1346616" y="3575633"/>
            <a:ext cx="1056403" cy="294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2" name="Google Shape;582;p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0547885" y="2426615"/>
            <a:ext cx="428048" cy="374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3" name="Google Shape;583;p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0529806" y="2408526"/>
            <a:ext cx="464635" cy="411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4" name="Google Shape;584;p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20664858" y="3090342"/>
            <a:ext cx="371787" cy="371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5" name="Google Shape;585;p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20647107" y="3072216"/>
            <a:ext cx="408311" cy="408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6" name="Google Shape;586;p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20398888" y="1732443"/>
            <a:ext cx="428048" cy="374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7" name="Google Shape;587;p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20380808" y="1714351"/>
            <a:ext cx="464647" cy="411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" name="Google Shape;588;p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20790248" y="3646153"/>
            <a:ext cx="428049" cy="374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9" name="Google Shape;589;p5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20772382" y="3628070"/>
            <a:ext cx="464635" cy="411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0" name="Google Shape;590;p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21665922" y="1678952"/>
            <a:ext cx="637774" cy="1467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" name="Google Shape;591;p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21882706" y="932439"/>
            <a:ext cx="559065" cy="822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" name="Google Shape;592;p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22027984" y="990724"/>
            <a:ext cx="203915" cy="214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3" name="Google Shape;593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2162158" y="1083906"/>
            <a:ext cx="562" cy="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4" name="Google Shape;594;p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21779015" y="1733463"/>
            <a:ext cx="247893" cy="1072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5" name="Google Shape;595;p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21665922" y="3060167"/>
            <a:ext cx="385393" cy="32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6" name="Google Shape;596;p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21721130" y="3338674"/>
            <a:ext cx="183317" cy="186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7" name="Google Shape;597;p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21662725" y="1169780"/>
            <a:ext cx="310147" cy="903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8" name="Google Shape;598;p5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21647748" y="1660568"/>
            <a:ext cx="674140" cy="1504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9" name="Google Shape;599;p5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21647626" y="3041600"/>
            <a:ext cx="421822" cy="359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0" name="Google Shape;600;p5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21702899" y="3320690"/>
            <a:ext cx="219469" cy="222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1" name="Google Shape;601;p5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21864514" y="914400"/>
            <a:ext cx="595119" cy="858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2" name="Google Shape;602;p5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21644532" y="1151589"/>
            <a:ext cx="346340" cy="939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3" name="Google Shape;603;p5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22013184" y="969807"/>
            <a:ext cx="191455" cy="205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4" name="Google Shape;604;p5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21810176" y="1735804"/>
            <a:ext cx="170212" cy="779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5" name="Google Shape;605;p5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6642930" y="1891903"/>
            <a:ext cx="1879835" cy="2188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6" name="Google Shape;606;p5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6659468" y="1980995"/>
            <a:ext cx="703107" cy="950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7" name="Google Shape;607;p5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7867891" y="2170798"/>
            <a:ext cx="417101" cy="5375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8" name="Google Shape;608;p5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7056754" y="1714500"/>
            <a:ext cx="448785" cy="467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614" name="Google Shape;61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11"/>
          <p:cNvSpPr/>
          <p:nvPr/>
        </p:nvSpPr>
        <p:spPr>
          <a:xfrm>
            <a:off x="2705438" y="3937000"/>
            <a:ext cx="2417535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Обчисли: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1"/>
          <p:cNvSpPr/>
          <p:nvPr/>
        </p:nvSpPr>
        <p:spPr>
          <a:xfrm>
            <a:off x="2540318" y="5562600"/>
            <a:ext cx="5169546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5 сот. - 3 сот.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1"/>
          <p:cNvSpPr/>
          <p:nvPr/>
        </p:nvSpPr>
        <p:spPr>
          <a:xfrm>
            <a:off x="9462683" y="5562600"/>
            <a:ext cx="5144143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9 сот. + 1 сот. 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1"/>
          <p:cNvSpPr/>
          <p:nvPr/>
        </p:nvSpPr>
        <p:spPr>
          <a:xfrm>
            <a:off x="2540318" y="7594600"/>
            <a:ext cx="527115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 сот. + 2 сот.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1"/>
          <p:cNvSpPr/>
          <p:nvPr/>
        </p:nvSpPr>
        <p:spPr>
          <a:xfrm>
            <a:off x="9462683" y="7594600"/>
            <a:ext cx="515684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9 сот. - 5 сот.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11"/>
          <p:cNvSpPr/>
          <p:nvPr/>
        </p:nvSpPr>
        <p:spPr>
          <a:xfrm>
            <a:off x="16359645" y="5562600"/>
            <a:ext cx="5106038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7 сот. - 6 сот.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1"/>
          <p:cNvSpPr/>
          <p:nvPr/>
        </p:nvSpPr>
        <p:spPr>
          <a:xfrm>
            <a:off x="16359645" y="7594600"/>
            <a:ext cx="5144143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1 сот. + 3 сот.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622" name="Google Shape;62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39882" y="8509992"/>
            <a:ext cx="3619546" cy="4502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3" name="Google Shape;62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3216" y="1126083"/>
            <a:ext cx="2599021" cy="2582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4" name="Google Shape;62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70581" y="1957018"/>
            <a:ext cx="2194865" cy="1820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630" name="Google Shape;6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6"/>
          <p:cNvSpPr/>
          <p:nvPr/>
        </p:nvSpPr>
        <p:spPr>
          <a:xfrm>
            <a:off x="4915514" y="2540000"/>
            <a:ext cx="14712672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Давайте накреслимо прямокутник зі сторонами 2 см і 5 см.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6"/>
          <p:cNvSpPr/>
          <p:nvPr/>
        </p:nvSpPr>
        <p:spPr>
          <a:xfrm>
            <a:off x="8700587" y="4953000"/>
            <a:ext cx="6985873" cy="3810000"/>
          </a:xfrm>
          <a:prstGeom prst="rect">
            <a:avLst/>
          </a:prstGeom>
          <a:solidFill>
            <a:srgbClr val="217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6"/>
          <p:cNvSpPr/>
          <p:nvPr/>
        </p:nvSpPr>
        <p:spPr>
          <a:xfrm>
            <a:off x="8141718" y="8763000"/>
            <a:ext cx="635079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ubik Medium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А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6"/>
          <p:cNvSpPr/>
          <p:nvPr/>
        </p:nvSpPr>
        <p:spPr>
          <a:xfrm>
            <a:off x="8141718" y="4356100"/>
            <a:ext cx="622378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ubik Medium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B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6"/>
          <p:cNvSpPr/>
          <p:nvPr/>
        </p:nvSpPr>
        <p:spPr>
          <a:xfrm>
            <a:off x="15826178" y="4356100"/>
            <a:ext cx="622378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ubik Medium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C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6"/>
          <p:cNvSpPr/>
          <p:nvPr/>
        </p:nvSpPr>
        <p:spPr>
          <a:xfrm>
            <a:off x="15826178" y="8763000"/>
            <a:ext cx="635079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ubik Medium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D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6"/>
          <p:cNvSpPr/>
          <p:nvPr/>
        </p:nvSpPr>
        <p:spPr>
          <a:xfrm>
            <a:off x="6935067" y="10706100"/>
            <a:ext cx="10673567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А тепер давайте з нього створимо квадрат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638" name="Google Shape;63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1137" y="5337238"/>
            <a:ext cx="1249163" cy="1650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9" name="Google Shape;63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01695" y="9569281"/>
            <a:ext cx="2063735" cy="1805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0" name="Google Shape;64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10010" y="9324878"/>
            <a:ext cx="2108274" cy="1891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1" name="Google Shape;64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68606" y="6975049"/>
            <a:ext cx="556208" cy="5285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2" name="Google Shape;642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119314" y="8597900"/>
            <a:ext cx="567924" cy="736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648" name="Google Shape;6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7"/>
          <p:cNvSpPr/>
          <p:nvPr/>
        </p:nvSpPr>
        <p:spPr>
          <a:xfrm>
            <a:off x="8713289" y="3365500"/>
            <a:ext cx="6985873" cy="6985000"/>
          </a:xfrm>
          <a:prstGeom prst="rect">
            <a:avLst/>
          </a:prstGeom>
          <a:solidFill>
            <a:srgbClr val="217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7"/>
          <p:cNvSpPr/>
          <p:nvPr/>
        </p:nvSpPr>
        <p:spPr>
          <a:xfrm>
            <a:off x="8141718" y="9982200"/>
            <a:ext cx="635079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ubik Medium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А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7"/>
          <p:cNvSpPr/>
          <p:nvPr/>
        </p:nvSpPr>
        <p:spPr>
          <a:xfrm>
            <a:off x="8141718" y="2997200"/>
            <a:ext cx="622378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ubik Medium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B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7"/>
          <p:cNvSpPr/>
          <p:nvPr/>
        </p:nvSpPr>
        <p:spPr>
          <a:xfrm>
            <a:off x="15826178" y="2997200"/>
            <a:ext cx="622378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ubik Medium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C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7"/>
          <p:cNvSpPr/>
          <p:nvPr/>
        </p:nvSpPr>
        <p:spPr>
          <a:xfrm>
            <a:off x="15826178" y="9982200"/>
            <a:ext cx="635079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ubik Medium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D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654" name="Google Shape;6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17242" y="1124471"/>
            <a:ext cx="2499288" cy="27913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5" name="Google Shape;65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337478" y="2254932"/>
            <a:ext cx="2588334" cy="2802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6" name="Google Shape;65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01111" y="9118141"/>
            <a:ext cx="2181329" cy="2397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7" name="Google Shape;657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23050" y="9118346"/>
            <a:ext cx="1559390" cy="239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8" name="Google Shape;658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69895" y="9746524"/>
            <a:ext cx="850327" cy="1928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9" name="Google Shape;659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81497" y="10901945"/>
            <a:ext cx="1386820" cy="773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0" name="Google Shape;660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35124" y="9944652"/>
            <a:ext cx="2233881" cy="1793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1" name="Google Shape;661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50828" y="10887323"/>
            <a:ext cx="58607" cy="198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2" name="Google Shape;662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784128" y="9101361"/>
            <a:ext cx="2215297" cy="24309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3" name="Google Shape;663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753186" y="9729440"/>
            <a:ext cx="883953" cy="1962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4" name="Google Shape;664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564430" y="10885153"/>
            <a:ext cx="1420232" cy="806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5" name="Google Shape;665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718140" y="9927977"/>
            <a:ext cx="2267545" cy="18267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6" name="Google Shape;666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087274" y="9182751"/>
            <a:ext cx="806255" cy="1718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7" name="Google Shape;667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933771" y="10870543"/>
            <a:ext cx="91864" cy="231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8" name="Google Shape;668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813959" y="9908115"/>
            <a:ext cx="758443" cy="1613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9" name="Google Shape;669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671001" y="10992631"/>
            <a:ext cx="1207907" cy="572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0" name="Google Shape;670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357457" y="8520578"/>
            <a:ext cx="1879250" cy="2217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1" name="Google Shape;671;p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743897" y="9611010"/>
            <a:ext cx="1492810" cy="1126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2" name="Google Shape;672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292259" y="8834270"/>
            <a:ext cx="470890" cy="2052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3" name="Google Shape;673;p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697074" y="10431599"/>
            <a:ext cx="1510059" cy="4553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4" name="Google Shape;674;p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244449" y="9024702"/>
            <a:ext cx="1935754" cy="1915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5" name="Google Shape;675;p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171313" y="10424282"/>
            <a:ext cx="76119" cy="190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6" name="Google Shape;676;p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3340678" y="8503803"/>
            <a:ext cx="1912808" cy="2250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7" name="Google Shape;677;p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275471" y="8817645"/>
            <a:ext cx="504727" cy="2086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8" name="Google Shape;678;p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3680481" y="10415005"/>
            <a:ext cx="1543585" cy="488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9" name="Google Shape;679;p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227671" y="9007928"/>
            <a:ext cx="1969706" cy="1949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0" name="Google Shape;680;p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5154339" y="10407340"/>
            <a:ext cx="109256" cy="224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1" name="Google Shape;681;p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3330602" y="8998055"/>
            <a:ext cx="395301" cy="1733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2" name="Google Shape;682;p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812269" y="10500556"/>
            <a:ext cx="1296993" cy="302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3" name="Google Shape;683;p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564774" y="8721465"/>
            <a:ext cx="1085182" cy="487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4" name="Google Shape;684;p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4657293" y="8721272"/>
            <a:ext cx="175993" cy="176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5" name="Google Shape;685;p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4728581" y="8754368"/>
            <a:ext cx="309716" cy="2124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6" name="Google Shape;686;p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4728417" y="9054722"/>
            <a:ext cx="175936" cy="176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7" name="Google Shape;687;p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4799508" y="9088010"/>
            <a:ext cx="309716" cy="2124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8" name="Google Shape;688;p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4799286" y="9388227"/>
            <a:ext cx="175993" cy="175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9" name="Google Shape;689;p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4870435" y="9421453"/>
            <a:ext cx="309679" cy="2124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0" name="Google Shape;690;p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4870213" y="9721819"/>
            <a:ext cx="176052" cy="176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1" name="Google Shape;691;p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4941360" y="9754915"/>
            <a:ext cx="309679" cy="2124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2" name="Google Shape;692;p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4941138" y="10055268"/>
            <a:ext cx="176052" cy="176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3" name="Google Shape;693;p7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5012286" y="10088358"/>
            <a:ext cx="309679" cy="2124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4" name="Google Shape;694;p7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3528654" y="9306874"/>
            <a:ext cx="306575" cy="1179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700" name="Google Shape;70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8"/>
          <p:cNvSpPr/>
          <p:nvPr/>
        </p:nvSpPr>
        <p:spPr>
          <a:xfrm>
            <a:off x="16181822" y="4495800"/>
            <a:ext cx="4737692" cy="4737100"/>
          </a:xfrm>
          <a:prstGeom prst="rect">
            <a:avLst/>
          </a:prstGeom>
          <a:solidFill>
            <a:srgbClr val="217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8"/>
          <p:cNvSpPr/>
          <p:nvPr/>
        </p:nvSpPr>
        <p:spPr>
          <a:xfrm>
            <a:off x="15788073" y="8978900"/>
            <a:ext cx="495362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ubik Medium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А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8"/>
          <p:cNvSpPr/>
          <p:nvPr/>
        </p:nvSpPr>
        <p:spPr>
          <a:xfrm>
            <a:off x="15788073" y="4241800"/>
            <a:ext cx="48266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ubik Medium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B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8"/>
          <p:cNvSpPr/>
          <p:nvPr/>
        </p:nvSpPr>
        <p:spPr>
          <a:xfrm>
            <a:off x="21008426" y="4241800"/>
            <a:ext cx="48266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ubik Medium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C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8"/>
          <p:cNvSpPr/>
          <p:nvPr/>
        </p:nvSpPr>
        <p:spPr>
          <a:xfrm>
            <a:off x="21008426" y="8978900"/>
            <a:ext cx="495362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ubik Medium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D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8"/>
          <p:cNvSpPr/>
          <p:nvPr/>
        </p:nvSpPr>
        <p:spPr>
          <a:xfrm>
            <a:off x="2540318" y="4927600"/>
            <a:ext cx="8488894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Досліди квадрат ABCD за планом. 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8"/>
          <p:cNvSpPr/>
          <p:nvPr/>
        </p:nvSpPr>
        <p:spPr>
          <a:xfrm>
            <a:off x="2540318" y="6108700"/>
            <a:ext cx="11270542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1) Скільки сторін, кутів, вершин має квадрат?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8"/>
          <p:cNvSpPr/>
          <p:nvPr/>
        </p:nvSpPr>
        <p:spPr>
          <a:xfrm>
            <a:off x="2540318" y="6807200"/>
            <a:ext cx="9098571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2) Які сторони квадрата? А які кути?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8"/>
          <p:cNvSpPr/>
          <p:nvPr/>
        </p:nvSpPr>
        <p:spPr>
          <a:xfrm>
            <a:off x="2540318" y="7505700"/>
            <a:ext cx="9974980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3) Назви протилежні сторони квадрата.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8"/>
          <p:cNvSpPr/>
          <p:nvPr/>
        </p:nvSpPr>
        <p:spPr>
          <a:xfrm>
            <a:off x="2540318" y="8204200"/>
            <a:ext cx="8946151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4) Назви суміжні сторони квадрата.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711" name="Google Shape;71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7370" y="2216956"/>
            <a:ext cx="575765" cy="759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2" name="Google Shape;71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9468" y="2762188"/>
            <a:ext cx="920980" cy="1457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3" name="Google Shape;71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16969" y="1724409"/>
            <a:ext cx="411409" cy="595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4" name="Google Shape;714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60685" y="1541363"/>
            <a:ext cx="471176" cy="693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5" name="Google Shape;715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13204" y="2199729"/>
            <a:ext cx="1217034" cy="2036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6" name="Google Shape;716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19913" y="2745110"/>
            <a:ext cx="347602" cy="248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7" name="Google Shape;717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95757" y="2215865"/>
            <a:ext cx="226746" cy="121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8" name="Google Shape;718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799402" y="1707431"/>
            <a:ext cx="286057" cy="526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9" name="Google Shape;719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044200" y="1524000"/>
            <a:ext cx="505513" cy="728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0" name="Google Shape;720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863261" y="2005174"/>
            <a:ext cx="92282" cy="253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1" name="Google Shape;721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961779" y="2124931"/>
            <a:ext cx="158530" cy="186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2" name="Google Shape;722;p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907725" y="2106960"/>
            <a:ext cx="111953" cy="177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3" name="Google Shape;723;p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249999" y="1822983"/>
            <a:ext cx="229007" cy="359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4" name="Google Shape;724;p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853367" y="2332298"/>
            <a:ext cx="1347347" cy="1372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5" name="Google Shape;725;p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790138" y="2266776"/>
            <a:ext cx="394893" cy="385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6" name="Google Shape;726;p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704109" y="2177690"/>
            <a:ext cx="417885" cy="409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7" name="Google Shape;727;p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772511" y="2568315"/>
            <a:ext cx="5556" cy="59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8" name="Google Shape;728;p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760631" y="2556061"/>
            <a:ext cx="11879" cy="122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9" name="Google Shape;729;p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747027" y="2542270"/>
            <a:ext cx="20118" cy="20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0" name="Google Shape;730;p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736872" y="2531529"/>
            <a:ext cx="11879" cy="122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1" name="Google Shape;731;p8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731699" y="2526357"/>
            <a:ext cx="5556" cy="59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2" name="Google Shape;732;p8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724993" y="2519276"/>
            <a:ext cx="6706" cy="7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3" name="Google Shape;733;p8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716945" y="2511041"/>
            <a:ext cx="10155" cy="10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4" name="Google Shape;734;p8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644137" y="2115617"/>
            <a:ext cx="392210" cy="382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5" name="Google Shape;735;p8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643945" y="2435361"/>
            <a:ext cx="43302" cy="45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6" name="Google Shape;736;p8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528314" y="1990378"/>
            <a:ext cx="447678" cy="444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7" name="Google Shape;737;p8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836079" y="2315220"/>
            <a:ext cx="1381702" cy="1406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8" name="Google Shape;738;p8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626689" y="2098452"/>
            <a:ext cx="575764" cy="571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9" name="Google Shape;739;p8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743414" y="2538871"/>
            <a:ext cx="46394" cy="46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0" name="Google Shape;740;p8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729709" y="2525204"/>
            <a:ext cx="54995" cy="55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1" name="Google Shape;741;p8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720081" y="2514637"/>
            <a:ext cx="45894" cy="46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2" name="Google Shape;742;p8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714568" y="2509230"/>
            <a:ext cx="39675" cy="40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3" name="Google Shape;743;p8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707483" y="2501987"/>
            <a:ext cx="41153" cy="416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4" name="Google Shape;744;p8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699788" y="2493702"/>
            <a:ext cx="44722" cy="45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5" name="Google Shape;745;p8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626713" y="2418234"/>
            <a:ext cx="46335" cy="46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6" name="Google Shape;746;p8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511489" y="1973808"/>
            <a:ext cx="481816" cy="478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7" name="Google Shape;747;p8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070304" y="2379663"/>
            <a:ext cx="1125960" cy="11806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8" name="Google Shape;748;p8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915324" y="2546933"/>
            <a:ext cx="1129740" cy="1158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9" name="Google Shape;749;p8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3312993" y="3765104"/>
            <a:ext cx="249405" cy="297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0" name="Google Shape;750;p8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868667" y="3384637"/>
            <a:ext cx="565610" cy="586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1" name="Google Shape;751;p8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3295741" y="3748075"/>
            <a:ext cx="283827" cy="332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2" name="Google Shape;752;p8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851256" y="3367224"/>
            <a:ext cx="600155" cy="621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3" name="Google Shape;753;p8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3642200" y="7656264"/>
            <a:ext cx="957895" cy="957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4" name="Google Shape;754;p8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3396199" y="8724528"/>
            <a:ext cx="444975" cy="648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5" name="Google Shape;755;p8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3786938" y="8502154"/>
            <a:ext cx="187603" cy="137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6" name="Google Shape;756;p8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3738509" y="8574323"/>
            <a:ext cx="166786" cy="206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7" name="Google Shape;757;p8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3631489" y="7645400"/>
            <a:ext cx="979156" cy="979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8" name="Google Shape;758;p8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3385383" y="8713552"/>
            <a:ext cx="466620" cy="6703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9" name="Google Shape;759;p8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3776040" y="8491413"/>
            <a:ext cx="209285" cy="159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0" name="Google Shape;760;p8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3727520" y="8563645"/>
            <a:ext cx="188380" cy="228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1" name="Google Shape;761;p8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3975512" y="7851614"/>
            <a:ext cx="442104" cy="14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2" name="Google Shape;762;p8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3744852" y="8152098"/>
            <a:ext cx="445025" cy="143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3" name="Google Shape;763;p8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3716781" y="8091264"/>
            <a:ext cx="260598" cy="90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4" name="Google Shape;764;p8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3812805" y="8331423"/>
            <a:ext cx="204965" cy="74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5" name="Google Shape;765;p8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4197917" y="8150448"/>
            <a:ext cx="328298" cy="1101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6" name="Google Shape;766;p8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4122343" y="7778465"/>
            <a:ext cx="200393" cy="73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7" name="Google Shape;767;p8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3655248" y="8789578"/>
            <a:ext cx="156433" cy="96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8" name="Google Shape;768;p8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3597583" y="8886726"/>
            <a:ext cx="162529" cy="99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9" name="Google Shape;769;p8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5115016" y="8295618"/>
            <a:ext cx="218975" cy="328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0" name="Google Shape;770;p8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4987873" y="8315449"/>
            <a:ext cx="54109" cy="56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1" name="Google Shape;771;p8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5118700" y="8153400"/>
            <a:ext cx="54109" cy="56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2" name="Google Shape;772;p8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5336786" y="8701658"/>
            <a:ext cx="54109" cy="56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3" name="Google Shape;773;p8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1895737" y="2957463"/>
            <a:ext cx="609009" cy="1170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4" name="Google Shape;774;p8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1844057" y="4109988"/>
            <a:ext cx="119093" cy="209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5" name="Google Shape;775;p8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2264065" y="2533315"/>
            <a:ext cx="439443" cy="439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6" name="Google Shape;776;p8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2352154" y="2621893"/>
            <a:ext cx="262992" cy="262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7" name="Google Shape;777;p8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2539167" y="2517279"/>
            <a:ext cx="164612" cy="146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8" name="Google Shape;778;p8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22618044" y="2296579"/>
            <a:ext cx="266815" cy="289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9" name="Google Shape;779;p8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21967448" y="3098155"/>
            <a:ext cx="229552" cy="254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0" name="Google Shape;780;p8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21494081" y="2767471"/>
            <a:ext cx="800835" cy="602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1" name="Google Shape;781;p8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21231793" y="3134878"/>
            <a:ext cx="324907" cy="3687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2" name="Google Shape;782;p8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21419734" y="3366505"/>
            <a:ext cx="78030" cy="86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3" name="Google Shape;783;p8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21236547" y="3366777"/>
            <a:ext cx="135852" cy="150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4" name="Google Shape;784;p8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20930156" y="3308102"/>
            <a:ext cx="342790" cy="234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5" name="Google Shape;785;p8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21742524" y="2932571"/>
            <a:ext cx="111139" cy="93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6" name="Google Shape;786;p8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21924918" y="3094360"/>
            <a:ext cx="135526" cy="116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7" name="Google Shape;787;p8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22104011" y="3239777"/>
            <a:ext cx="127524" cy="123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8" name="Google Shape;788;p8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22320827" y="3415543"/>
            <a:ext cx="101104" cy="102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9" name="Google Shape;789;p8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21885076" y="2946760"/>
            <a:ext cx="630512" cy="1191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0" name="Google Shape;790;p8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21833219" y="4099198"/>
            <a:ext cx="140608" cy="2306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1" name="Google Shape;791;p8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22253269" y="2522525"/>
            <a:ext cx="461033" cy="461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2" name="Google Shape;792;p8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22341230" y="2610842"/>
            <a:ext cx="284144" cy="284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3" name="Google Shape;793;p8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22528334" y="2506427"/>
            <a:ext cx="186244" cy="168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4" name="Google Shape;794;p8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22607091" y="2286000"/>
            <a:ext cx="288401" cy="311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5" name="Google Shape;795;p8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21956627" y="3087427"/>
            <a:ext cx="251201" cy="275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6" name="Google Shape;796;p8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21483326" y="2756756"/>
            <a:ext cx="822386" cy="623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7" name="Google Shape;797;p8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21220987" y="3124448"/>
            <a:ext cx="346434" cy="3900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8" name="Google Shape;798;p8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21409027" y="3355739"/>
            <a:ext cx="99478" cy="108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9" name="Google Shape;799;p8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21225706" y="3355913"/>
            <a:ext cx="157496" cy="172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0" name="Google Shape;800;p8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20919515" y="3297386"/>
            <a:ext cx="364067" cy="255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1" name="Google Shape;801;p8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21731723" y="2921769"/>
            <a:ext cx="132764" cy="115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2" name="Google Shape;802;p8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21914114" y="3083644"/>
            <a:ext cx="157130" cy="137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3" name="Google Shape;803;p8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22093084" y="3228975"/>
            <a:ext cx="149101" cy="144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4" name="Google Shape;804;p8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22310075" y="3404791"/>
            <a:ext cx="122784" cy="124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5" name="Google Shape;805;p8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21970823" y="3084699"/>
            <a:ext cx="438737" cy="954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6" name="Google Shape;806;p8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21547522" y="2832894"/>
            <a:ext cx="666206" cy="431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2024-06-11T09:31:04Z</dcterms:created>
  <dc:creator>PptxGenJS</dc:creator>
</cp:coreProperties>
</file>