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7025"/>
  <p:notesSz cx="13716000" cy="24387025"/>
  <p:embeddedFontLst>
    <p:embeddedFont>
      <p:font typeface="Rubik Medium"/>
      <p:regular r:id="rId13"/>
      <p:bold r:id="rId14"/>
      <p:italic r:id="rId15"/>
      <p:boldItalic r:id="rId16"/>
    </p:embeddedFont>
    <p:embeddedFont>
      <p:font typeface="Rubik"/>
      <p:bold r:id="rId17"/>
      <p:boldItalic r:id="rId18"/>
    </p:embeddedFont>
    <p:embeddedFont>
      <p:font typeface="Rubik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qz905AByXvWW5HFd/12Rb4hjO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SemiBold-bold.fntdata"/><Relationship Id="rId22" Type="http://schemas.openxmlformats.org/officeDocument/2006/relationships/font" Target="fonts/RubikSemiBold-boldItalic.fntdata"/><Relationship Id="rId21" Type="http://schemas.openxmlformats.org/officeDocument/2006/relationships/font" Target="fonts/RubikSemiBold-italic.fntdata"/><Relationship Id="rId23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ubikMedium-regular.fntdata"/><Relationship Id="rId12" Type="http://schemas.openxmlformats.org/officeDocument/2006/relationships/slide" Target="slides/slide8.xml"/><Relationship Id="rId15" Type="http://schemas.openxmlformats.org/officeDocument/2006/relationships/font" Target="fonts/RubikMedium-italic.fntdata"/><Relationship Id="rId14" Type="http://schemas.openxmlformats.org/officeDocument/2006/relationships/font" Target="fonts/RubikMedium-bold.fntdata"/><Relationship Id="rId17" Type="http://schemas.openxmlformats.org/officeDocument/2006/relationships/font" Target="fonts/Rubik-bold.fntdata"/><Relationship Id="rId16" Type="http://schemas.openxmlformats.org/officeDocument/2006/relationships/font" Target="fonts/RubikMedium-boldItalic.fntdata"/><Relationship Id="rId19" Type="http://schemas.openxmlformats.org/officeDocument/2006/relationships/font" Target="fonts/RubikSemiBold-regular.fntdata"/><Relationship Id="rId18" Type="http://schemas.openxmlformats.org/officeDocument/2006/relationships/font" Target="fonts/Rubik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5.png"/><Relationship Id="rId190" Type="http://schemas.openxmlformats.org/officeDocument/2006/relationships/image" Target="../media/image185.png"/><Relationship Id="rId42" Type="http://schemas.openxmlformats.org/officeDocument/2006/relationships/image" Target="../media/image43.png"/><Relationship Id="rId41" Type="http://schemas.openxmlformats.org/officeDocument/2006/relationships/image" Target="../media/image37.png"/><Relationship Id="rId44" Type="http://schemas.openxmlformats.org/officeDocument/2006/relationships/image" Target="../media/image40.png"/><Relationship Id="rId194" Type="http://schemas.openxmlformats.org/officeDocument/2006/relationships/image" Target="../media/image218.png"/><Relationship Id="rId43" Type="http://schemas.openxmlformats.org/officeDocument/2006/relationships/image" Target="../media/image38.png"/><Relationship Id="rId193" Type="http://schemas.openxmlformats.org/officeDocument/2006/relationships/image" Target="../media/image188.png"/><Relationship Id="rId46" Type="http://schemas.openxmlformats.org/officeDocument/2006/relationships/image" Target="../media/image104.png"/><Relationship Id="rId192" Type="http://schemas.openxmlformats.org/officeDocument/2006/relationships/image" Target="../media/image186.png"/><Relationship Id="rId45" Type="http://schemas.openxmlformats.org/officeDocument/2006/relationships/image" Target="../media/image41.png"/><Relationship Id="rId191" Type="http://schemas.openxmlformats.org/officeDocument/2006/relationships/image" Target="../media/image193.png"/><Relationship Id="rId48" Type="http://schemas.openxmlformats.org/officeDocument/2006/relationships/image" Target="../media/image44.png"/><Relationship Id="rId187" Type="http://schemas.openxmlformats.org/officeDocument/2006/relationships/image" Target="../media/image182.png"/><Relationship Id="rId47" Type="http://schemas.openxmlformats.org/officeDocument/2006/relationships/image" Target="../media/image46.png"/><Relationship Id="rId186" Type="http://schemas.openxmlformats.org/officeDocument/2006/relationships/image" Target="../media/image194.png"/><Relationship Id="rId185" Type="http://schemas.openxmlformats.org/officeDocument/2006/relationships/image" Target="../media/image184.png"/><Relationship Id="rId49" Type="http://schemas.openxmlformats.org/officeDocument/2006/relationships/image" Target="../media/image47.png"/><Relationship Id="rId184" Type="http://schemas.openxmlformats.org/officeDocument/2006/relationships/image" Target="../media/image179.png"/><Relationship Id="rId189" Type="http://schemas.openxmlformats.org/officeDocument/2006/relationships/image" Target="../media/image183.png"/><Relationship Id="rId188" Type="http://schemas.openxmlformats.org/officeDocument/2006/relationships/image" Target="../media/image213.png"/><Relationship Id="rId31" Type="http://schemas.openxmlformats.org/officeDocument/2006/relationships/image" Target="../media/image21.png"/><Relationship Id="rId30" Type="http://schemas.openxmlformats.org/officeDocument/2006/relationships/image" Target="../media/image25.png"/><Relationship Id="rId33" Type="http://schemas.openxmlformats.org/officeDocument/2006/relationships/image" Target="../media/image29.png"/><Relationship Id="rId183" Type="http://schemas.openxmlformats.org/officeDocument/2006/relationships/image" Target="../media/image180.png"/><Relationship Id="rId32" Type="http://schemas.openxmlformats.org/officeDocument/2006/relationships/image" Target="../media/image26.png"/><Relationship Id="rId182" Type="http://schemas.openxmlformats.org/officeDocument/2006/relationships/image" Target="../media/image178.png"/><Relationship Id="rId35" Type="http://schemas.openxmlformats.org/officeDocument/2006/relationships/image" Target="../media/image24.png"/><Relationship Id="rId181" Type="http://schemas.openxmlformats.org/officeDocument/2006/relationships/image" Target="../media/image181.png"/><Relationship Id="rId34" Type="http://schemas.openxmlformats.org/officeDocument/2006/relationships/image" Target="../media/image36.png"/><Relationship Id="rId180" Type="http://schemas.openxmlformats.org/officeDocument/2006/relationships/image" Target="../media/image177.png"/><Relationship Id="rId37" Type="http://schemas.openxmlformats.org/officeDocument/2006/relationships/image" Target="../media/image30.png"/><Relationship Id="rId176" Type="http://schemas.openxmlformats.org/officeDocument/2006/relationships/image" Target="../media/image173.png"/><Relationship Id="rId36" Type="http://schemas.openxmlformats.org/officeDocument/2006/relationships/image" Target="../media/image31.png"/><Relationship Id="rId175" Type="http://schemas.openxmlformats.org/officeDocument/2006/relationships/image" Target="../media/image171.png"/><Relationship Id="rId39" Type="http://schemas.openxmlformats.org/officeDocument/2006/relationships/image" Target="../media/image32.png"/><Relationship Id="rId174" Type="http://schemas.openxmlformats.org/officeDocument/2006/relationships/image" Target="../media/image169.png"/><Relationship Id="rId38" Type="http://schemas.openxmlformats.org/officeDocument/2006/relationships/image" Target="../media/image34.png"/><Relationship Id="rId173" Type="http://schemas.openxmlformats.org/officeDocument/2006/relationships/image" Target="../media/image162.png"/><Relationship Id="rId179" Type="http://schemas.openxmlformats.org/officeDocument/2006/relationships/image" Target="../media/image174.png"/><Relationship Id="rId178" Type="http://schemas.openxmlformats.org/officeDocument/2006/relationships/image" Target="../media/image175.png"/><Relationship Id="rId177" Type="http://schemas.openxmlformats.org/officeDocument/2006/relationships/image" Target="../media/image176.png"/><Relationship Id="rId20" Type="http://schemas.openxmlformats.org/officeDocument/2006/relationships/image" Target="../media/image15.png"/><Relationship Id="rId22" Type="http://schemas.openxmlformats.org/officeDocument/2006/relationships/image" Target="../media/image13.png"/><Relationship Id="rId21" Type="http://schemas.openxmlformats.org/officeDocument/2006/relationships/image" Target="../media/image11.png"/><Relationship Id="rId24" Type="http://schemas.openxmlformats.org/officeDocument/2006/relationships/image" Target="../media/image19.png"/><Relationship Id="rId23" Type="http://schemas.openxmlformats.org/officeDocument/2006/relationships/image" Target="../media/image20.png"/><Relationship Id="rId26" Type="http://schemas.openxmlformats.org/officeDocument/2006/relationships/image" Target="../media/image22.png"/><Relationship Id="rId25" Type="http://schemas.openxmlformats.org/officeDocument/2006/relationships/image" Target="../media/image27.png"/><Relationship Id="rId28" Type="http://schemas.openxmlformats.org/officeDocument/2006/relationships/image" Target="../media/image33.png"/><Relationship Id="rId27" Type="http://schemas.openxmlformats.org/officeDocument/2006/relationships/image" Target="../media/image23.png"/><Relationship Id="rId29" Type="http://schemas.openxmlformats.org/officeDocument/2006/relationships/image" Target="../media/image28.png"/><Relationship Id="rId11" Type="http://schemas.openxmlformats.org/officeDocument/2006/relationships/image" Target="../media/image3.png"/><Relationship Id="rId10" Type="http://schemas.openxmlformats.org/officeDocument/2006/relationships/image" Target="../media/image1.png"/><Relationship Id="rId13" Type="http://schemas.openxmlformats.org/officeDocument/2006/relationships/image" Target="../media/image14.png"/><Relationship Id="rId12" Type="http://schemas.openxmlformats.org/officeDocument/2006/relationships/image" Target="../media/image2.png"/><Relationship Id="rId15" Type="http://schemas.openxmlformats.org/officeDocument/2006/relationships/image" Target="../media/image7.png"/><Relationship Id="rId198" Type="http://schemas.openxmlformats.org/officeDocument/2006/relationships/image" Target="../media/image196.png"/><Relationship Id="rId14" Type="http://schemas.openxmlformats.org/officeDocument/2006/relationships/image" Target="../media/image6.png"/><Relationship Id="rId197" Type="http://schemas.openxmlformats.org/officeDocument/2006/relationships/image" Target="../media/image190.png"/><Relationship Id="rId17" Type="http://schemas.openxmlformats.org/officeDocument/2006/relationships/image" Target="../media/image8.png"/><Relationship Id="rId196" Type="http://schemas.openxmlformats.org/officeDocument/2006/relationships/image" Target="../media/image192.png"/><Relationship Id="rId16" Type="http://schemas.openxmlformats.org/officeDocument/2006/relationships/image" Target="../media/image9.png"/><Relationship Id="rId195" Type="http://schemas.openxmlformats.org/officeDocument/2006/relationships/image" Target="../media/image191.png"/><Relationship Id="rId19" Type="http://schemas.openxmlformats.org/officeDocument/2006/relationships/image" Target="../media/image42.png"/><Relationship Id="rId18" Type="http://schemas.openxmlformats.org/officeDocument/2006/relationships/image" Target="../media/image12.png"/><Relationship Id="rId199" Type="http://schemas.openxmlformats.org/officeDocument/2006/relationships/image" Target="../media/image195.png"/><Relationship Id="rId84" Type="http://schemas.openxmlformats.org/officeDocument/2006/relationships/image" Target="../media/image86.png"/><Relationship Id="rId83" Type="http://schemas.openxmlformats.org/officeDocument/2006/relationships/image" Target="../media/image76.png"/><Relationship Id="rId86" Type="http://schemas.openxmlformats.org/officeDocument/2006/relationships/image" Target="../media/image95.png"/><Relationship Id="rId85" Type="http://schemas.openxmlformats.org/officeDocument/2006/relationships/image" Target="../media/image78.png"/><Relationship Id="rId88" Type="http://schemas.openxmlformats.org/officeDocument/2006/relationships/image" Target="../media/image81.png"/><Relationship Id="rId150" Type="http://schemas.openxmlformats.org/officeDocument/2006/relationships/image" Target="../media/image147.png"/><Relationship Id="rId87" Type="http://schemas.openxmlformats.org/officeDocument/2006/relationships/image" Target="../media/image80.png"/><Relationship Id="rId89" Type="http://schemas.openxmlformats.org/officeDocument/2006/relationships/image" Target="../media/image82.png"/><Relationship Id="rId80" Type="http://schemas.openxmlformats.org/officeDocument/2006/relationships/image" Target="../media/image71.png"/><Relationship Id="rId82" Type="http://schemas.openxmlformats.org/officeDocument/2006/relationships/image" Target="../media/image79.png"/><Relationship Id="rId81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149" Type="http://schemas.openxmlformats.org/officeDocument/2006/relationships/image" Target="../media/image142.png"/><Relationship Id="rId4" Type="http://schemas.openxmlformats.org/officeDocument/2006/relationships/image" Target="../media/image4.png"/><Relationship Id="rId148" Type="http://schemas.openxmlformats.org/officeDocument/2006/relationships/image" Target="../media/image149.png"/><Relationship Id="rId269" Type="http://schemas.openxmlformats.org/officeDocument/2006/relationships/image" Target="../media/image270.png"/><Relationship Id="rId9" Type="http://schemas.openxmlformats.org/officeDocument/2006/relationships/image" Target="../media/image72.png"/><Relationship Id="rId143" Type="http://schemas.openxmlformats.org/officeDocument/2006/relationships/image" Target="../media/image145.png"/><Relationship Id="rId264" Type="http://schemas.openxmlformats.org/officeDocument/2006/relationships/image" Target="../media/image261.png"/><Relationship Id="rId142" Type="http://schemas.openxmlformats.org/officeDocument/2006/relationships/image" Target="../media/image146.png"/><Relationship Id="rId263" Type="http://schemas.openxmlformats.org/officeDocument/2006/relationships/image" Target="../media/image256.png"/><Relationship Id="rId141" Type="http://schemas.openxmlformats.org/officeDocument/2006/relationships/image" Target="../media/image134.png"/><Relationship Id="rId262" Type="http://schemas.openxmlformats.org/officeDocument/2006/relationships/image" Target="../media/image255.png"/><Relationship Id="rId140" Type="http://schemas.openxmlformats.org/officeDocument/2006/relationships/image" Target="../media/image132.png"/><Relationship Id="rId261" Type="http://schemas.openxmlformats.org/officeDocument/2006/relationships/image" Target="../media/image258.png"/><Relationship Id="rId5" Type="http://schemas.openxmlformats.org/officeDocument/2006/relationships/image" Target="../media/image5.png"/><Relationship Id="rId147" Type="http://schemas.openxmlformats.org/officeDocument/2006/relationships/image" Target="../media/image139.png"/><Relationship Id="rId268" Type="http://schemas.openxmlformats.org/officeDocument/2006/relationships/image" Target="../media/image265.png"/><Relationship Id="rId6" Type="http://schemas.openxmlformats.org/officeDocument/2006/relationships/image" Target="../media/image10.png"/><Relationship Id="rId146" Type="http://schemas.openxmlformats.org/officeDocument/2006/relationships/image" Target="../media/image159.png"/><Relationship Id="rId267" Type="http://schemas.openxmlformats.org/officeDocument/2006/relationships/image" Target="../media/image276.png"/><Relationship Id="rId7" Type="http://schemas.openxmlformats.org/officeDocument/2006/relationships/image" Target="../media/image17.png"/><Relationship Id="rId145" Type="http://schemas.openxmlformats.org/officeDocument/2006/relationships/image" Target="../media/image135.png"/><Relationship Id="rId266" Type="http://schemas.openxmlformats.org/officeDocument/2006/relationships/image" Target="../media/image264.png"/><Relationship Id="rId8" Type="http://schemas.openxmlformats.org/officeDocument/2006/relationships/image" Target="../media/image16.png"/><Relationship Id="rId144" Type="http://schemas.openxmlformats.org/officeDocument/2006/relationships/image" Target="../media/image140.png"/><Relationship Id="rId265" Type="http://schemas.openxmlformats.org/officeDocument/2006/relationships/image" Target="../media/image268.png"/><Relationship Id="rId73" Type="http://schemas.openxmlformats.org/officeDocument/2006/relationships/image" Target="../media/image103.png"/><Relationship Id="rId72" Type="http://schemas.openxmlformats.org/officeDocument/2006/relationships/image" Target="../media/image66.png"/><Relationship Id="rId75" Type="http://schemas.openxmlformats.org/officeDocument/2006/relationships/image" Target="../media/image68.png"/><Relationship Id="rId74" Type="http://schemas.openxmlformats.org/officeDocument/2006/relationships/image" Target="../media/image77.png"/><Relationship Id="rId77" Type="http://schemas.openxmlformats.org/officeDocument/2006/relationships/image" Target="../media/image73.png"/><Relationship Id="rId260" Type="http://schemas.openxmlformats.org/officeDocument/2006/relationships/image" Target="../media/image260.png"/><Relationship Id="rId76" Type="http://schemas.openxmlformats.org/officeDocument/2006/relationships/image" Target="../media/image69.png"/><Relationship Id="rId79" Type="http://schemas.openxmlformats.org/officeDocument/2006/relationships/image" Target="../media/image74.png"/><Relationship Id="rId78" Type="http://schemas.openxmlformats.org/officeDocument/2006/relationships/image" Target="../media/image70.png"/><Relationship Id="rId71" Type="http://schemas.openxmlformats.org/officeDocument/2006/relationships/image" Target="../media/image67.png"/><Relationship Id="rId70" Type="http://schemas.openxmlformats.org/officeDocument/2006/relationships/image" Target="../media/image65.png"/><Relationship Id="rId139" Type="http://schemas.openxmlformats.org/officeDocument/2006/relationships/image" Target="../media/image137.png"/><Relationship Id="rId138" Type="http://schemas.openxmlformats.org/officeDocument/2006/relationships/image" Target="../media/image138.png"/><Relationship Id="rId259" Type="http://schemas.openxmlformats.org/officeDocument/2006/relationships/image" Target="../media/image253.png"/><Relationship Id="rId137" Type="http://schemas.openxmlformats.org/officeDocument/2006/relationships/image" Target="../media/image144.png"/><Relationship Id="rId258" Type="http://schemas.openxmlformats.org/officeDocument/2006/relationships/image" Target="../media/image251.png"/><Relationship Id="rId132" Type="http://schemas.openxmlformats.org/officeDocument/2006/relationships/image" Target="../media/image126.png"/><Relationship Id="rId253" Type="http://schemas.openxmlformats.org/officeDocument/2006/relationships/image" Target="../media/image244.png"/><Relationship Id="rId131" Type="http://schemas.openxmlformats.org/officeDocument/2006/relationships/image" Target="../media/image121.png"/><Relationship Id="rId252" Type="http://schemas.openxmlformats.org/officeDocument/2006/relationships/image" Target="../media/image249.png"/><Relationship Id="rId130" Type="http://schemas.openxmlformats.org/officeDocument/2006/relationships/image" Target="../media/image136.png"/><Relationship Id="rId251" Type="http://schemas.openxmlformats.org/officeDocument/2006/relationships/image" Target="../media/image248.png"/><Relationship Id="rId250" Type="http://schemas.openxmlformats.org/officeDocument/2006/relationships/image" Target="../media/image259.png"/><Relationship Id="rId136" Type="http://schemas.openxmlformats.org/officeDocument/2006/relationships/image" Target="../media/image128.png"/><Relationship Id="rId257" Type="http://schemas.openxmlformats.org/officeDocument/2006/relationships/image" Target="../media/image280.png"/><Relationship Id="rId135" Type="http://schemas.openxmlformats.org/officeDocument/2006/relationships/image" Target="../media/image127.png"/><Relationship Id="rId256" Type="http://schemas.openxmlformats.org/officeDocument/2006/relationships/image" Target="../media/image257.png"/><Relationship Id="rId134" Type="http://schemas.openxmlformats.org/officeDocument/2006/relationships/image" Target="../media/image130.png"/><Relationship Id="rId255" Type="http://schemas.openxmlformats.org/officeDocument/2006/relationships/image" Target="../media/image250.png"/><Relationship Id="rId133" Type="http://schemas.openxmlformats.org/officeDocument/2006/relationships/image" Target="../media/image129.png"/><Relationship Id="rId254" Type="http://schemas.openxmlformats.org/officeDocument/2006/relationships/image" Target="../media/image252.png"/><Relationship Id="rId62" Type="http://schemas.openxmlformats.org/officeDocument/2006/relationships/image" Target="../media/image53.png"/><Relationship Id="rId61" Type="http://schemas.openxmlformats.org/officeDocument/2006/relationships/image" Target="../media/image57.png"/><Relationship Id="rId64" Type="http://schemas.openxmlformats.org/officeDocument/2006/relationships/image" Target="../media/image58.png"/><Relationship Id="rId63" Type="http://schemas.openxmlformats.org/officeDocument/2006/relationships/image" Target="../media/image63.png"/><Relationship Id="rId66" Type="http://schemas.openxmlformats.org/officeDocument/2006/relationships/image" Target="../media/image59.png"/><Relationship Id="rId172" Type="http://schemas.openxmlformats.org/officeDocument/2006/relationships/image" Target="../media/image166.png"/><Relationship Id="rId65" Type="http://schemas.openxmlformats.org/officeDocument/2006/relationships/image" Target="../media/image64.png"/><Relationship Id="rId171" Type="http://schemas.openxmlformats.org/officeDocument/2006/relationships/image" Target="../media/image165.png"/><Relationship Id="rId68" Type="http://schemas.openxmlformats.org/officeDocument/2006/relationships/image" Target="../media/image61.png"/><Relationship Id="rId170" Type="http://schemas.openxmlformats.org/officeDocument/2006/relationships/image" Target="../media/image163.png"/><Relationship Id="rId67" Type="http://schemas.openxmlformats.org/officeDocument/2006/relationships/image" Target="../media/image60.png"/><Relationship Id="rId60" Type="http://schemas.openxmlformats.org/officeDocument/2006/relationships/image" Target="../media/image51.png"/><Relationship Id="rId165" Type="http://schemas.openxmlformats.org/officeDocument/2006/relationships/image" Target="../media/image161.png"/><Relationship Id="rId69" Type="http://schemas.openxmlformats.org/officeDocument/2006/relationships/image" Target="../media/image62.png"/><Relationship Id="rId164" Type="http://schemas.openxmlformats.org/officeDocument/2006/relationships/image" Target="../media/image160.png"/><Relationship Id="rId163" Type="http://schemas.openxmlformats.org/officeDocument/2006/relationships/image" Target="../media/image154.png"/><Relationship Id="rId162" Type="http://schemas.openxmlformats.org/officeDocument/2006/relationships/image" Target="../media/image156.png"/><Relationship Id="rId169" Type="http://schemas.openxmlformats.org/officeDocument/2006/relationships/image" Target="../media/image170.png"/><Relationship Id="rId168" Type="http://schemas.openxmlformats.org/officeDocument/2006/relationships/image" Target="../media/image167.png"/><Relationship Id="rId167" Type="http://schemas.openxmlformats.org/officeDocument/2006/relationships/image" Target="../media/image168.png"/><Relationship Id="rId166" Type="http://schemas.openxmlformats.org/officeDocument/2006/relationships/image" Target="../media/image172.png"/><Relationship Id="rId51" Type="http://schemas.openxmlformats.org/officeDocument/2006/relationships/image" Target="../media/image56.png"/><Relationship Id="rId50" Type="http://schemas.openxmlformats.org/officeDocument/2006/relationships/image" Target="../media/image39.png"/><Relationship Id="rId53" Type="http://schemas.openxmlformats.org/officeDocument/2006/relationships/image" Target="../media/image48.png"/><Relationship Id="rId52" Type="http://schemas.openxmlformats.org/officeDocument/2006/relationships/image" Target="../media/image50.png"/><Relationship Id="rId55" Type="http://schemas.openxmlformats.org/officeDocument/2006/relationships/image" Target="../media/image45.png"/><Relationship Id="rId161" Type="http://schemas.openxmlformats.org/officeDocument/2006/relationships/image" Target="../media/image164.png"/><Relationship Id="rId54" Type="http://schemas.openxmlformats.org/officeDocument/2006/relationships/image" Target="../media/image54.png"/><Relationship Id="rId160" Type="http://schemas.openxmlformats.org/officeDocument/2006/relationships/image" Target="../media/image151.png"/><Relationship Id="rId57" Type="http://schemas.openxmlformats.org/officeDocument/2006/relationships/image" Target="../media/image52.png"/><Relationship Id="rId56" Type="http://schemas.openxmlformats.org/officeDocument/2006/relationships/image" Target="../media/image49.png"/><Relationship Id="rId159" Type="http://schemas.openxmlformats.org/officeDocument/2006/relationships/image" Target="../media/image155.png"/><Relationship Id="rId59" Type="http://schemas.openxmlformats.org/officeDocument/2006/relationships/image" Target="../media/image93.png"/><Relationship Id="rId154" Type="http://schemas.openxmlformats.org/officeDocument/2006/relationships/image" Target="../media/image152.png"/><Relationship Id="rId58" Type="http://schemas.openxmlformats.org/officeDocument/2006/relationships/image" Target="../media/image55.png"/><Relationship Id="rId153" Type="http://schemas.openxmlformats.org/officeDocument/2006/relationships/image" Target="../media/image143.png"/><Relationship Id="rId152" Type="http://schemas.openxmlformats.org/officeDocument/2006/relationships/image" Target="../media/image141.png"/><Relationship Id="rId151" Type="http://schemas.openxmlformats.org/officeDocument/2006/relationships/image" Target="../media/image148.png"/><Relationship Id="rId158" Type="http://schemas.openxmlformats.org/officeDocument/2006/relationships/image" Target="../media/image158.png"/><Relationship Id="rId157" Type="http://schemas.openxmlformats.org/officeDocument/2006/relationships/image" Target="../media/image153.png"/><Relationship Id="rId156" Type="http://schemas.openxmlformats.org/officeDocument/2006/relationships/image" Target="../media/image157.png"/><Relationship Id="rId155" Type="http://schemas.openxmlformats.org/officeDocument/2006/relationships/image" Target="../media/image150.png"/><Relationship Id="rId107" Type="http://schemas.openxmlformats.org/officeDocument/2006/relationships/image" Target="../media/image101.png"/><Relationship Id="rId228" Type="http://schemas.openxmlformats.org/officeDocument/2006/relationships/image" Target="../media/image229.png"/><Relationship Id="rId106" Type="http://schemas.openxmlformats.org/officeDocument/2006/relationships/image" Target="../media/image100.png"/><Relationship Id="rId227" Type="http://schemas.openxmlformats.org/officeDocument/2006/relationships/image" Target="../media/image222.png"/><Relationship Id="rId105" Type="http://schemas.openxmlformats.org/officeDocument/2006/relationships/image" Target="../media/image108.png"/><Relationship Id="rId226" Type="http://schemas.openxmlformats.org/officeDocument/2006/relationships/image" Target="../media/image231.png"/><Relationship Id="rId104" Type="http://schemas.openxmlformats.org/officeDocument/2006/relationships/image" Target="../media/image106.png"/><Relationship Id="rId225" Type="http://schemas.openxmlformats.org/officeDocument/2006/relationships/image" Target="../media/image224.png"/><Relationship Id="rId109" Type="http://schemas.openxmlformats.org/officeDocument/2006/relationships/image" Target="../media/image102.png"/><Relationship Id="rId108" Type="http://schemas.openxmlformats.org/officeDocument/2006/relationships/image" Target="../media/image99.png"/><Relationship Id="rId229" Type="http://schemas.openxmlformats.org/officeDocument/2006/relationships/image" Target="../media/image225.png"/><Relationship Id="rId220" Type="http://schemas.openxmlformats.org/officeDocument/2006/relationships/image" Target="../media/image216.png"/><Relationship Id="rId103" Type="http://schemas.openxmlformats.org/officeDocument/2006/relationships/image" Target="../media/image98.png"/><Relationship Id="rId224" Type="http://schemas.openxmlformats.org/officeDocument/2006/relationships/image" Target="../media/image219.png"/><Relationship Id="rId102" Type="http://schemas.openxmlformats.org/officeDocument/2006/relationships/image" Target="../media/image92.png"/><Relationship Id="rId223" Type="http://schemas.openxmlformats.org/officeDocument/2006/relationships/image" Target="../media/image223.png"/><Relationship Id="rId101" Type="http://schemas.openxmlformats.org/officeDocument/2006/relationships/image" Target="../media/image96.png"/><Relationship Id="rId222" Type="http://schemas.openxmlformats.org/officeDocument/2006/relationships/image" Target="../media/image220.png"/><Relationship Id="rId100" Type="http://schemas.openxmlformats.org/officeDocument/2006/relationships/image" Target="../media/image90.png"/><Relationship Id="rId221" Type="http://schemas.openxmlformats.org/officeDocument/2006/relationships/image" Target="../media/image215.png"/><Relationship Id="rId217" Type="http://schemas.openxmlformats.org/officeDocument/2006/relationships/image" Target="../media/image205.png"/><Relationship Id="rId216" Type="http://schemas.openxmlformats.org/officeDocument/2006/relationships/image" Target="../media/image221.png"/><Relationship Id="rId215" Type="http://schemas.openxmlformats.org/officeDocument/2006/relationships/image" Target="../media/image212.png"/><Relationship Id="rId214" Type="http://schemas.openxmlformats.org/officeDocument/2006/relationships/image" Target="../media/image214.png"/><Relationship Id="rId219" Type="http://schemas.openxmlformats.org/officeDocument/2006/relationships/image" Target="../media/image217.png"/><Relationship Id="rId218" Type="http://schemas.openxmlformats.org/officeDocument/2006/relationships/image" Target="../media/image210.png"/><Relationship Id="rId213" Type="http://schemas.openxmlformats.org/officeDocument/2006/relationships/image" Target="../media/image206.png"/><Relationship Id="rId212" Type="http://schemas.openxmlformats.org/officeDocument/2006/relationships/image" Target="../media/image209.png"/><Relationship Id="rId211" Type="http://schemas.openxmlformats.org/officeDocument/2006/relationships/image" Target="../media/image208.png"/><Relationship Id="rId210" Type="http://schemas.openxmlformats.org/officeDocument/2006/relationships/image" Target="../media/image203.png"/><Relationship Id="rId129" Type="http://schemas.openxmlformats.org/officeDocument/2006/relationships/image" Target="../media/image124.png"/><Relationship Id="rId128" Type="http://schemas.openxmlformats.org/officeDocument/2006/relationships/image" Target="../media/image117.png"/><Relationship Id="rId249" Type="http://schemas.openxmlformats.org/officeDocument/2006/relationships/image" Target="../media/image246.png"/><Relationship Id="rId127" Type="http://schemas.openxmlformats.org/officeDocument/2006/relationships/image" Target="../media/image133.png"/><Relationship Id="rId248" Type="http://schemas.openxmlformats.org/officeDocument/2006/relationships/image" Target="../media/image247.png"/><Relationship Id="rId126" Type="http://schemas.openxmlformats.org/officeDocument/2006/relationships/image" Target="../media/image119.png"/><Relationship Id="rId247" Type="http://schemas.openxmlformats.org/officeDocument/2006/relationships/image" Target="../media/image245.png"/><Relationship Id="rId121" Type="http://schemas.openxmlformats.org/officeDocument/2006/relationships/image" Target="../media/image123.png"/><Relationship Id="rId242" Type="http://schemas.openxmlformats.org/officeDocument/2006/relationships/image" Target="../media/image234.png"/><Relationship Id="rId120" Type="http://schemas.openxmlformats.org/officeDocument/2006/relationships/image" Target="../media/image131.png"/><Relationship Id="rId241" Type="http://schemas.openxmlformats.org/officeDocument/2006/relationships/image" Target="../media/image233.png"/><Relationship Id="rId240" Type="http://schemas.openxmlformats.org/officeDocument/2006/relationships/image" Target="../media/image232.png"/><Relationship Id="rId125" Type="http://schemas.openxmlformats.org/officeDocument/2006/relationships/image" Target="../media/image122.png"/><Relationship Id="rId246" Type="http://schemas.openxmlformats.org/officeDocument/2006/relationships/image" Target="../media/image240.png"/><Relationship Id="rId124" Type="http://schemas.openxmlformats.org/officeDocument/2006/relationships/image" Target="../media/image118.png"/><Relationship Id="rId245" Type="http://schemas.openxmlformats.org/officeDocument/2006/relationships/image" Target="../media/image238.png"/><Relationship Id="rId123" Type="http://schemas.openxmlformats.org/officeDocument/2006/relationships/image" Target="../media/image125.png"/><Relationship Id="rId244" Type="http://schemas.openxmlformats.org/officeDocument/2006/relationships/image" Target="../media/image242.png"/><Relationship Id="rId122" Type="http://schemas.openxmlformats.org/officeDocument/2006/relationships/image" Target="../media/image115.png"/><Relationship Id="rId243" Type="http://schemas.openxmlformats.org/officeDocument/2006/relationships/image" Target="../media/image254.png"/><Relationship Id="rId95" Type="http://schemas.openxmlformats.org/officeDocument/2006/relationships/image" Target="../media/image91.png"/><Relationship Id="rId94" Type="http://schemas.openxmlformats.org/officeDocument/2006/relationships/image" Target="../media/image88.png"/><Relationship Id="rId97" Type="http://schemas.openxmlformats.org/officeDocument/2006/relationships/image" Target="../media/image97.png"/><Relationship Id="rId96" Type="http://schemas.openxmlformats.org/officeDocument/2006/relationships/image" Target="../media/image120.png"/><Relationship Id="rId99" Type="http://schemas.openxmlformats.org/officeDocument/2006/relationships/image" Target="../media/image89.png"/><Relationship Id="rId98" Type="http://schemas.openxmlformats.org/officeDocument/2006/relationships/image" Target="../media/image94.png"/><Relationship Id="rId91" Type="http://schemas.openxmlformats.org/officeDocument/2006/relationships/image" Target="../media/image85.png"/><Relationship Id="rId90" Type="http://schemas.openxmlformats.org/officeDocument/2006/relationships/image" Target="../media/image84.png"/><Relationship Id="rId93" Type="http://schemas.openxmlformats.org/officeDocument/2006/relationships/image" Target="../media/image87.png"/><Relationship Id="rId92" Type="http://schemas.openxmlformats.org/officeDocument/2006/relationships/image" Target="../media/image83.png"/><Relationship Id="rId118" Type="http://schemas.openxmlformats.org/officeDocument/2006/relationships/image" Target="../media/image116.png"/><Relationship Id="rId239" Type="http://schemas.openxmlformats.org/officeDocument/2006/relationships/image" Target="../media/image239.png"/><Relationship Id="rId117" Type="http://schemas.openxmlformats.org/officeDocument/2006/relationships/image" Target="../media/image113.png"/><Relationship Id="rId238" Type="http://schemas.openxmlformats.org/officeDocument/2006/relationships/image" Target="../media/image228.png"/><Relationship Id="rId116" Type="http://schemas.openxmlformats.org/officeDocument/2006/relationships/image" Target="../media/image109.png"/><Relationship Id="rId237" Type="http://schemas.openxmlformats.org/officeDocument/2006/relationships/image" Target="../media/image235.png"/><Relationship Id="rId115" Type="http://schemas.openxmlformats.org/officeDocument/2006/relationships/image" Target="../media/image111.png"/><Relationship Id="rId236" Type="http://schemas.openxmlformats.org/officeDocument/2006/relationships/image" Target="../media/image236.png"/><Relationship Id="rId119" Type="http://schemas.openxmlformats.org/officeDocument/2006/relationships/image" Target="../media/image112.png"/><Relationship Id="rId110" Type="http://schemas.openxmlformats.org/officeDocument/2006/relationships/image" Target="../media/image107.png"/><Relationship Id="rId231" Type="http://schemas.openxmlformats.org/officeDocument/2006/relationships/image" Target="../media/image230.png"/><Relationship Id="rId230" Type="http://schemas.openxmlformats.org/officeDocument/2006/relationships/image" Target="../media/image237.png"/><Relationship Id="rId114" Type="http://schemas.openxmlformats.org/officeDocument/2006/relationships/image" Target="../media/image114.png"/><Relationship Id="rId235" Type="http://schemas.openxmlformats.org/officeDocument/2006/relationships/image" Target="../media/image241.png"/><Relationship Id="rId113" Type="http://schemas.openxmlformats.org/officeDocument/2006/relationships/image" Target="../media/image105.png"/><Relationship Id="rId234" Type="http://schemas.openxmlformats.org/officeDocument/2006/relationships/image" Target="../media/image226.png"/><Relationship Id="rId112" Type="http://schemas.openxmlformats.org/officeDocument/2006/relationships/image" Target="../media/image187.png"/><Relationship Id="rId233" Type="http://schemas.openxmlformats.org/officeDocument/2006/relationships/image" Target="../media/image227.png"/><Relationship Id="rId111" Type="http://schemas.openxmlformats.org/officeDocument/2006/relationships/image" Target="../media/image110.png"/><Relationship Id="rId232" Type="http://schemas.openxmlformats.org/officeDocument/2006/relationships/image" Target="../media/image243.png"/><Relationship Id="rId206" Type="http://schemas.openxmlformats.org/officeDocument/2006/relationships/image" Target="../media/image201.png"/><Relationship Id="rId205" Type="http://schemas.openxmlformats.org/officeDocument/2006/relationships/image" Target="../media/image211.png"/><Relationship Id="rId204" Type="http://schemas.openxmlformats.org/officeDocument/2006/relationships/image" Target="../media/image207.png"/><Relationship Id="rId203" Type="http://schemas.openxmlformats.org/officeDocument/2006/relationships/image" Target="../media/image197.png"/><Relationship Id="rId209" Type="http://schemas.openxmlformats.org/officeDocument/2006/relationships/image" Target="../media/image202.png"/><Relationship Id="rId208" Type="http://schemas.openxmlformats.org/officeDocument/2006/relationships/image" Target="../media/image204.png"/><Relationship Id="rId207" Type="http://schemas.openxmlformats.org/officeDocument/2006/relationships/image" Target="../media/image200.png"/><Relationship Id="rId202" Type="http://schemas.openxmlformats.org/officeDocument/2006/relationships/image" Target="../media/image199.png"/><Relationship Id="rId201" Type="http://schemas.openxmlformats.org/officeDocument/2006/relationships/image" Target="../media/image198.png"/><Relationship Id="rId200" Type="http://schemas.openxmlformats.org/officeDocument/2006/relationships/image" Target="../media/image189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302.png"/><Relationship Id="rId42" Type="http://schemas.openxmlformats.org/officeDocument/2006/relationships/image" Target="../media/image304.png"/><Relationship Id="rId41" Type="http://schemas.openxmlformats.org/officeDocument/2006/relationships/image" Target="../media/image297.png"/><Relationship Id="rId44" Type="http://schemas.openxmlformats.org/officeDocument/2006/relationships/image" Target="../media/image306.png"/><Relationship Id="rId43" Type="http://schemas.openxmlformats.org/officeDocument/2006/relationships/image" Target="../media/image305.png"/><Relationship Id="rId46" Type="http://schemas.openxmlformats.org/officeDocument/2006/relationships/image" Target="../media/image307.png"/><Relationship Id="rId45" Type="http://schemas.openxmlformats.org/officeDocument/2006/relationships/image" Target="../media/image309.png"/><Relationship Id="rId48" Type="http://schemas.openxmlformats.org/officeDocument/2006/relationships/image" Target="../media/image311.png"/><Relationship Id="rId47" Type="http://schemas.openxmlformats.org/officeDocument/2006/relationships/image" Target="../media/image310.png"/><Relationship Id="rId49" Type="http://schemas.openxmlformats.org/officeDocument/2006/relationships/image" Target="../media/image319.png"/><Relationship Id="rId31" Type="http://schemas.openxmlformats.org/officeDocument/2006/relationships/image" Target="../media/image303.png"/><Relationship Id="rId30" Type="http://schemas.openxmlformats.org/officeDocument/2006/relationships/image" Target="../media/image322.png"/><Relationship Id="rId33" Type="http://schemas.openxmlformats.org/officeDocument/2006/relationships/image" Target="../media/image301.png"/><Relationship Id="rId32" Type="http://schemas.openxmlformats.org/officeDocument/2006/relationships/image" Target="../media/image300.png"/><Relationship Id="rId35" Type="http://schemas.openxmlformats.org/officeDocument/2006/relationships/image" Target="../media/image293.png"/><Relationship Id="rId34" Type="http://schemas.openxmlformats.org/officeDocument/2006/relationships/image" Target="../media/image308.png"/><Relationship Id="rId37" Type="http://schemas.openxmlformats.org/officeDocument/2006/relationships/image" Target="../media/image294.png"/><Relationship Id="rId36" Type="http://schemas.openxmlformats.org/officeDocument/2006/relationships/image" Target="../media/image291.png"/><Relationship Id="rId39" Type="http://schemas.openxmlformats.org/officeDocument/2006/relationships/image" Target="../media/image313.png"/><Relationship Id="rId38" Type="http://schemas.openxmlformats.org/officeDocument/2006/relationships/image" Target="../media/image295.png"/><Relationship Id="rId20" Type="http://schemas.openxmlformats.org/officeDocument/2006/relationships/image" Target="../media/image287.png"/><Relationship Id="rId22" Type="http://schemas.openxmlformats.org/officeDocument/2006/relationships/image" Target="../media/image284.png"/><Relationship Id="rId21" Type="http://schemas.openxmlformats.org/officeDocument/2006/relationships/image" Target="../media/image290.png"/><Relationship Id="rId24" Type="http://schemas.openxmlformats.org/officeDocument/2006/relationships/image" Target="../media/image298.png"/><Relationship Id="rId23" Type="http://schemas.openxmlformats.org/officeDocument/2006/relationships/image" Target="../media/image286.png"/><Relationship Id="rId26" Type="http://schemas.openxmlformats.org/officeDocument/2006/relationships/image" Target="../media/image289.png"/><Relationship Id="rId25" Type="http://schemas.openxmlformats.org/officeDocument/2006/relationships/image" Target="../media/image296.png"/><Relationship Id="rId28" Type="http://schemas.openxmlformats.org/officeDocument/2006/relationships/image" Target="../media/image292.png"/><Relationship Id="rId27" Type="http://schemas.openxmlformats.org/officeDocument/2006/relationships/image" Target="../media/image288.png"/><Relationship Id="rId29" Type="http://schemas.openxmlformats.org/officeDocument/2006/relationships/image" Target="../media/image299.png"/><Relationship Id="rId11" Type="http://schemas.openxmlformats.org/officeDocument/2006/relationships/image" Target="../media/image273.png"/><Relationship Id="rId10" Type="http://schemas.openxmlformats.org/officeDocument/2006/relationships/image" Target="../media/image271.png"/><Relationship Id="rId13" Type="http://schemas.openxmlformats.org/officeDocument/2006/relationships/image" Target="../media/image272.png"/><Relationship Id="rId12" Type="http://schemas.openxmlformats.org/officeDocument/2006/relationships/image" Target="../media/image283.png"/><Relationship Id="rId15" Type="http://schemas.openxmlformats.org/officeDocument/2006/relationships/image" Target="../media/image278.png"/><Relationship Id="rId14" Type="http://schemas.openxmlformats.org/officeDocument/2006/relationships/image" Target="../media/image277.png"/><Relationship Id="rId17" Type="http://schemas.openxmlformats.org/officeDocument/2006/relationships/image" Target="../media/image279.png"/><Relationship Id="rId16" Type="http://schemas.openxmlformats.org/officeDocument/2006/relationships/image" Target="../media/image285.png"/><Relationship Id="rId19" Type="http://schemas.openxmlformats.org/officeDocument/2006/relationships/image" Target="../media/image281.png"/><Relationship Id="rId18" Type="http://schemas.openxmlformats.org/officeDocument/2006/relationships/image" Target="../media/image2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275.png"/><Relationship Id="rId9" Type="http://schemas.openxmlformats.org/officeDocument/2006/relationships/image" Target="../media/image274.png"/><Relationship Id="rId5" Type="http://schemas.openxmlformats.org/officeDocument/2006/relationships/image" Target="../media/image262.png"/><Relationship Id="rId6" Type="http://schemas.openxmlformats.org/officeDocument/2006/relationships/image" Target="../media/image263.png"/><Relationship Id="rId7" Type="http://schemas.openxmlformats.org/officeDocument/2006/relationships/image" Target="../media/image267.png"/><Relationship Id="rId8" Type="http://schemas.openxmlformats.org/officeDocument/2006/relationships/image" Target="../media/image269.png"/><Relationship Id="rId73" Type="http://schemas.openxmlformats.org/officeDocument/2006/relationships/image" Target="../media/image334.png"/><Relationship Id="rId72" Type="http://schemas.openxmlformats.org/officeDocument/2006/relationships/image" Target="../media/image335.png"/><Relationship Id="rId71" Type="http://schemas.openxmlformats.org/officeDocument/2006/relationships/image" Target="../media/image340.png"/><Relationship Id="rId70" Type="http://schemas.openxmlformats.org/officeDocument/2006/relationships/image" Target="../media/image343.png"/><Relationship Id="rId62" Type="http://schemas.openxmlformats.org/officeDocument/2006/relationships/image" Target="../media/image328.png"/><Relationship Id="rId61" Type="http://schemas.openxmlformats.org/officeDocument/2006/relationships/image" Target="../media/image325.png"/><Relationship Id="rId64" Type="http://schemas.openxmlformats.org/officeDocument/2006/relationships/image" Target="../media/image332.png"/><Relationship Id="rId63" Type="http://schemas.openxmlformats.org/officeDocument/2006/relationships/image" Target="../media/image330.png"/><Relationship Id="rId66" Type="http://schemas.openxmlformats.org/officeDocument/2006/relationships/image" Target="../media/image333.png"/><Relationship Id="rId65" Type="http://schemas.openxmlformats.org/officeDocument/2006/relationships/image" Target="../media/image327.png"/><Relationship Id="rId68" Type="http://schemas.openxmlformats.org/officeDocument/2006/relationships/image" Target="../media/image331.png"/><Relationship Id="rId67" Type="http://schemas.openxmlformats.org/officeDocument/2006/relationships/image" Target="../media/image329.png"/><Relationship Id="rId60" Type="http://schemas.openxmlformats.org/officeDocument/2006/relationships/image" Target="../media/image323.png"/><Relationship Id="rId69" Type="http://schemas.openxmlformats.org/officeDocument/2006/relationships/image" Target="../media/image339.png"/><Relationship Id="rId51" Type="http://schemas.openxmlformats.org/officeDocument/2006/relationships/image" Target="../media/image318.png"/><Relationship Id="rId50" Type="http://schemas.openxmlformats.org/officeDocument/2006/relationships/image" Target="../media/image314.png"/><Relationship Id="rId53" Type="http://schemas.openxmlformats.org/officeDocument/2006/relationships/image" Target="../media/image317.png"/><Relationship Id="rId52" Type="http://schemas.openxmlformats.org/officeDocument/2006/relationships/image" Target="../media/image312.png"/><Relationship Id="rId55" Type="http://schemas.openxmlformats.org/officeDocument/2006/relationships/image" Target="../media/image316.png"/><Relationship Id="rId54" Type="http://schemas.openxmlformats.org/officeDocument/2006/relationships/image" Target="../media/image315.png"/><Relationship Id="rId57" Type="http://schemas.openxmlformats.org/officeDocument/2006/relationships/image" Target="../media/image321.png"/><Relationship Id="rId56" Type="http://schemas.openxmlformats.org/officeDocument/2006/relationships/image" Target="../media/image320.png"/><Relationship Id="rId59" Type="http://schemas.openxmlformats.org/officeDocument/2006/relationships/image" Target="../media/image324.png"/><Relationship Id="rId58" Type="http://schemas.openxmlformats.org/officeDocument/2006/relationships/image" Target="../media/image326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72.png"/><Relationship Id="rId42" Type="http://schemas.openxmlformats.org/officeDocument/2006/relationships/image" Target="../media/image374.png"/><Relationship Id="rId41" Type="http://schemas.openxmlformats.org/officeDocument/2006/relationships/image" Target="../media/image376.png"/><Relationship Id="rId44" Type="http://schemas.openxmlformats.org/officeDocument/2006/relationships/image" Target="../media/image381.png"/><Relationship Id="rId43" Type="http://schemas.openxmlformats.org/officeDocument/2006/relationships/image" Target="../media/image378.png"/><Relationship Id="rId46" Type="http://schemas.openxmlformats.org/officeDocument/2006/relationships/image" Target="../media/image383.png"/><Relationship Id="rId45" Type="http://schemas.openxmlformats.org/officeDocument/2006/relationships/image" Target="../media/image382.png"/><Relationship Id="rId48" Type="http://schemas.openxmlformats.org/officeDocument/2006/relationships/image" Target="../media/image388.png"/><Relationship Id="rId47" Type="http://schemas.openxmlformats.org/officeDocument/2006/relationships/image" Target="../media/image380.png"/><Relationship Id="rId49" Type="http://schemas.openxmlformats.org/officeDocument/2006/relationships/image" Target="../media/image385.png"/><Relationship Id="rId31" Type="http://schemas.openxmlformats.org/officeDocument/2006/relationships/image" Target="../media/image366.png"/><Relationship Id="rId30" Type="http://schemas.openxmlformats.org/officeDocument/2006/relationships/image" Target="../media/image368.png"/><Relationship Id="rId33" Type="http://schemas.openxmlformats.org/officeDocument/2006/relationships/image" Target="../media/image370.png"/><Relationship Id="rId32" Type="http://schemas.openxmlformats.org/officeDocument/2006/relationships/image" Target="../media/image367.png"/><Relationship Id="rId35" Type="http://schemas.openxmlformats.org/officeDocument/2006/relationships/image" Target="../media/image369.png"/><Relationship Id="rId34" Type="http://schemas.openxmlformats.org/officeDocument/2006/relationships/image" Target="../media/image379.png"/><Relationship Id="rId37" Type="http://schemas.openxmlformats.org/officeDocument/2006/relationships/image" Target="../media/image377.png"/><Relationship Id="rId36" Type="http://schemas.openxmlformats.org/officeDocument/2006/relationships/image" Target="../media/image373.png"/><Relationship Id="rId39" Type="http://schemas.openxmlformats.org/officeDocument/2006/relationships/image" Target="../media/image371.png"/><Relationship Id="rId38" Type="http://schemas.openxmlformats.org/officeDocument/2006/relationships/image" Target="../media/image375.png"/><Relationship Id="rId20" Type="http://schemas.openxmlformats.org/officeDocument/2006/relationships/image" Target="../media/image355.png"/><Relationship Id="rId22" Type="http://schemas.openxmlformats.org/officeDocument/2006/relationships/image" Target="../media/image356.png"/><Relationship Id="rId21" Type="http://schemas.openxmlformats.org/officeDocument/2006/relationships/image" Target="../media/image364.png"/><Relationship Id="rId24" Type="http://schemas.openxmlformats.org/officeDocument/2006/relationships/image" Target="../media/image357.png"/><Relationship Id="rId23" Type="http://schemas.openxmlformats.org/officeDocument/2006/relationships/image" Target="../media/image358.png"/><Relationship Id="rId26" Type="http://schemas.openxmlformats.org/officeDocument/2006/relationships/image" Target="../media/image360.png"/><Relationship Id="rId25" Type="http://schemas.openxmlformats.org/officeDocument/2006/relationships/image" Target="../media/image362.png"/><Relationship Id="rId28" Type="http://schemas.openxmlformats.org/officeDocument/2006/relationships/image" Target="../media/image361.png"/><Relationship Id="rId27" Type="http://schemas.openxmlformats.org/officeDocument/2006/relationships/image" Target="../media/image363.png"/><Relationship Id="rId29" Type="http://schemas.openxmlformats.org/officeDocument/2006/relationships/image" Target="../media/image365.png"/><Relationship Id="rId11" Type="http://schemas.openxmlformats.org/officeDocument/2006/relationships/image" Target="../media/image345.png"/><Relationship Id="rId10" Type="http://schemas.openxmlformats.org/officeDocument/2006/relationships/image" Target="../media/image341.png"/><Relationship Id="rId13" Type="http://schemas.openxmlformats.org/officeDocument/2006/relationships/image" Target="../media/image351.png"/><Relationship Id="rId12" Type="http://schemas.openxmlformats.org/officeDocument/2006/relationships/image" Target="../media/image348.png"/><Relationship Id="rId15" Type="http://schemas.openxmlformats.org/officeDocument/2006/relationships/image" Target="../media/image349.png"/><Relationship Id="rId14" Type="http://schemas.openxmlformats.org/officeDocument/2006/relationships/image" Target="../media/image347.png"/><Relationship Id="rId17" Type="http://schemas.openxmlformats.org/officeDocument/2006/relationships/image" Target="../media/image353.png"/><Relationship Id="rId16" Type="http://schemas.openxmlformats.org/officeDocument/2006/relationships/image" Target="../media/image359.png"/><Relationship Id="rId19" Type="http://schemas.openxmlformats.org/officeDocument/2006/relationships/image" Target="../media/image354.png"/><Relationship Id="rId18" Type="http://schemas.openxmlformats.org/officeDocument/2006/relationships/image" Target="../media/image3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346.png"/><Relationship Id="rId9" Type="http://schemas.openxmlformats.org/officeDocument/2006/relationships/image" Target="../media/image342.png"/><Relationship Id="rId5" Type="http://schemas.openxmlformats.org/officeDocument/2006/relationships/image" Target="../media/image338.png"/><Relationship Id="rId6" Type="http://schemas.openxmlformats.org/officeDocument/2006/relationships/image" Target="../media/image337.png"/><Relationship Id="rId7" Type="http://schemas.openxmlformats.org/officeDocument/2006/relationships/image" Target="../media/image336.png"/><Relationship Id="rId8" Type="http://schemas.openxmlformats.org/officeDocument/2006/relationships/image" Target="../media/image350.png"/><Relationship Id="rId70" Type="http://schemas.openxmlformats.org/officeDocument/2006/relationships/image" Target="../media/image412.png"/><Relationship Id="rId62" Type="http://schemas.openxmlformats.org/officeDocument/2006/relationships/image" Target="../media/image398.png"/><Relationship Id="rId61" Type="http://schemas.openxmlformats.org/officeDocument/2006/relationships/image" Target="../media/image394.png"/><Relationship Id="rId64" Type="http://schemas.openxmlformats.org/officeDocument/2006/relationships/image" Target="../media/image397.png"/><Relationship Id="rId63" Type="http://schemas.openxmlformats.org/officeDocument/2006/relationships/image" Target="../media/image396.png"/><Relationship Id="rId66" Type="http://schemas.openxmlformats.org/officeDocument/2006/relationships/image" Target="../media/image402.png"/><Relationship Id="rId65" Type="http://schemas.openxmlformats.org/officeDocument/2006/relationships/image" Target="../media/image399.png"/><Relationship Id="rId68" Type="http://schemas.openxmlformats.org/officeDocument/2006/relationships/image" Target="../media/image404.png"/><Relationship Id="rId67" Type="http://schemas.openxmlformats.org/officeDocument/2006/relationships/image" Target="../media/image403.png"/><Relationship Id="rId60" Type="http://schemas.openxmlformats.org/officeDocument/2006/relationships/image" Target="../media/image395.png"/><Relationship Id="rId69" Type="http://schemas.openxmlformats.org/officeDocument/2006/relationships/image" Target="../media/image405.png"/><Relationship Id="rId51" Type="http://schemas.openxmlformats.org/officeDocument/2006/relationships/image" Target="../media/image280.png"/><Relationship Id="rId50" Type="http://schemas.openxmlformats.org/officeDocument/2006/relationships/image" Target="../media/image386.png"/><Relationship Id="rId53" Type="http://schemas.openxmlformats.org/officeDocument/2006/relationships/image" Target="../media/image389.png"/><Relationship Id="rId52" Type="http://schemas.openxmlformats.org/officeDocument/2006/relationships/image" Target="../media/image387.png"/><Relationship Id="rId55" Type="http://schemas.openxmlformats.org/officeDocument/2006/relationships/image" Target="../media/image390.png"/><Relationship Id="rId54" Type="http://schemas.openxmlformats.org/officeDocument/2006/relationships/image" Target="../media/image401.png"/><Relationship Id="rId57" Type="http://schemas.openxmlformats.org/officeDocument/2006/relationships/image" Target="../media/image393.png"/><Relationship Id="rId56" Type="http://schemas.openxmlformats.org/officeDocument/2006/relationships/image" Target="../media/image400.png"/><Relationship Id="rId59" Type="http://schemas.openxmlformats.org/officeDocument/2006/relationships/image" Target="../media/image392.png"/><Relationship Id="rId58" Type="http://schemas.openxmlformats.org/officeDocument/2006/relationships/image" Target="../media/image391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42.png"/><Relationship Id="rId42" Type="http://schemas.openxmlformats.org/officeDocument/2006/relationships/image" Target="../media/image446.png"/><Relationship Id="rId41" Type="http://schemas.openxmlformats.org/officeDocument/2006/relationships/image" Target="../media/image443.png"/><Relationship Id="rId44" Type="http://schemas.openxmlformats.org/officeDocument/2006/relationships/image" Target="../media/image448.png"/><Relationship Id="rId43" Type="http://schemas.openxmlformats.org/officeDocument/2006/relationships/image" Target="../media/image447.png"/><Relationship Id="rId46" Type="http://schemas.openxmlformats.org/officeDocument/2006/relationships/image" Target="../media/image450.png"/><Relationship Id="rId45" Type="http://schemas.openxmlformats.org/officeDocument/2006/relationships/image" Target="../media/image449.png"/><Relationship Id="rId48" Type="http://schemas.openxmlformats.org/officeDocument/2006/relationships/image" Target="../media/image451.png"/><Relationship Id="rId47" Type="http://schemas.openxmlformats.org/officeDocument/2006/relationships/image" Target="../media/image452.png"/><Relationship Id="rId49" Type="http://schemas.openxmlformats.org/officeDocument/2006/relationships/image" Target="../media/image453.png"/><Relationship Id="rId31" Type="http://schemas.openxmlformats.org/officeDocument/2006/relationships/image" Target="../media/image436.png"/><Relationship Id="rId30" Type="http://schemas.openxmlformats.org/officeDocument/2006/relationships/image" Target="../media/image432.png"/><Relationship Id="rId33" Type="http://schemas.openxmlformats.org/officeDocument/2006/relationships/image" Target="../media/image435.png"/><Relationship Id="rId32" Type="http://schemas.openxmlformats.org/officeDocument/2006/relationships/image" Target="../media/image434.png"/><Relationship Id="rId35" Type="http://schemas.openxmlformats.org/officeDocument/2006/relationships/image" Target="../media/image438.png"/><Relationship Id="rId34" Type="http://schemas.openxmlformats.org/officeDocument/2006/relationships/image" Target="../media/image437.png"/><Relationship Id="rId37" Type="http://schemas.openxmlformats.org/officeDocument/2006/relationships/image" Target="../media/image441.png"/><Relationship Id="rId36" Type="http://schemas.openxmlformats.org/officeDocument/2006/relationships/image" Target="../media/image444.png"/><Relationship Id="rId39" Type="http://schemas.openxmlformats.org/officeDocument/2006/relationships/image" Target="../media/image439.png"/><Relationship Id="rId38" Type="http://schemas.openxmlformats.org/officeDocument/2006/relationships/image" Target="../media/image440.png"/><Relationship Id="rId20" Type="http://schemas.openxmlformats.org/officeDocument/2006/relationships/image" Target="../media/image445.png"/><Relationship Id="rId22" Type="http://schemas.openxmlformats.org/officeDocument/2006/relationships/image" Target="../media/image421.png"/><Relationship Id="rId21" Type="http://schemas.openxmlformats.org/officeDocument/2006/relationships/image" Target="../media/image425.png"/><Relationship Id="rId24" Type="http://schemas.openxmlformats.org/officeDocument/2006/relationships/image" Target="../media/image427.png"/><Relationship Id="rId23" Type="http://schemas.openxmlformats.org/officeDocument/2006/relationships/image" Target="../media/image426.png"/><Relationship Id="rId26" Type="http://schemas.openxmlformats.org/officeDocument/2006/relationships/image" Target="../media/image433.png"/><Relationship Id="rId25" Type="http://schemas.openxmlformats.org/officeDocument/2006/relationships/image" Target="../media/image429.png"/><Relationship Id="rId28" Type="http://schemas.openxmlformats.org/officeDocument/2006/relationships/image" Target="../media/image428.png"/><Relationship Id="rId27" Type="http://schemas.openxmlformats.org/officeDocument/2006/relationships/image" Target="../media/image430.png"/><Relationship Id="rId29" Type="http://schemas.openxmlformats.org/officeDocument/2006/relationships/image" Target="../media/image431.png"/><Relationship Id="rId11" Type="http://schemas.openxmlformats.org/officeDocument/2006/relationships/image" Target="../media/image414.png"/><Relationship Id="rId10" Type="http://schemas.openxmlformats.org/officeDocument/2006/relationships/image" Target="../media/image413.png"/><Relationship Id="rId13" Type="http://schemas.openxmlformats.org/officeDocument/2006/relationships/image" Target="../media/image418.png"/><Relationship Id="rId12" Type="http://schemas.openxmlformats.org/officeDocument/2006/relationships/image" Target="../media/image416.png"/><Relationship Id="rId15" Type="http://schemas.openxmlformats.org/officeDocument/2006/relationships/image" Target="../media/image419.png"/><Relationship Id="rId14" Type="http://schemas.openxmlformats.org/officeDocument/2006/relationships/image" Target="../media/image417.png"/><Relationship Id="rId17" Type="http://schemas.openxmlformats.org/officeDocument/2006/relationships/image" Target="../media/image423.png"/><Relationship Id="rId16" Type="http://schemas.openxmlformats.org/officeDocument/2006/relationships/image" Target="../media/image424.png"/><Relationship Id="rId19" Type="http://schemas.openxmlformats.org/officeDocument/2006/relationships/image" Target="../media/image422.png"/><Relationship Id="rId18" Type="http://schemas.openxmlformats.org/officeDocument/2006/relationships/image" Target="../media/image420.png"/><Relationship Id="rId84" Type="http://schemas.openxmlformats.org/officeDocument/2006/relationships/image" Target="../media/image486.png"/><Relationship Id="rId83" Type="http://schemas.openxmlformats.org/officeDocument/2006/relationships/image" Target="../media/image488.png"/><Relationship Id="rId86" Type="http://schemas.openxmlformats.org/officeDocument/2006/relationships/image" Target="../media/image497.png"/><Relationship Id="rId85" Type="http://schemas.openxmlformats.org/officeDocument/2006/relationships/image" Target="../media/image489.png"/><Relationship Id="rId88" Type="http://schemas.openxmlformats.org/officeDocument/2006/relationships/image" Target="../media/image491.png"/><Relationship Id="rId150" Type="http://schemas.openxmlformats.org/officeDocument/2006/relationships/image" Target="../media/image584.png"/><Relationship Id="rId87" Type="http://schemas.openxmlformats.org/officeDocument/2006/relationships/image" Target="../media/image492.png"/><Relationship Id="rId89" Type="http://schemas.openxmlformats.org/officeDocument/2006/relationships/image" Target="../media/image514.png"/><Relationship Id="rId80" Type="http://schemas.openxmlformats.org/officeDocument/2006/relationships/image" Target="../media/image484.png"/><Relationship Id="rId82" Type="http://schemas.openxmlformats.org/officeDocument/2006/relationships/image" Target="../media/image487.png"/><Relationship Id="rId81" Type="http://schemas.openxmlformats.org/officeDocument/2006/relationships/image" Target="../media/image48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149" Type="http://schemas.openxmlformats.org/officeDocument/2006/relationships/image" Target="../media/image576.png"/><Relationship Id="rId4" Type="http://schemas.openxmlformats.org/officeDocument/2006/relationships/image" Target="../media/image409.png"/><Relationship Id="rId148" Type="http://schemas.openxmlformats.org/officeDocument/2006/relationships/image" Target="../media/image552.png"/><Relationship Id="rId9" Type="http://schemas.openxmlformats.org/officeDocument/2006/relationships/image" Target="../media/image408.png"/><Relationship Id="rId143" Type="http://schemas.openxmlformats.org/officeDocument/2006/relationships/image" Target="../media/image546.png"/><Relationship Id="rId142" Type="http://schemas.openxmlformats.org/officeDocument/2006/relationships/image" Target="../media/image547.png"/><Relationship Id="rId141" Type="http://schemas.openxmlformats.org/officeDocument/2006/relationships/image" Target="../media/image545.png"/><Relationship Id="rId140" Type="http://schemas.openxmlformats.org/officeDocument/2006/relationships/image" Target="../media/image549.png"/><Relationship Id="rId5" Type="http://schemas.openxmlformats.org/officeDocument/2006/relationships/image" Target="../media/image407.png"/><Relationship Id="rId147" Type="http://schemas.openxmlformats.org/officeDocument/2006/relationships/image" Target="../media/image554.png"/><Relationship Id="rId6" Type="http://schemas.openxmlformats.org/officeDocument/2006/relationships/image" Target="../media/image410.png"/><Relationship Id="rId146" Type="http://schemas.openxmlformats.org/officeDocument/2006/relationships/image" Target="../media/image550.png"/><Relationship Id="rId7" Type="http://schemas.openxmlformats.org/officeDocument/2006/relationships/image" Target="../media/image415.png"/><Relationship Id="rId145" Type="http://schemas.openxmlformats.org/officeDocument/2006/relationships/image" Target="../media/image551.png"/><Relationship Id="rId8" Type="http://schemas.openxmlformats.org/officeDocument/2006/relationships/image" Target="../media/image411.png"/><Relationship Id="rId144" Type="http://schemas.openxmlformats.org/officeDocument/2006/relationships/image" Target="../media/image557.png"/><Relationship Id="rId73" Type="http://schemas.openxmlformats.org/officeDocument/2006/relationships/image" Target="../media/image477.png"/><Relationship Id="rId72" Type="http://schemas.openxmlformats.org/officeDocument/2006/relationships/image" Target="../media/image474.png"/><Relationship Id="rId75" Type="http://schemas.openxmlformats.org/officeDocument/2006/relationships/image" Target="../media/image478.png"/><Relationship Id="rId74" Type="http://schemas.openxmlformats.org/officeDocument/2006/relationships/image" Target="../media/image476.png"/><Relationship Id="rId77" Type="http://schemas.openxmlformats.org/officeDocument/2006/relationships/image" Target="../media/image481.png"/><Relationship Id="rId76" Type="http://schemas.openxmlformats.org/officeDocument/2006/relationships/image" Target="../media/image482.png"/><Relationship Id="rId79" Type="http://schemas.openxmlformats.org/officeDocument/2006/relationships/image" Target="../media/image483.png"/><Relationship Id="rId78" Type="http://schemas.openxmlformats.org/officeDocument/2006/relationships/image" Target="../media/image480.png"/><Relationship Id="rId71" Type="http://schemas.openxmlformats.org/officeDocument/2006/relationships/image" Target="../media/image479.png"/><Relationship Id="rId70" Type="http://schemas.openxmlformats.org/officeDocument/2006/relationships/image" Target="../media/image475.png"/><Relationship Id="rId139" Type="http://schemas.openxmlformats.org/officeDocument/2006/relationships/image" Target="../media/image548.png"/><Relationship Id="rId138" Type="http://schemas.openxmlformats.org/officeDocument/2006/relationships/image" Target="../media/image553.png"/><Relationship Id="rId137" Type="http://schemas.openxmlformats.org/officeDocument/2006/relationships/image" Target="../media/image540.png"/><Relationship Id="rId132" Type="http://schemas.openxmlformats.org/officeDocument/2006/relationships/image" Target="../media/image541.png"/><Relationship Id="rId131" Type="http://schemas.openxmlformats.org/officeDocument/2006/relationships/image" Target="../media/image544.png"/><Relationship Id="rId130" Type="http://schemas.openxmlformats.org/officeDocument/2006/relationships/image" Target="../media/image536.png"/><Relationship Id="rId136" Type="http://schemas.openxmlformats.org/officeDocument/2006/relationships/image" Target="../media/image543.png"/><Relationship Id="rId135" Type="http://schemas.openxmlformats.org/officeDocument/2006/relationships/image" Target="../media/image535.png"/><Relationship Id="rId134" Type="http://schemas.openxmlformats.org/officeDocument/2006/relationships/image" Target="../media/image542.png"/><Relationship Id="rId133" Type="http://schemas.openxmlformats.org/officeDocument/2006/relationships/image" Target="../media/image539.png"/><Relationship Id="rId62" Type="http://schemas.openxmlformats.org/officeDocument/2006/relationships/image" Target="../media/image470.png"/><Relationship Id="rId61" Type="http://schemas.openxmlformats.org/officeDocument/2006/relationships/image" Target="../media/image465.png"/><Relationship Id="rId64" Type="http://schemas.openxmlformats.org/officeDocument/2006/relationships/image" Target="../media/image472.png"/><Relationship Id="rId63" Type="http://schemas.openxmlformats.org/officeDocument/2006/relationships/image" Target="../media/image466.png"/><Relationship Id="rId66" Type="http://schemas.openxmlformats.org/officeDocument/2006/relationships/image" Target="../media/image468.png"/><Relationship Id="rId65" Type="http://schemas.openxmlformats.org/officeDocument/2006/relationships/image" Target="../media/image471.png"/><Relationship Id="rId68" Type="http://schemas.openxmlformats.org/officeDocument/2006/relationships/image" Target="../media/image467.png"/><Relationship Id="rId67" Type="http://schemas.openxmlformats.org/officeDocument/2006/relationships/image" Target="../media/image469.png"/><Relationship Id="rId60" Type="http://schemas.openxmlformats.org/officeDocument/2006/relationships/image" Target="../media/image464.png"/><Relationship Id="rId69" Type="http://schemas.openxmlformats.org/officeDocument/2006/relationships/image" Target="../media/image473.png"/><Relationship Id="rId51" Type="http://schemas.openxmlformats.org/officeDocument/2006/relationships/image" Target="../media/image454.png"/><Relationship Id="rId50" Type="http://schemas.openxmlformats.org/officeDocument/2006/relationships/image" Target="../media/image455.png"/><Relationship Id="rId53" Type="http://schemas.openxmlformats.org/officeDocument/2006/relationships/image" Target="../media/image457.png"/><Relationship Id="rId52" Type="http://schemas.openxmlformats.org/officeDocument/2006/relationships/image" Target="../media/image456.png"/><Relationship Id="rId55" Type="http://schemas.openxmlformats.org/officeDocument/2006/relationships/image" Target="../media/image458.png"/><Relationship Id="rId54" Type="http://schemas.openxmlformats.org/officeDocument/2006/relationships/image" Target="../media/image459.png"/><Relationship Id="rId57" Type="http://schemas.openxmlformats.org/officeDocument/2006/relationships/image" Target="../media/image461.png"/><Relationship Id="rId56" Type="http://schemas.openxmlformats.org/officeDocument/2006/relationships/image" Target="../media/image460.png"/><Relationship Id="rId59" Type="http://schemas.openxmlformats.org/officeDocument/2006/relationships/image" Target="../media/image463.png"/><Relationship Id="rId58" Type="http://schemas.openxmlformats.org/officeDocument/2006/relationships/image" Target="../media/image462.png"/><Relationship Id="rId153" Type="http://schemas.openxmlformats.org/officeDocument/2006/relationships/image" Target="../media/image558.png"/><Relationship Id="rId152" Type="http://schemas.openxmlformats.org/officeDocument/2006/relationships/image" Target="../media/image555.png"/><Relationship Id="rId151" Type="http://schemas.openxmlformats.org/officeDocument/2006/relationships/image" Target="../media/image556.png"/><Relationship Id="rId107" Type="http://schemas.openxmlformats.org/officeDocument/2006/relationships/image" Target="../media/image516.png"/><Relationship Id="rId106" Type="http://schemas.openxmlformats.org/officeDocument/2006/relationships/image" Target="../media/image507.png"/><Relationship Id="rId105" Type="http://schemas.openxmlformats.org/officeDocument/2006/relationships/image" Target="../media/image506.png"/><Relationship Id="rId104" Type="http://schemas.openxmlformats.org/officeDocument/2006/relationships/image" Target="../media/image508.png"/><Relationship Id="rId109" Type="http://schemas.openxmlformats.org/officeDocument/2006/relationships/image" Target="../media/image509.png"/><Relationship Id="rId108" Type="http://schemas.openxmlformats.org/officeDocument/2006/relationships/image" Target="../media/image503.png"/><Relationship Id="rId103" Type="http://schemas.openxmlformats.org/officeDocument/2006/relationships/image" Target="../media/image505.png"/><Relationship Id="rId102" Type="http://schemas.openxmlformats.org/officeDocument/2006/relationships/image" Target="../media/image511.png"/><Relationship Id="rId101" Type="http://schemas.openxmlformats.org/officeDocument/2006/relationships/image" Target="../media/image504.png"/><Relationship Id="rId100" Type="http://schemas.openxmlformats.org/officeDocument/2006/relationships/image" Target="../media/image510.png"/><Relationship Id="rId129" Type="http://schemas.openxmlformats.org/officeDocument/2006/relationships/image" Target="../media/image538.png"/><Relationship Id="rId128" Type="http://schemas.openxmlformats.org/officeDocument/2006/relationships/image" Target="../media/image533.png"/><Relationship Id="rId127" Type="http://schemas.openxmlformats.org/officeDocument/2006/relationships/image" Target="../media/image534.png"/><Relationship Id="rId126" Type="http://schemas.openxmlformats.org/officeDocument/2006/relationships/image" Target="../media/image537.png"/><Relationship Id="rId121" Type="http://schemas.openxmlformats.org/officeDocument/2006/relationships/image" Target="../media/image530.png"/><Relationship Id="rId120" Type="http://schemas.openxmlformats.org/officeDocument/2006/relationships/image" Target="../media/image527.png"/><Relationship Id="rId125" Type="http://schemas.openxmlformats.org/officeDocument/2006/relationships/image" Target="../media/image531.png"/><Relationship Id="rId124" Type="http://schemas.openxmlformats.org/officeDocument/2006/relationships/image" Target="../media/image532.png"/><Relationship Id="rId123" Type="http://schemas.openxmlformats.org/officeDocument/2006/relationships/image" Target="../media/image525.png"/><Relationship Id="rId122" Type="http://schemas.openxmlformats.org/officeDocument/2006/relationships/image" Target="../media/image524.png"/><Relationship Id="rId95" Type="http://schemas.openxmlformats.org/officeDocument/2006/relationships/image" Target="../media/image494.png"/><Relationship Id="rId94" Type="http://schemas.openxmlformats.org/officeDocument/2006/relationships/image" Target="../media/image499.png"/><Relationship Id="rId97" Type="http://schemas.openxmlformats.org/officeDocument/2006/relationships/image" Target="../media/image500.png"/><Relationship Id="rId96" Type="http://schemas.openxmlformats.org/officeDocument/2006/relationships/image" Target="../media/image496.png"/><Relationship Id="rId99" Type="http://schemas.openxmlformats.org/officeDocument/2006/relationships/image" Target="../media/image501.png"/><Relationship Id="rId98" Type="http://schemas.openxmlformats.org/officeDocument/2006/relationships/image" Target="../media/image502.png"/><Relationship Id="rId91" Type="http://schemas.openxmlformats.org/officeDocument/2006/relationships/image" Target="../media/image493.png"/><Relationship Id="rId90" Type="http://schemas.openxmlformats.org/officeDocument/2006/relationships/image" Target="../media/image490.png"/><Relationship Id="rId93" Type="http://schemas.openxmlformats.org/officeDocument/2006/relationships/image" Target="../media/image495.png"/><Relationship Id="rId92" Type="http://schemas.openxmlformats.org/officeDocument/2006/relationships/image" Target="../media/image498.png"/><Relationship Id="rId118" Type="http://schemas.openxmlformats.org/officeDocument/2006/relationships/image" Target="../media/image526.png"/><Relationship Id="rId117" Type="http://schemas.openxmlformats.org/officeDocument/2006/relationships/image" Target="../media/image517.png"/><Relationship Id="rId116" Type="http://schemas.openxmlformats.org/officeDocument/2006/relationships/image" Target="../media/image521.png"/><Relationship Id="rId115" Type="http://schemas.openxmlformats.org/officeDocument/2006/relationships/image" Target="../media/image520.png"/><Relationship Id="rId119" Type="http://schemas.openxmlformats.org/officeDocument/2006/relationships/image" Target="../media/image523.png"/><Relationship Id="rId110" Type="http://schemas.openxmlformats.org/officeDocument/2006/relationships/image" Target="../media/image515.png"/><Relationship Id="rId114" Type="http://schemas.openxmlformats.org/officeDocument/2006/relationships/image" Target="../media/image518.png"/><Relationship Id="rId113" Type="http://schemas.openxmlformats.org/officeDocument/2006/relationships/image" Target="../media/image519.png"/><Relationship Id="rId112" Type="http://schemas.openxmlformats.org/officeDocument/2006/relationships/image" Target="../media/image512.png"/><Relationship Id="rId111" Type="http://schemas.openxmlformats.org/officeDocument/2006/relationships/image" Target="../media/image513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607.png"/><Relationship Id="rId42" Type="http://schemas.openxmlformats.org/officeDocument/2006/relationships/image" Target="../media/image598.png"/><Relationship Id="rId41" Type="http://schemas.openxmlformats.org/officeDocument/2006/relationships/image" Target="../media/image599.png"/><Relationship Id="rId44" Type="http://schemas.openxmlformats.org/officeDocument/2006/relationships/image" Target="../media/image601.png"/><Relationship Id="rId43" Type="http://schemas.openxmlformats.org/officeDocument/2006/relationships/image" Target="../media/image603.png"/><Relationship Id="rId46" Type="http://schemas.openxmlformats.org/officeDocument/2006/relationships/image" Target="../media/image605.png"/><Relationship Id="rId45" Type="http://schemas.openxmlformats.org/officeDocument/2006/relationships/image" Target="../media/image600.png"/><Relationship Id="rId48" Type="http://schemas.openxmlformats.org/officeDocument/2006/relationships/image" Target="../media/image604.png"/><Relationship Id="rId47" Type="http://schemas.openxmlformats.org/officeDocument/2006/relationships/image" Target="../media/image602.png"/><Relationship Id="rId49" Type="http://schemas.openxmlformats.org/officeDocument/2006/relationships/image" Target="../media/image615.png"/><Relationship Id="rId31" Type="http://schemas.openxmlformats.org/officeDocument/2006/relationships/image" Target="../media/image594.png"/><Relationship Id="rId30" Type="http://schemas.openxmlformats.org/officeDocument/2006/relationships/image" Target="../media/image585.png"/><Relationship Id="rId33" Type="http://schemas.openxmlformats.org/officeDocument/2006/relationships/image" Target="../media/image593.png"/><Relationship Id="rId32" Type="http://schemas.openxmlformats.org/officeDocument/2006/relationships/image" Target="../media/image591.png"/><Relationship Id="rId35" Type="http://schemas.openxmlformats.org/officeDocument/2006/relationships/image" Target="../media/image595.png"/><Relationship Id="rId34" Type="http://schemas.openxmlformats.org/officeDocument/2006/relationships/image" Target="../media/image609.png"/><Relationship Id="rId37" Type="http://schemas.openxmlformats.org/officeDocument/2006/relationships/image" Target="../media/image597.png"/><Relationship Id="rId36" Type="http://schemas.openxmlformats.org/officeDocument/2006/relationships/image" Target="../media/image592.png"/><Relationship Id="rId39" Type="http://schemas.openxmlformats.org/officeDocument/2006/relationships/image" Target="../media/image617.png"/><Relationship Id="rId38" Type="http://schemas.openxmlformats.org/officeDocument/2006/relationships/image" Target="../media/image606.png"/><Relationship Id="rId20" Type="http://schemas.openxmlformats.org/officeDocument/2006/relationships/image" Target="../media/image582.png"/><Relationship Id="rId22" Type="http://schemas.openxmlformats.org/officeDocument/2006/relationships/image" Target="../media/image578.png"/><Relationship Id="rId21" Type="http://schemas.openxmlformats.org/officeDocument/2006/relationships/image" Target="../media/image583.png"/><Relationship Id="rId24" Type="http://schemas.openxmlformats.org/officeDocument/2006/relationships/image" Target="../media/image580.png"/><Relationship Id="rId23" Type="http://schemas.openxmlformats.org/officeDocument/2006/relationships/image" Target="../media/image589.png"/><Relationship Id="rId26" Type="http://schemas.openxmlformats.org/officeDocument/2006/relationships/image" Target="../media/image590.png"/><Relationship Id="rId25" Type="http://schemas.openxmlformats.org/officeDocument/2006/relationships/image" Target="../media/image581.png"/><Relationship Id="rId28" Type="http://schemas.openxmlformats.org/officeDocument/2006/relationships/image" Target="../media/image587.png"/><Relationship Id="rId27" Type="http://schemas.openxmlformats.org/officeDocument/2006/relationships/image" Target="../media/image588.png"/><Relationship Id="rId29" Type="http://schemas.openxmlformats.org/officeDocument/2006/relationships/image" Target="../media/image586.png"/><Relationship Id="rId11" Type="http://schemas.openxmlformats.org/officeDocument/2006/relationships/image" Target="../media/image570.png"/><Relationship Id="rId10" Type="http://schemas.openxmlformats.org/officeDocument/2006/relationships/image" Target="../media/image567.png"/><Relationship Id="rId13" Type="http://schemas.openxmlformats.org/officeDocument/2006/relationships/image" Target="../media/image573.png"/><Relationship Id="rId12" Type="http://schemas.openxmlformats.org/officeDocument/2006/relationships/image" Target="../media/image569.png"/><Relationship Id="rId15" Type="http://schemas.openxmlformats.org/officeDocument/2006/relationships/image" Target="../media/image579.png"/><Relationship Id="rId14" Type="http://schemas.openxmlformats.org/officeDocument/2006/relationships/image" Target="../media/image571.png"/><Relationship Id="rId17" Type="http://schemas.openxmlformats.org/officeDocument/2006/relationships/image" Target="../media/image574.png"/><Relationship Id="rId16" Type="http://schemas.openxmlformats.org/officeDocument/2006/relationships/image" Target="../media/image572.png"/><Relationship Id="rId19" Type="http://schemas.openxmlformats.org/officeDocument/2006/relationships/image" Target="../media/image575.png"/><Relationship Id="rId18" Type="http://schemas.openxmlformats.org/officeDocument/2006/relationships/image" Target="../media/image577.png"/><Relationship Id="rId84" Type="http://schemas.openxmlformats.org/officeDocument/2006/relationships/image" Target="../media/image649.png"/><Relationship Id="rId83" Type="http://schemas.openxmlformats.org/officeDocument/2006/relationships/image" Target="../media/image652.png"/><Relationship Id="rId86" Type="http://schemas.openxmlformats.org/officeDocument/2006/relationships/image" Target="../media/image646.png"/><Relationship Id="rId85" Type="http://schemas.openxmlformats.org/officeDocument/2006/relationships/image" Target="../media/image647.png"/><Relationship Id="rId88" Type="http://schemas.openxmlformats.org/officeDocument/2006/relationships/image" Target="../media/image653.png"/><Relationship Id="rId87" Type="http://schemas.openxmlformats.org/officeDocument/2006/relationships/image" Target="../media/image645.png"/><Relationship Id="rId89" Type="http://schemas.openxmlformats.org/officeDocument/2006/relationships/image" Target="../media/image650.png"/><Relationship Id="rId80" Type="http://schemas.openxmlformats.org/officeDocument/2006/relationships/image" Target="../media/image639.png"/><Relationship Id="rId82" Type="http://schemas.openxmlformats.org/officeDocument/2006/relationships/image" Target="../media/image644.png"/><Relationship Id="rId81" Type="http://schemas.openxmlformats.org/officeDocument/2006/relationships/image" Target="../media/image6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560.png"/><Relationship Id="rId9" Type="http://schemas.openxmlformats.org/officeDocument/2006/relationships/image" Target="../media/image563.png"/><Relationship Id="rId5" Type="http://schemas.openxmlformats.org/officeDocument/2006/relationships/image" Target="../media/image562.png"/><Relationship Id="rId6" Type="http://schemas.openxmlformats.org/officeDocument/2006/relationships/image" Target="../media/image564.png"/><Relationship Id="rId7" Type="http://schemas.openxmlformats.org/officeDocument/2006/relationships/image" Target="../media/image568.png"/><Relationship Id="rId8" Type="http://schemas.openxmlformats.org/officeDocument/2006/relationships/image" Target="../media/image565.png"/><Relationship Id="rId73" Type="http://schemas.openxmlformats.org/officeDocument/2006/relationships/image" Target="../media/image637.png"/><Relationship Id="rId72" Type="http://schemas.openxmlformats.org/officeDocument/2006/relationships/image" Target="../media/image635.png"/><Relationship Id="rId75" Type="http://schemas.openxmlformats.org/officeDocument/2006/relationships/image" Target="../media/image634.png"/><Relationship Id="rId74" Type="http://schemas.openxmlformats.org/officeDocument/2006/relationships/image" Target="../media/image636.png"/><Relationship Id="rId77" Type="http://schemas.openxmlformats.org/officeDocument/2006/relationships/image" Target="../media/image638.png"/><Relationship Id="rId76" Type="http://schemas.openxmlformats.org/officeDocument/2006/relationships/image" Target="../media/image633.png"/><Relationship Id="rId79" Type="http://schemas.openxmlformats.org/officeDocument/2006/relationships/image" Target="../media/image641.png"/><Relationship Id="rId78" Type="http://schemas.openxmlformats.org/officeDocument/2006/relationships/image" Target="../media/image643.png"/><Relationship Id="rId71" Type="http://schemas.openxmlformats.org/officeDocument/2006/relationships/image" Target="../media/image632.png"/><Relationship Id="rId70" Type="http://schemas.openxmlformats.org/officeDocument/2006/relationships/image" Target="../media/image630.png"/><Relationship Id="rId62" Type="http://schemas.openxmlformats.org/officeDocument/2006/relationships/image" Target="../media/image627.png"/><Relationship Id="rId61" Type="http://schemas.openxmlformats.org/officeDocument/2006/relationships/image" Target="../media/image621.png"/><Relationship Id="rId64" Type="http://schemas.openxmlformats.org/officeDocument/2006/relationships/image" Target="../media/image625.png"/><Relationship Id="rId63" Type="http://schemas.openxmlformats.org/officeDocument/2006/relationships/image" Target="../media/image648.png"/><Relationship Id="rId66" Type="http://schemas.openxmlformats.org/officeDocument/2006/relationships/image" Target="../media/image629.png"/><Relationship Id="rId65" Type="http://schemas.openxmlformats.org/officeDocument/2006/relationships/image" Target="../media/image626.png"/><Relationship Id="rId68" Type="http://schemas.openxmlformats.org/officeDocument/2006/relationships/image" Target="../media/image651.png"/><Relationship Id="rId67" Type="http://schemas.openxmlformats.org/officeDocument/2006/relationships/image" Target="../media/image628.png"/><Relationship Id="rId60" Type="http://schemas.openxmlformats.org/officeDocument/2006/relationships/image" Target="../media/image619.png"/><Relationship Id="rId69" Type="http://schemas.openxmlformats.org/officeDocument/2006/relationships/image" Target="../media/image631.png"/><Relationship Id="rId51" Type="http://schemas.openxmlformats.org/officeDocument/2006/relationships/image" Target="../media/image608.png"/><Relationship Id="rId50" Type="http://schemas.openxmlformats.org/officeDocument/2006/relationships/image" Target="../media/image613.png"/><Relationship Id="rId53" Type="http://schemas.openxmlformats.org/officeDocument/2006/relationships/image" Target="../media/image612.png"/><Relationship Id="rId52" Type="http://schemas.openxmlformats.org/officeDocument/2006/relationships/image" Target="../media/image611.png"/><Relationship Id="rId55" Type="http://schemas.openxmlformats.org/officeDocument/2006/relationships/image" Target="../media/image614.png"/><Relationship Id="rId54" Type="http://schemas.openxmlformats.org/officeDocument/2006/relationships/image" Target="../media/image618.png"/><Relationship Id="rId57" Type="http://schemas.openxmlformats.org/officeDocument/2006/relationships/image" Target="../media/image620.png"/><Relationship Id="rId56" Type="http://schemas.openxmlformats.org/officeDocument/2006/relationships/image" Target="../media/image616.png"/><Relationship Id="rId59" Type="http://schemas.openxmlformats.org/officeDocument/2006/relationships/image" Target="../media/image622.png"/><Relationship Id="rId58" Type="http://schemas.openxmlformats.org/officeDocument/2006/relationships/image" Target="../media/image624.png"/><Relationship Id="rId103" Type="http://schemas.openxmlformats.org/officeDocument/2006/relationships/image" Target="../media/image666.png"/><Relationship Id="rId102" Type="http://schemas.openxmlformats.org/officeDocument/2006/relationships/image" Target="../media/image667.png"/><Relationship Id="rId101" Type="http://schemas.openxmlformats.org/officeDocument/2006/relationships/image" Target="../media/image664.png"/><Relationship Id="rId100" Type="http://schemas.openxmlformats.org/officeDocument/2006/relationships/image" Target="../media/image661.png"/><Relationship Id="rId95" Type="http://schemas.openxmlformats.org/officeDocument/2006/relationships/image" Target="../media/image665.png"/><Relationship Id="rId94" Type="http://schemas.openxmlformats.org/officeDocument/2006/relationships/image" Target="../media/image657.png"/><Relationship Id="rId97" Type="http://schemas.openxmlformats.org/officeDocument/2006/relationships/image" Target="../media/image668.png"/><Relationship Id="rId96" Type="http://schemas.openxmlformats.org/officeDocument/2006/relationships/image" Target="../media/image662.png"/><Relationship Id="rId99" Type="http://schemas.openxmlformats.org/officeDocument/2006/relationships/image" Target="../media/image659.png"/><Relationship Id="rId98" Type="http://schemas.openxmlformats.org/officeDocument/2006/relationships/image" Target="../media/image660.png"/><Relationship Id="rId91" Type="http://schemas.openxmlformats.org/officeDocument/2006/relationships/image" Target="../media/image656.png"/><Relationship Id="rId90" Type="http://schemas.openxmlformats.org/officeDocument/2006/relationships/image" Target="../media/image654.png"/><Relationship Id="rId93" Type="http://schemas.openxmlformats.org/officeDocument/2006/relationships/image" Target="../media/image658.png"/><Relationship Id="rId92" Type="http://schemas.openxmlformats.org/officeDocument/2006/relationships/image" Target="../media/image655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598.png"/><Relationship Id="rId42" Type="http://schemas.openxmlformats.org/officeDocument/2006/relationships/image" Target="../media/image601.png"/><Relationship Id="rId41" Type="http://schemas.openxmlformats.org/officeDocument/2006/relationships/image" Target="../media/image603.png"/><Relationship Id="rId44" Type="http://schemas.openxmlformats.org/officeDocument/2006/relationships/image" Target="../media/image600.png"/><Relationship Id="rId43" Type="http://schemas.openxmlformats.org/officeDocument/2006/relationships/image" Target="../media/image707.png"/><Relationship Id="rId46" Type="http://schemas.openxmlformats.org/officeDocument/2006/relationships/image" Target="../media/image602.png"/><Relationship Id="rId45" Type="http://schemas.openxmlformats.org/officeDocument/2006/relationships/image" Target="../media/image605.png"/><Relationship Id="rId48" Type="http://schemas.openxmlformats.org/officeDocument/2006/relationships/image" Target="../media/image615.png"/><Relationship Id="rId47" Type="http://schemas.openxmlformats.org/officeDocument/2006/relationships/image" Target="../media/image604.png"/><Relationship Id="rId49" Type="http://schemas.openxmlformats.org/officeDocument/2006/relationships/image" Target="../media/image613.png"/><Relationship Id="rId31" Type="http://schemas.openxmlformats.org/officeDocument/2006/relationships/image" Target="../media/image593.png"/><Relationship Id="rId30" Type="http://schemas.openxmlformats.org/officeDocument/2006/relationships/image" Target="../media/image591.png"/><Relationship Id="rId33" Type="http://schemas.openxmlformats.org/officeDocument/2006/relationships/image" Target="../media/image595.png"/><Relationship Id="rId32" Type="http://schemas.openxmlformats.org/officeDocument/2006/relationships/image" Target="../media/image609.png"/><Relationship Id="rId35" Type="http://schemas.openxmlformats.org/officeDocument/2006/relationships/image" Target="../media/image597.png"/><Relationship Id="rId34" Type="http://schemas.openxmlformats.org/officeDocument/2006/relationships/image" Target="../media/image592.png"/><Relationship Id="rId37" Type="http://schemas.openxmlformats.org/officeDocument/2006/relationships/image" Target="../media/image617.png"/><Relationship Id="rId36" Type="http://schemas.openxmlformats.org/officeDocument/2006/relationships/image" Target="../media/image606.png"/><Relationship Id="rId39" Type="http://schemas.openxmlformats.org/officeDocument/2006/relationships/image" Target="../media/image599.png"/><Relationship Id="rId38" Type="http://schemas.openxmlformats.org/officeDocument/2006/relationships/image" Target="../media/image700.png"/><Relationship Id="rId20" Type="http://schemas.openxmlformats.org/officeDocument/2006/relationships/image" Target="../media/image578.png"/><Relationship Id="rId22" Type="http://schemas.openxmlformats.org/officeDocument/2006/relationships/image" Target="../media/image685.png"/><Relationship Id="rId21" Type="http://schemas.openxmlformats.org/officeDocument/2006/relationships/image" Target="../media/image589.png"/><Relationship Id="rId24" Type="http://schemas.openxmlformats.org/officeDocument/2006/relationships/image" Target="../media/image590.png"/><Relationship Id="rId23" Type="http://schemas.openxmlformats.org/officeDocument/2006/relationships/image" Target="../media/image581.png"/><Relationship Id="rId26" Type="http://schemas.openxmlformats.org/officeDocument/2006/relationships/image" Target="../media/image587.png"/><Relationship Id="rId25" Type="http://schemas.openxmlformats.org/officeDocument/2006/relationships/image" Target="../media/image588.png"/><Relationship Id="rId28" Type="http://schemas.openxmlformats.org/officeDocument/2006/relationships/image" Target="../media/image585.png"/><Relationship Id="rId27" Type="http://schemas.openxmlformats.org/officeDocument/2006/relationships/image" Target="../media/image586.png"/><Relationship Id="rId29" Type="http://schemas.openxmlformats.org/officeDocument/2006/relationships/image" Target="../media/image594.png"/><Relationship Id="rId11" Type="http://schemas.openxmlformats.org/officeDocument/2006/relationships/image" Target="../media/image573.png"/><Relationship Id="rId10" Type="http://schemas.openxmlformats.org/officeDocument/2006/relationships/image" Target="../media/image569.png"/><Relationship Id="rId13" Type="http://schemas.openxmlformats.org/officeDocument/2006/relationships/image" Target="../media/image579.png"/><Relationship Id="rId12" Type="http://schemas.openxmlformats.org/officeDocument/2006/relationships/image" Target="../media/image571.png"/><Relationship Id="rId15" Type="http://schemas.openxmlformats.org/officeDocument/2006/relationships/image" Target="../media/image574.png"/><Relationship Id="rId14" Type="http://schemas.openxmlformats.org/officeDocument/2006/relationships/image" Target="../media/image572.png"/><Relationship Id="rId17" Type="http://schemas.openxmlformats.org/officeDocument/2006/relationships/image" Target="../media/image575.png"/><Relationship Id="rId16" Type="http://schemas.openxmlformats.org/officeDocument/2006/relationships/image" Target="../media/image577.png"/><Relationship Id="rId19" Type="http://schemas.openxmlformats.org/officeDocument/2006/relationships/image" Target="../media/image583.png"/><Relationship Id="rId18" Type="http://schemas.openxmlformats.org/officeDocument/2006/relationships/image" Target="../media/image582.png"/><Relationship Id="rId84" Type="http://schemas.openxmlformats.org/officeDocument/2006/relationships/image" Target="../media/image752.png"/><Relationship Id="rId83" Type="http://schemas.openxmlformats.org/officeDocument/2006/relationships/image" Target="../media/image747.png"/><Relationship Id="rId80" Type="http://schemas.openxmlformats.org/officeDocument/2006/relationships/image" Target="../media/image659.png"/><Relationship Id="rId82" Type="http://schemas.openxmlformats.org/officeDocument/2006/relationships/image" Target="../media/image664.png"/><Relationship Id="rId81" Type="http://schemas.openxmlformats.org/officeDocument/2006/relationships/image" Target="../media/image7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564.png"/><Relationship Id="rId9" Type="http://schemas.openxmlformats.org/officeDocument/2006/relationships/image" Target="../media/image570.png"/><Relationship Id="rId5" Type="http://schemas.openxmlformats.org/officeDocument/2006/relationships/image" Target="../media/image568.png"/><Relationship Id="rId6" Type="http://schemas.openxmlformats.org/officeDocument/2006/relationships/image" Target="../media/image565.png"/><Relationship Id="rId7" Type="http://schemas.openxmlformats.org/officeDocument/2006/relationships/image" Target="../media/image563.png"/><Relationship Id="rId8" Type="http://schemas.openxmlformats.org/officeDocument/2006/relationships/image" Target="../media/image567.png"/><Relationship Id="rId73" Type="http://schemas.openxmlformats.org/officeDocument/2006/relationships/image" Target="../media/image655.png"/><Relationship Id="rId72" Type="http://schemas.openxmlformats.org/officeDocument/2006/relationships/image" Target="../media/image656.png"/><Relationship Id="rId75" Type="http://schemas.openxmlformats.org/officeDocument/2006/relationships/image" Target="../media/image657.png"/><Relationship Id="rId74" Type="http://schemas.openxmlformats.org/officeDocument/2006/relationships/image" Target="../media/image658.png"/><Relationship Id="rId77" Type="http://schemas.openxmlformats.org/officeDocument/2006/relationships/image" Target="../media/image662.png"/><Relationship Id="rId76" Type="http://schemas.openxmlformats.org/officeDocument/2006/relationships/image" Target="../media/image665.png"/><Relationship Id="rId79" Type="http://schemas.openxmlformats.org/officeDocument/2006/relationships/image" Target="../media/image660.png"/><Relationship Id="rId78" Type="http://schemas.openxmlformats.org/officeDocument/2006/relationships/image" Target="../media/image668.png"/><Relationship Id="rId71" Type="http://schemas.openxmlformats.org/officeDocument/2006/relationships/image" Target="../media/image654.png"/><Relationship Id="rId70" Type="http://schemas.openxmlformats.org/officeDocument/2006/relationships/image" Target="../media/image650.png"/><Relationship Id="rId62" Type="http://schemas.openxmlformats.org/officeDocument/2006/relationships/image" Target="../media/image642.png"/><Relationship Id="rId61" Type="http://schemas.openxmlformats.org/officeDocument/2006/relationships/image" Target="../media/image639.png"/><Relationship Id="rId64" Type="http://schemas.openxmlformats.org/officeDocument/2006/relationships/image" Target="../media/image652.png"/><Relationship Id="rId63" Type="http://schemas.openxmlformats.org/officeDocument/2006/relationships/image" Target="../media/image644.png"/><Relationship Id="rId66" Type="http://schemas.openxmlformats.org/officeDocument/2006/relationships/image" Target="../media/image647.png"/><Relationship Id="rId65" Type="http://schemas.openxmlformats.org/officeDocument/2006/relationships/image" Target="../media/image649.png"/><Relationship Id="rId68" Type="http://schemas.openxmlformats.org/officeDocument/2006/relationships/image" Target="../media/image645.png"/><Relationship Id="rId67" Type="http://schemas.openxmlformats.org/officeDocument/2006/relationships/image" Target="../media/image646.png"/><Relationship Id="rId60" Type="http://schemas.openxmlformats.org/officeDocument/2006/relationships/image" Target="../media/image641.png"/><Relationship Id="rId69" Type="http://schemas.openxmlformats.org/officeDocument/2006/relationships/image" Target="../media/image653.png"/><Relationship Id="rId51" Type="http://schemas.openxmlformats.org/officeDocument/2006/relationships/image" Target="../media/image611.png"/><Relationship Id="rId50" Type="http://schemas.openxmlformats.org/officeDocument/2006/relationships/image" Target="../media/image608.png"/><Relationship Id="rId53" Type="http://schemas.openxmlformats.org/officeDocument/2006/relationships/image" Target="../media/image618.png"/><Relationship Id="rId52" Type="http://schemas.openxmlformats.org/officeDocument/2006/relationships/image" Target="../media/image612.png"/><Relationship Id="rId55" Type="http://schemas.openxmlformats.org/officeDocument/2006/relationships/image" Target="../media/image616.png"/><Relationship Id="rId54" Type="http://schemas.openxmlformats.org/officeDocument/2006/relationships/image" Target="../media/image614.png"/><Relationship Id="rId57" Type="http://schemas.openxmlformats.org/officeDocument/2006/relationships/image" Target="../media/image624.png"/><Relationship Id="rId56" Type="http://schemas.openxmlformats.org/officeDocument/2006/relationships/image" Target="../media/image620.png"/><Relationship Id="rId59" Type="http://schemas.openxmlformats.org/officeDocument/2006/relationships/image" Target="../media/image619.png"/><Relationship Id="rId58" Type="http://schemas.openxmlformats.org/officeDocument/2006/relationships/image" Target="../media/image622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790.png"/><Relationship Id="rId42" Type="http://schemas.openxmlformats.org/officeDocument/2006/relationships/image" Target="../media/image781.png"/><Relationship Id="rId41" Type="http://schemas.openxmlformats.org/officeDocument/2006/relationships/image" Target="../media/image786.png"/><Relationship Id="rId44" Type="http://schemas.openxmlformats.org/officeDocument/2006/relationships/image" Target="../media/image794.png"/><Relationship Id="rId43" Type="http://schemas.openxmlformats.org/officeDocument/2006/relationships/image" Target="../media/image788.png"/><Relationship Id="rId46" Type="http://schemas.openxmlformats.org/officeDocument/2006/relationships/image" Target="../media/image789.png"/><Relationship Id="rId45" Type="http://schemas.openxmlformats.org/officeDocument/2006/relationships/image" Target="../media/image787.png"/><Relationship Id="rId48" Type="http://schemas.openxmlformats.org/officeDocument/2006/relationships/image" Target="../media/image792.png"/><Relationship Id="rId47" Type="http://schemas.openxmlformats.org/officeDocument/2006/relationships/image" Target="../media/image801.png"/><Relationship Id="rId49" Type="http://schemas.openxmlformats.org/officeDocument/2006/relationships/image" Target="../media/image791.png"/><Relationship Id="rId31" Type="http://schemas.openxmlformats.org/officeDocument/2006/relationships/image" Target="../media/image780.png"/><Relationship Id="rId30" Type="http://schemas.openxmlformats.org/officeDocument/2006/relationships/image" Target="../media/image805.png"/><Relationship Id="rId33" Type="http://schemas.openxmlformats.org/officeDocument/2006/relationships/image" Target="../media/image779.png"/><Relationship Id="rId32" Type="http://schemas.openxmlformats.org/officeDocument/2006/relationships/image" Target="../media/image783.png"/><Relationship Id="rId35" Type="http://schemas.openxmlformats.org/officeDocument/2006/relationships/image" Target="../media/image784.png"/><Relationship Id="rId34" Type="http://schemas.openxmlformats.org/officeDocument/2006/relationships/image" Target="../media/image775.png"/><Relationship Id="rId37" Type="http://schemas.openxmlformats.org/officeDocument/2006/relationships/image" Target="../media/image777.png"/><Relationship Id="rId36" Type="http://schemas.openxmlformats.org/officeDocument/2006/relationships/image" Target="../media/image776.png"/><Relationship Id="rId39" Type="http://schemas.openxmlformats.org/officeDocument/2006/relationships/image" Target="../media/image782.png"/><Relationship Id="rId38" Type="http://schemas.openxmlformats.org/officeDocument/2006/relationships/image" Target="../media/image785.png"/><Relationship Id="rId20" Type="http://schemas.openxmlformats.org/officeDocument/2006/relationships/image" Target="../media/image773.png"/><Relationship Id="rId22" Type="http://schemas.openxmlformats.org/officeDocument/2006/relationships/image" Target="../media/image766.png"/><Relationship Id="rId21" Type="http://schemas.openxmlformats.org/officeDocument/2006/relationships/image" Target="../media/image767.png"/><Relationship Id="rId24" Type="http://schemas.openxmlformats.org/officeDocument/2006/relationships/image" Target="../media/image769.png"/><Relationship Id="rId23" Type="http://schemas.openxmlformats.org/officeDocument/2006/relationships/image" Target="../media/image768.png"/><Relationship Id="rId26" Type="http://schemas.openxmlformats.org/officeDocument/2006/relationships/image" Target="../media/image772.png"/><Relationship Id="rId25" Type="http://schemas.openxmlformats.org/officeDocument/2006/relationships/image" Target="../media/image774.png"/><Relationship Id="rId28" Type="http://schemas.openxmlformats.org/officeDocument/2006/relationships/image" Target="../media/image770.png"/><Relationship Id="rId27" Type="http://schemas.openxmlformats.org/officeDocument/2006/relationships/image" Target="../media/image778.png"/><Relationship Id="rId29" Type="http://schemas.openxmlformats.org/officeDocument/2006/relationships/image" Target="../media/image771.png"/><Relationship Id="rId11" Type="http://schemas.openxmlformats.org/officeDocument/2006/relationships/image" Target="../media/image757.png"/><Relationship Id="rId10" Type="http://schemas.openxmlformats.org/officeDocument/2006/relationships/image" Target="../media/image753.png"/><Relationship Id="rId13" Type="http://schemas.openxmlformats.org/officeDocument/2006/relationships/image" Target="../media/image764.png"/><Relationship Id="rId12" Type="http://schemas.openxmlformats.org/officeDocument/2006/relationships/image" Target="../media/image763.png"/><Relationship Id="rId15" Type="http://schemas.openxmlformats.org/officeDocument/2006/relationships/image" Target="../media/image761.png"/><Relationship Id="rId14" Type="http://schemas.openxmlformats.org/officeDocument/2006/relationships/image" Target="../media/image762.png"/><Relationship Id="rId17" Type="http://schemas.openxmlformats.org/officeDocument/2006/relationships/image" Target="../media/image759.png"/><Relationship Id="rId16" Type="http://schemas.openxmlformats.org/officeDocument/2006/relationships/image" Target="../media/image760.png"/><Relationship Id="rId19" Type="http://schemas.openxmlformats.org/officeDocument/2006/relationships/image" Target="../media/image765.png"/><Relationship Id="rId18" Type="http://schemas.openxmlformats.org/officeDocument/2006/relationships/image" Target="../media/image756.png"/><Relationship Id="rId84" Type="http://schemas.openxmlformats.org/officeDocument/2006/relationships/image" Target="../media/image824.png"/><Relationship Id="rId83" Type="http://schemas.openxmlformats.org/officeDocument/2006/relationships/image" Target="../media/image826.png"/><Relationship Id="rId80" Type="http://schemas.openxmlformats.org/officeDocument/2006/relationships/image" Target="../media/image821.png"/><Relationship Id="rId82" Type="http://schemas.openxmlformats.org/officeDocument/2006/relationships/image" Target="../media/image827.png"/><Relationship Id="rId81" Type="http://schemas.openxmlformats.org/officeDocument/2006/relationships/image" Target="../media/image8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hyperlink" Target="https://pidruchnyk.com.ua/3klas/matematyka3/" TargetMode="External"/><Relationship Id="rId9" Type="http://schemas.openxmlformats.org/officeDocument/2006/relationships/image" Target="../media/image755.png"/><Relationship Id="rId5" Type="http://schemas.openxmlformats.org/officeDocument/2006/relationships/hyperlink" Target="https://pidruchnyk.com.ua/tags/%D0%B7%D0%B0%D1%97%D0%BA%D0%B0/" TargetMode="External"/><Relationship Id="rId6" Type="http://schemas.openxmlformats.org/officeDocument/2006/relationships/hyperlink" Target="https://pidruchnyk.com.ua/tags/%D1%82%D0%B0%D1%80%D0%BD%D0%B0%D0%B2%D1%81%D1%8C%D0%BA%D0%B0/" TargetMode="External"/><Relationship Id="rId7" Type="http://schemas.openxmlformats.org/officeDocument/2006/relationships/image" Target="../media/image758.png"/><Relationship Id="rId8" Type="http://schemas.openxmlformats.org/officeDocument/2006/relationships/image" Target="../media/image754.png"/><Relationship Id="rId73" Type="http://schemas.openxmlformats.org/officeDocument/2006/relationships/image" Target="../media/image832.png"/><Relationship Id="rId72" Type="http://schemas.openxmlformats.org/officeDocument/2006/relationships/image" Target="../media/image816.png"/><Relationship Id="rId75" Type="http://schemas.openxmlformats.org/officeDocument/2006/relationships/image" Target="../media/image822.png"/><Relationship Id="rId74" Type="http://schemas.openxmlformats.org/officeDocument/2006/relationships/image" Target="../media/image812.png"/><Relationship Id="rId77" Type="http://schemas.openxmlformats.org/officeDocument/2006/relationships/image" Target="../media/image819.png"/><Relationship Id="rId76" Type="http://schemas.openxmlformats.org/officeDocument/2006/relationships/image" Target="../media/image823.png"/><Relationship Id="rId79" Type="http://schemas.openxmlformats.org/officeDocument/2006/relationships/image" Target="../media/image820.png"/><Relationship Id="rId78" Type="http://schemas.openxmlformats.org/officeDocument/2006/relationships/image" Target="../media/image829.png"/><Relationship Id="rId71" Type="http://schemas.openxmlformats.org/officeDocument/2006/relationships/image" Target="../media/image815.png"/><Relationship Id="rId70" Type="http://schemas.openxmlformats.org/officeDocument/2006/relationships/image" Target="../media/image818.png"/><Relationship Id="rId62" Type="http://schemas.openxmlformats.org/officeDocument/2006/relationships/image" Target="../media/image806.png"/><Relationship Id="rId61" Type="http://schemas.openxmlformats.org/officeDocument/2006/relationships/image" Target="../media/image808.png"/><Relationship Id="rId64" Type="http://schemas.openxmlformats.org/officeDocument/2006/relationships/image" Target="../media/image813.png"/><Relationship Id="rId63" Type="http://schemas.openxmlformats.org/officeDocument/2006/relationships/image" Target="../media/image807.png"/><Relationship Id="rId66" Type="http://schemas.openxmlformats.org/officeDocument/2006/relationships/image" Target="../media/image811.png"/><Relationship Id="rId65" Type="http://schemas.openxmlformats.org/officeDocument/2006/relationships/image" Target="../media/image809.png"/><Relationship Id="rId68" Type="http://schemas.openxmlformats.org/officeDocument/2006/relationships/image" Target="../media/image814.png"/><Relationship Id="rId67" Type="http://schemas.openxmlformats.org/officeDocument/2006/relationships/image" Target="../media/image817.png"/><Relationship Id="rId60" Type="http://schemas.openxmlformats.org/officeDocument/2006/relationships/image" Target="../media/image831.png"/><Relationship Id="rId69" Type="http://schemas.openxmlformats.org/officeDocument/2006/relationships/image" Target="../media/image810.png"/><Relationship Id="rId51" Type="http://schemas.openxmlformats.org/officeDocument/2006/relationships/image" Target="../media/image800.png"/><Relationship Id="rId50" Type="http://schemas.openxmlformats.org/officeDocument/2006/relationships/image" Target="../media/image798.png"/><Relationship Id="rId53" Type="http://schemas.openxmlformats.org/officeDocument/2006/relationships/image" Target="../media/image793.png"/><Relationship Id="rId52" Type="http://schemas.openxmlformats.org/officeDocument/2006/relationships/image" Target="../media/image797.png"/><Relationship Id="rId55" Type="http://schemas.openxmlformats.org/officeDocument/2006/relationships/image" Target="../media/image802.png"/><Relationship Id="rId54" Type="http://schemas.openxmlformats.org/officeDocument/2006/relationships/image" Target="../media/image795.png"/><Relationship Id="rId57" Type="http://schemas.openxmlformats.org/officeDocument/2006/relationships/image" Target="../media/image796.png"/><Relationship Id="rId56" Type="http://schemas.openxmlformats.org/officeDocument/2006/relationships/image" Target="../media/image799.png"/><Relationship Id="rId59" Type="http://schemas.openxmlformats.org/officeDocument/2006/relationships/image" Target="../media/image804.png"/><Relationship Id="rId58" Type="http://schemas.openxmlformats.org/officeDocument/2006/relationships/image" Target="../media/image8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8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12307838" y="5651500"/>
            <a:ext cx="10169738" cy="275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Додавання і віднімання числа 1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2307838" y="8343900"/>
            <a:ext cx="4356645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3358" y="4130473"/>
            <a:ext cx="2581473" cy="270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6192" y="4142089"/>
            <a:ext cx="2581341" cy="2707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3325" y="4145692"/>
            <a:ext cx="1355465" cy="937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8466" y="4153860"/>
            <a:ext cx="1350026" cy="93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" name="Google Shape;2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74500" y="4162749"/>
            <a:ext cx="1343932" cy="929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" name="Google Shape;2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83199" y="4155893"/>
            <a:ext cx="2583386" cy="2710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" name="Google Shape;2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42992" y="5069125"/>
            <a:ext cx="1364921" cy="1794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" name="Google Shape;2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05178" y="5309601"/>
            <a:ext cx="237135" cy="139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" name="Google Shape;2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67968" y="5834261"/>
            <a:ext cx="237135" cy="139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37675" y="6508342"/>
            <a:ext cx="221759" cy="136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45027" y="4464457"/>
            <a:ext cx="1284585" cy="1152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94847" y="5084341"/>
            <a:ext cx="1215394" cy="1781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798827" y="6726139"/>
            <a:ext cx="2450583" cy="2327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788280" y="6782444"/>
            <a:ext cx="2450640" cy="2327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403193" y="6798133"/>
            <a:ext cx="832123" cy="1238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398556" y="6820701"/>
            <a:ext cx="828831" cy="1233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394486" y="6844075"/>
            <a:ext cx="825214" cy="1228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771765" y="6852296"/>
            <a:ext cx="2452976" cy="2328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774826" y="6725498"/>
            <a:ext cx="1641696" cy="1213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067897" y="6869166"/>
            <a:ext cx="129019" cy="213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588340" y="7191313"/>
            <a:ext cx="128779" cy="213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974960" y="7608351"/>
            <a:ext cx="126136" cy="199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909328" y="7179744"/>
            <a:ext cx="1036767" cy="1164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772497" y="6862680"/>
            <a:ext cx="1628564" cy="1078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253073" y="9476826"/>
            <a:ext cx="2233199" cy="2006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273861" y="9426401"/>
            <a:ext cx="2233206" cy="2006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78426" y="10125467"/>
            <a:ext cx="545300" cy="1292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288997" y="10110573"/>
            <a:ext cx="543409" cy="1287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299088" y="10095438"/>
            <a:ext cx="541007" cy="1281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298809" y="9363933"/>
            <a:ext cx="2235634" cy="2007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97856" y="10659735"/>
            <a:ext cx="1734437" cy="823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26592" y="11216586"/>
            <a:ext cx="157370" cy="173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527531" y="11006146"/>
            <a:ext cx="157370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171426" y="10745016"/>
            <a:ext cx="152324" cy="160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544884" y="9977035"/>
            <a:ext cx="858832" cy="1094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37324" y="10657389"/>
            <a:ext cx="1697076" cy="702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6630430" y="4332831"/>
            <a:ext cx="2365828" cy="2232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627547" y="4284305"/>
            <a:ext cx="2365588" cy="2232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6634995" y="4234337"/>
            <a:ext cx="2365828" cy="2232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247708" y="4857586"/>
            <a:ext cx="115855" cy="72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7621593" y="5621993"/>
            <a:ext cx="115855" cy="72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034118" y="5424045"/>
            <a:ext cx="115854" cy="72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81334" y="5198230"/>
            <a:ext cx="115855" cy="72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520685" y="5908826"/>
            <a:ext cx="115854" cy="7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434096" y="6157943"/>
            <a:ext cx="114949" cy="67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292401" y="5393018"/>
            <a:ext cx="92143" cy="10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048576" y="5742829"/>
            <a:ext cx="115854" cy="7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6909946" y="5511728"/>
            <a:ext cx="115855" cy="72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908463" y="5722889"/>
            <a:ext cx="115854" cy="72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455183" y="5588175"/>
            <a:ext cx="41711" cy="124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684595" y="6065990"/>
            <a:ext cx="41747" cy="124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21759" y="5844934"/>
            <a:ext cx="121364" cy="58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807450" y="5491686"/>
            <a:ext cx="85548" cy="108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8014003" y="5922417"/>
            <a:ext cx="85378" cy="108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586026" y="5367102"/>
            <a:ext cx="69402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093977" y="5194137"/>
            <a:ext cx="69504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823642" y="5261401"/>
            <a:ext cx="69504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8139102" y="5687566"/>
            <a:ext cx="69504" cy="117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731382" y="5786061"/>
            <a:ext cx="69504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828308" y="6042247"/>
            <a:ext cx="107020" cy="87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181801" y="5592778"/>
            <a:ext cx="124772" cy="3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960838" y="4756689"/>
            <a:ext cx="115854" cy="72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8373363" y="4575942"/>
            <a:ext cx="96969" cy="55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773677" y="4366558"/>
            <a:ext cx="115854" cy="7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518751" y="5017566"/>
            <a:ext cx="82962" cy="110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631647" y="4527714"/>
            <a:ext cx="92143" cy="10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87821" y="4877524"/>
            <a:ext cx="115854" cy="7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794428" y="4722871"/>
            <a:ext cx="41711" cy="124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193061" y="5992958"/>
            <a:ext cx="40419" cy="98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8339059" y="5441395"/>
            <a:ext cx="41748" cy="124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790504" y="6274463"/>
            <a:ext cx="121364" cy="5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8146695" y="4626382"/>
            <a:ext cx="85547" cy="108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8527811" y="5143355"/>
            <a:ext cx="85483" cy="108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925271" y="4501798"/>
            <a:ext cx="69504" cy="117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8177938" y="4449822"/>
            <a:ext cx="54558" cy="6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8478348" y="4822263"/>
            <a:ext cx="69504" cy="117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8600228" y="4658581"/>
            <a:ext cx="69437" cy="103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8687234" y="4891310"/>
            <a:ext cx="107020" cy="87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521257" y="4727474"/>
            <a:ext cx="124800" cy="3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674926" y="4342531"/>
            <a:ext cx="136564" cy="136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537737" y="4536395"/>
            <a:ext cx="136668" cy="136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84933" y="4728098"/>
            <a:ext cx="136526" cy="136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252805" y="4922457"/>
            <a:ext cx="136498" cy="13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102403" y="5117763"/>
            <a:ext cx="136498" cy="136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1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6941357" y="5342545"/>
            <a:ext cx="136641" cy="136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1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6781105" y="5580372"/>
            <a:ext cx="136641" cy="136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1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617654" y="4308082"/>
            <a:ext cx="155924" cy="100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1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591706" y="4356353"/>
            <a:ext cx="155924" cy="99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1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476621" y="4503388"/>
            <a:ext cx="155924" cy="99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1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7450672" y="4551434"/>
            <a:ext cx="155924" cy="100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1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7330304" y="4695571"/>
            <a:ext cx="155924" cy="99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1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7304356" y="4743617"/>
            <a:ext cx="155924" cy="99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1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7190233" y="4888235"/>
            <a:ext cx="155924" cy="99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1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7164286" y="4936280"/>
            <a:ext cx="155924" cy="99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1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7037428" y="5078256"/>
            <a:ext cx="155924" cy="99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1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7011480" y="5126061"/>
            <a:ext cx="155924" cy="100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1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6875254" y="5306953"/>
            <a:ext cx="155924" cy="99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1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6849305" y="5354999"/>
            <a:ext cx="155992" cy="100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1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6717644" y="5542137"/>
            <a:ext cx="155992" cy="100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1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6691696" y="5589943"/>
            <a:ext cx="155924" cy="100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1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7632550" y="4633597"/>
            <a:ext cx="904335" cy="762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1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6639196" y="4896764"/>
            <a:ext cx="2344934" cy="1598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1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0038501" y="5496979"/>
            <a:ext cx="782282" cy="137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1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0435168" y="6693078"/>
            <a:ext cx="385375" cy="504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1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0640108" y="7015178"/>
            <a:ext cx="139590" cy="182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1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0018924" y="5326680"/>
            <a:ext cx="408796" cy="293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1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0036339" y="5494337"/>
            <a:ext cx="406517" cy="17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1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0355494" y="5571210"/>
            <a:ext cx="359003" cy="1124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1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0240170" y="5607725"/>
            <a:ext cx="359243" cy="112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1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0116677" y="5646642"/>
            <a:ext cx="359243" cy="112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1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0018924" y="5357166"/>
            <a:ext cx="736028" cy="1840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1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041530" y="7009302"/>
            <a:ext cx="2824865" cy="2787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1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041771" y="7034443"/>
            <a:ext cx="2808480" cy="2759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1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855583" y="8847025"/>
            <a:ext cx="77972" cy="77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1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796125" y="8867355"/>
            <a:ext cx="92514" cy="148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1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818482" y="8890975"/>
            <a:ext cx="92684" cy="14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1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2032173" y="9032722"/>
            <a:ext cx="77972" cy="77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1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972715" y="9052967"/>
            <a:ext cx="92514" cy="148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1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994833" y="9076672"/>
            <a:ext cx="92684" cy="14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1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239036" y="9254934"/>
            <a:ext cx="77972" cy="77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1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2179579" y="9275263"/>
            <a:ext cx="92514" cy="148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1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2201697" y="9298883"/>
            <a:ext cx="92683" cy="14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1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2432924" y="9458167"/>
            <a:ext cx="77972" cy="77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1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2373467" y="9478275"/>
            <a:ext cx="92514" cy="148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1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2395584" y="9502117"/>
            <a:ext cx="92684" cy="14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1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543487" y="8515990"/>
            <a:ext cx="77972" cy="77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1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484270" y="8535994"/>
            <a:ext cx="92514" cy="148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1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506388" y="8559940"/>
            <a:ext cx="92684" cy="14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1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177459" y="8208322"/>
            <a:ext cx="92514" cy="148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1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199577" y="8232028"/>
            <a:ext cx="92684" cy="14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1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387559" y="8345668"/>
            <a:ext cx="77972" cy="77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1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328101" y="8365863"/>
            <a:ext cx="92514" cy="148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1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350699" y="8389618"/>
            <a:ext cx="92444" cy="14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1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697252" y="8676703"/>
            <a:ext cx="77972" cy="77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1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637794" y="8697032"/>
            <a:ext cx="92514" cy="148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1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660151" y="8720653"/>
            <a:ext cx="92684" cy="14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1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2205672" y="7031409"/>
            <a:ext cx="1570155" cy="2766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1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3768922" y="8686710"/>
            <a:ext cx="83182" cy="12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1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2231317" y="7036632"/>
            <a:ext cx="1561631" cy="2761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1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2253661" y="7039514"/>
            <a:ext cx="1557307" cy="2750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1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2277448" y="7042972"/>
            <a:ext cx="1547456" cy="2744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1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2299551" y="7046335"/>
            <a:ext cx="1544092" cy="2740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1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257497" y="7187925"/>
            <a:ext cx="2363914" cy="2385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1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372546" y="7302238"/>
            <a:ext cx="883552" cy="873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1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452553" y="7386079"/>
            <a:ext cx="883792" cy="872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1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532798" y="7469678"/>
            <a:ext cx="884273" cy="871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1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612805" y="7553518"/>
            <a:ext cx="884994" cy="870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1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693052" y="7636877"/>
            <a:ext cx="885233" cy="870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1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773057" y="7720477"/>
            <a:ext cx="885714" cy="86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1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853304" y="7804317"/>
            <a:ext cx="885954" cy="868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1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933310" y="7887917"/>
            <a:ext cx="886435" cy="86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1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2013556" y="7971756"/>
            <a:ext cx="886916" cy="866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1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2093563" y="8055356"/>
            <a:ext cx="887396" cy="865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1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2173569" y="8138955"/>
            <a:ext cx="887876" cy="864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1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2253815" y="8222795"/>
            <a:ext cx="888116" cy="8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1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2334062" y="8306395"/>
            <a:ext cx="888597" cy="86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1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2413826" y="8390234"/>
            <a:ext cx="889078" cy="861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1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2494073" y="8473680"/>
            <a:ext cx="889713" cy="860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1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2574406" y="8557614"/>
            <a:ext cx="889867" cy="859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1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2654326" y="8641360"/>
            <a:ext cx="890193" cy="858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1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6472260" y="8770053"/>
            <a:ext cx="1099024" cy="1901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1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7472537" y="9928720"/>
            <a:ext cx="2209465" cy="1447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1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7571044" y="9251515"/>
            <a:ext cx="2029946" cy="1852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1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7571284" y="9758637"/>
            <a:ext cx="2037875" cy="1469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1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6629440" y="8760766"/>
            <a:ext cx="1878853" cy="1841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1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7566072" y="9248527"/>
            <a:ext cx="946683" cy="1357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1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6762457" y="10050392"/>
            <a:ext cx="805290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1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6818593" y="9957423"/>
            <a:ext cx="805136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1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6882395" y="9869500"/>
            <a:ext cx="805242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1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6938961" y="9772447"/>
            <a:ext cx="805136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1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7008242" y="9672752"/>
            <a:ext cx="805290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1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7077591" y="9573058"/>
            <a:ext cx="805135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1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7143181" y="9468798"/>
            <a:ext cx="805136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p1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7215020" y="9344034"/>
            <a:ext cx="805136" cy="396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p1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7307124" y="9234815"/>
            <a:ext cx="805290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p1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7380797" y="9132478"/>
            <a:ext cx="805135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1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7460324" y="9017408"/>
            <a:ext cx="805135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1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7530085" y="8910266"/>
            <a:ext cx="805290" cy="3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1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7859634" y="10554632"/>
            <a:ext cx="760447" cy="36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1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7915698" y="10461818"/>
            <a:ext cx="760651" cy="365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1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7979523" y="10373894"/>
            <a:ext cx="760496" cy="365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1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8036069" y="10276927"/>
            <a:ext cx="760650" cy="36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1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8105313" y="10176992"/>
            <a:ext cx="760601" cy="36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1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8174613" y="10077297"/>
            <a:ext cx="760447" cy="36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1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8240288" y="9973038"/>
            <a:ext cx="760650" cy="36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1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8312040" y="9848359"/>
            <a:ext cx="760447" cy="36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1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8404193" y="9739295"/>
            <a:ext cx="760602" cy="36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1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8477905" y="9636947"/>
            <a:ext cx="760602" cy="365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1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8557430" y="9521889"/>
            <a:ext cx="760650" cy="36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1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8627260" y="9414506"/>
            <a:ext cx="760495" cy="36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1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7624623" y="9875629"/>
            <a:ext cx="1960271" cy="1273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1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7626303" y="9924635"/>
            <a:ext cx="1956668" cy="1258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1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8039308" y="9234290"/>
            <a:ext cx="582714" cy="820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1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9974117" y="9206632"/>
            <a:ext cx="908894" cy="256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1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9813618" y="9173920"/>
            <a:ext cx="1904772" cy="2011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1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9840048" y="9056689"/>
            <a:ext cx="1965317" cy="2011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1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9925895" y="9285042"/>
            <a:ext cx="181214" cy="191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1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0722776" y="9017853"/>
            <a:ext cx="179829" cy="188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1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0349368" y="9143492"/>
            <a:ext cx="180115" cy="188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1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9845626" y="9554868"/>
            <a:ext cx="1838670" cy="1581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1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0002033" y="9280108"/>
            <a:ext cx="1017114" cy="355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1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0070574" y="9426407"/>
            <a:ext cx="1003833" cy="372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1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0133762" y="9550055"/>
            <a:ext cx="1012482" cy="383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1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0205292" y="9708676"/>
            <a:ext cx="1007504" cy="368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1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0256227" y="9843134"/>
            <a:ext cx="1012309" cy="38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1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0332696" y="10016580"/>
            <a:ext cx="1001430" cy="379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1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0421112" y="10187932"/>
            <a:ext cx="1002151" cy="37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1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0485366" y="10329357"/>
            <a:ext cx="1005890" cy="39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1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0551111" y="10502563"/>
            <a:ext cx="1005736" cy="394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1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1263498" y="11082455"/>
            <a:ext cx="442482" cy="442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1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6575389" y="3938833"/>
            <a:ext cx="460860" cy="460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1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9182197" y="6870585"/>
            <a:ext cx="460860" cy="460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1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9856671" y="8189508"/>
            <a:ext cx="447272" cy="240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1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9973223" y="8108337"/>
            <a:ext cx="91637" cy="9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1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0101762" y="8429283"/>
            <a:ext cx="91637" cy="91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1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86168" y="4296370"/>
            <a:ext cx="460709" cy="164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1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502784" y="4168951"/>
            <a:ext cx="91700" cy="91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1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438394" y="4508634"/>
            <a:ext cx="91627" cy="91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1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8652208" y="6356518"/>
            <a:ext cx="412044" cy="82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1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3388730" y="3972838"/>
            <a:ext cx="410622" cy="153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1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3486885" y="10949692"/>
            <a:ext cx="3406869" cy="393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1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3471574" y="5110678"/>
            <a:ext cx="1284043" cy="1830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1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3730555" y="5110678"/>
            <a:ext cx="911987" cy="962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1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3812595" y="6450710"/>
            <a:ext cx="1674254" cy="200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1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3812400" y="6533807"/>
            <a:ext cx="526317" cy="1890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1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6326567" y="6289088"/>
            <a:ext cx="608978" cy="940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1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5684591" y="6547094"/>
            <a:ext cx="671058" cy="1269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1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6100507" y="6919854"/>
            <a:ext cx="673359" cy="943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1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6102551" y="7038242"/>
            <a:ext cx="166541" cy="49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1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4225921" y="8115713"/>
            <a:ext cx="1928804" cy="2741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1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4278025" y="8145021"/>
            <a:ext cx="676120" cy="2377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1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5257534" y="8652204"/>
            <a:ext cx="763360" cy="1925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1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4225921" y="10083667"/>
            <a:ext cx="696270" cy="773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1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5358740" y="10110813"/>
            <a:ext cx="644614" cy="746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1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4441217" y="6397994"/>
            <a:ext cx="1800234" cy="2010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1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4441246" y="8088326"/>
            <a:ext cx="1800205" cy="320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1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4448399" y="7577840"/>
            <a:ext cx="1773350" cy="375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1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4471946" y="7022431"/>
            <a:ext cx="1689740" cy="361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1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4502219" y="6531644"/>
            <a:ext cx="1563845" cy="334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1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5068803" y="6144876"/>
            <a:ext cx="666422" cy="44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1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5068803" y="6144876"/>
            <a:ext cx="666422" cy="44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1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5296588" y="10826997"/>
            <a:ext cx="988831" cy="319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1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5931757" y="10902126"/>
            <a:ext cx="353180" cy="237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1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4155358" y="10826997"/>
            <a:ext cx="988830" cy="319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1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4748243" y="10881706"/>
            <a:ext cx="395706" cy="259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1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54781" y="6448091"/>
            <a:ext cx="1113234" cy="1329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1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4359543" y="6384573"/>
            <a:ext cx="719403" cy="17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1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4425576" y="6658841"/>
            <a:ext cx="726131" cy="720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1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425336" y="6898474"/>
            <a:ext cx="435349" cy="48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1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39620" y="6857875"/>
            <a:ext cx="1087669" cy="947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1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4460654" y="7293891"/>
            <a:ext cx="366635" cy="290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1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941935" y="6855713"/>
            <a:ext cx="640290" cy="491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1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4395307" y="4073549"/>
            <a:ext cx="1997578" cy="2303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1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5373096" y="4783529"/>
            <a:ext cx="1507" cy="2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1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913184" y="3733800"/>
            <a:ext cx="2476196" cy="1774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1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4020018" y="3763248"/>
            <a:ext cx="2059150" cy="890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1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4018802" y="5309605"/>
            <a:ext cx="589517" cy="610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1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4083205" y="5467093"/>
            <a:ext cx="363650" cy="214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1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5614034" y="5547365"/>
            <a:ext cx="480050" cy="238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1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5615337" y="5606579"/>
            <a:ext cx="339245" cy="179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1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5866651" y="5150712"/>
            <a:ext cx="199960" cy="374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1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5450187" y="5192336"/>
            <a:ext cx="134730" cy="20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1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6101293" y="5176486"/>
            <a:ext cx="107571" cy="173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1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5442017" y="4888659"/>
            <a:ext cx="269334" cy="177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1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5990229" y="4870445"/>
            <a:ext cx="207680" cy="146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1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6110511" y="6983995"/>
            <a:ext cx="131408" cy="133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90" name="Google Shape;2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"/>
          <p:cNvSpPr/>
          <p:nvPr/>
        </p:nvSpPr>
        <p:spPr>
          <a:xfrm>
            <a:off x="2629229" y="4394200"/>
            <a:ext cx="19331816" cy="1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Додаючи до будь-якого числа 1, ми переходимо до наступного числа в числовому ряді.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"/>
          <p:cNvSpPr/>
          <p:nvPr/>
        </p:nvSpPr>
        <p:spPr>
          <a:xfrm>
            <a:off x="9869133" y="7429500"/>
            <a:ext cx="500442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6000"/>
              <a:buFont typeface="Rubik Medium"/>
              <a:buNone/>
            </a:pPr>
            <a:r>
              <a:rPr b="0" i="0" lang="en-US" sz="60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200 + 1 = 201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"/>
          <p:cNvSpPr/>
          <p:nvPr/>
        </p:nvSpPr>
        <p:spPr>
          <a:xfrm>
            <a:off x="9805626" y="9232900"/>
            <a:ext cx="513144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6000"/>
              <a:buFont typeface="Rubik Medium"/>
              <a:buNone/>
            </a:pPr>
            <a:r>
              <a:rPr b="0" i="0" lang="en-US" sz="60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399 + 1 = 400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"/>
          <p:cNvSpPr/>
          <p:nvPr/>
        </p:nvSpPr>
        <p:spPr>
          <a:xfrm>
            <a:off x="8370346" y="2540000"/>
            <a:ext cx="764635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Додавання числа 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95" name="Google Shape;2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20327" y="11771771"/>
            <a:ext cx="3727407" cy="86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36891" y="6718959"/>
            <a:ext cx="3387619" cy="296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" name="Google Shape;2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43185" y="8060579"/>
            <a:ext cx="1633874" cy="1833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003887" y="8057595"/>
            <a:ext cx="1633874" cy="1833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921617" y="12066569"/>
            <a:ext cx="775377" cy="138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412447" y="11965643"/>
            <a:ext cx="285009" cy="205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916083" y="11899402"/>
            <a:ext cx="605279" cy="273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396901" y="11793587"/>
            <a:ext cx="130222" cy="172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846929" y="12066569"/>
            <a:ext cx="776066" cy="138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846430" y="11965643"/>
            <a:ext cx="285047" cy="205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022562" y="11899402"/>
            <a:ext cx="605125" cy="273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016791" y="11793587"/>
            <a:ext cx="129886" cy="172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125453" y="10095585"/>
            <a:ext cx="1235601" cy="189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125579" y="9839156"/>
            <a:ext cx="1226167" cy="571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0216469" y="10030383"/>
            <a:ext cx="144989" cy="274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0210823" y="10024036"/>
            <a:ext cx="160050" cy="292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142923" y="10073041"/>
            <a:ext cx="103712" cy="210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9134404" y="10064769"/>
            <a:ext cx="119241" cy="228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9483199" y="10548189"/>
            <a:ext cx="538334" cy="26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471707" y="10533968"/>
            <a:ext cx="561886" cy="63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700692" y="9973503"/>
            <a:ext cx="10049" cy="59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684188" y="9959977"/>
            <a:ext cx="36063" cy="614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733812" y="9996737"/>
            <a:ext cx="128337" cy="57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9052391" y="9208418"/>
            <a:ext cx="1404456" cy="792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775226" y="8234316"/>
            <a:ext cx="1961887" cy="1632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270310" y="8627590"/>
            <a:ext cx="920455" cy="1060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0004893" y="8191140"/>
            <a:ext cx="431380" cy="1478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938992" y="8193963"/>
            <a:ext cx="496001" cy="1543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409326" y="8920555"/>
            <a:ext cx="427684" cy="474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9840681" y="8820031"/>
            <a:ext cx="1106139" cy="1021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410692" y="7244288"/>
            <a:ext cx="394386" cy="249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408602" y="7102506"/>
            <a:ext cx="396821" cy="208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528779" y="7253965"/>
            <a:ext cx="242933" cy="20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633908" y="7313457"/>
            <a:ext cx="137796" cy="85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593511" y="7244283"/>
            <a:ext cx="394385" cy="249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0593511" y="7125974"/>
            <a:ext cx="395390" cy="184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626430" y="7254977"/>
            <a:ext cx="243390" cy="207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626863" y="7313516"/>
            <a:ext cx="137820" cy="85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512681" y="8129800"/>
            <a:ext cx="459943" cy="234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512335" y="7956042"/>
            <a:ext cx="493935" cy="258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778802" y="6202634"/>
            <a:ext cx="1870292" cy="1799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200850" y="7166328"/>
            <a:ext cx="107527" cy="12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080152" y="7166676"/>
            <a:ext cx="107529" cy="128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9638775" y="7106265"/>
            <a:ext cx="128521" cy="22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628317" y="7470882"/>
            <a:ext cx="183361" cy="9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034925" y="6860206"/>
            <a:ext cx="176368" cy="12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101564" y="6839114"/>
            <a:ext cx="188745" cy="87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9038863" y="7390378"/>
            <a:ext cx="355189" cy="333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009737" y="7390378"/>
            <a:ext cx="355190" cy="333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9137718" y="7482630"/>
            <a:ext cx="32605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9251144" y="7590148"/>
            <a:ext cx="32952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9112746" y="7662979"/>
            <a:ext cx="32605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9332657" y="7455581"/>
            <a:ext cx="32952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430474" y="7627255"/>
            <a:ext cx="32605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9984070" y="7482630"/>
            <a:ext cx="32952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051361" y="7662979"/>
            <a:ext cx="32605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190454" y="7493036"/>
            <a:ext cx="32604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289657" y="7627255"/>
            <a:ext cx="32952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0154034" y="7608874"/>
            <a:ext cx="32952" cy="3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8939660" y="6881937"/>
            <a:ext cx="1544936" cy="649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8430808" y="6342633"/>
            <a:ext cx="629906" cy="616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8590712" y="5800691"/>
            <a:ext cx="1521697" cy="118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9650733" y="5934204"/>
            <a:ext cx="619779" cy="1047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0133221" y="5996158"/>
            <a:ext cx="630931" cy="1140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8423460" y="6713382"/>
            <a:ext cx="546030" cy="453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9801618" y="6656504"/>
            <a:ext cx="5203" cy="12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9026802" y="8247449"/>
            <a:ext cx="391682" cy="1492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9029497" y="8248762"/>
            <a:ext cx="453390" cy="1557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" name="Google Shape;363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8682980" y="9012115"/>
            <a:ext cx="411728" cy="437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8608449" y="8805563"/>
            <a:ext cx="1033972" cy="109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70" name="Google Shape;3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"/>
          <p:cNvSpPr/>
          <p:nvPr/>
        </p:nvSpPr>
        <p:spPr>
          <a:xfrm>
            <a:off x="2133867" y="4394200"/>
            <a:ext cx="2032254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Віднімання від будь-якого числа 1, ми  переходимо до попереднього числа в числовому ряді.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"/>
          <p:cNvSpPr/>
          <p:nvPr/>
        </p:nvSpPr>
        <p:spPr>
          <a:xfrm>
            <a:off x="9869133" y="7429500"/>
            <a:ext cx="487741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6000"/>
              <a:buFont typeface="Rubik Medium"/>
              <a:buNone/>
            </a:pPr>
            <a:r>
              <a:rPr b="0" i="0" lang="en-US" sz="60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200 - 1 = 199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"/>
          <p:cNvSpPr/>
          <p:nvPr/>
        </p:nvSpPr>
        <p:spPr>
          <a:xfrm>
            <a:off x="9805626" y="9232900"/>
            <a:ext cx="497902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6000"/>
              <a:buFont typeface="Rubik Medium"/>
              <a:buNone/>
            </a:pPr>
            <a:r>
              <a:rPr b="0" i="0" lang="en-US" sz="60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399 - 1 = 398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"/>
          <p:cNvSpPr/>
          <p:nvPr/>
        </p:nvSpPr>
        <p:spPr>
          <a:xfrm>
            <a:off x="8357645" y="2540000"/>
            <a:ext cx="768446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Віднімання числа 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75" name="Google Shape;3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1083" y="11738732"/>
            <a:ext cx="3429429" cy="797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8542" y="12001488"/>
            <a:ext cx="760941" cy="136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0450" y="11902424"/>
            <a:ext cx="279528" cy="20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93696" y="11837646"/>
            <a:ext cx="593981" cy="268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65322" y="11734220"/>
            <a:ext cx="127598" cy="168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85299" y="12001488"/>
            <a:ext cx="760943" cy="136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84806" y="11902424"/>
            <a:ext cx="279528" cy="20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57424" y="11837646"/>
            <a:ext cx="593674" cy="268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52181" y="11734220"/>
            <a:ext cx="127911" cy="168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056951" y="10068582"/>
            <a:ext cx="1459812" cy="1853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" name="Google Shape;385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057422" y="9816821"/>
            <a:ext cx="1449193" cy="560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" name="Google Shape;386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46093" y="10004124"/>
            <a:ext cx="171375" cy="268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" name="Google Shape;387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339846" y="9997942"/>
            <a:ext cx="189591" cy="286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" name="Google Shape;388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077530" y="10046249"/>
            <a:ext cx="122229" cy="206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" name="Google Shape;389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067553" y="10037849"/>
            <a:ext cx="141230" cy="22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" name="Google Shape;390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479639" y="10512124"/>
            <a:ext cx="636037" cy="25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" name="Google Shape;391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466116" y="10498085"/>
            <a:ext cx="663976" cy="62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" name="Google Shape;392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736824" y="9948283"/>
            <a:ext cx="11848" cy="580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" name="Google Shape;393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717296" y="9935003"/>
            <a:ext cx="42601" cy="603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" name="Google Shape;394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776028" y="9971134"/>
            <a:ext cx="151541" cy="568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" name="Google Shape;395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683397" y="10127642"/>
            <a:ext cx="554977" cy="18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" name="Google Shape;396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844879" y="8935157"/>
            <a:ext cx="353506" cy="1488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" name="Google Shape;397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116783" y="9197770"/>
            <a:ext cx="1377707" cy="777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" name="Google Shape;398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844544" y="8242238"/>
            <a:ext cx="1924721" cy="1600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" name="Google Shape;399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380389" y="7918841"/>
            <a:ext cx="714864" cy="339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" name="Google Shape;400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424747" y="8095301"/>
            <a:ext cx="709217" cy="445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" name="Google Shape;401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456172" y="7266899"/>
            <a:ext cx="374984" cy="23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" name="Google Shape;402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453977" y="7132157"/>
            <a:ext cx="377181" cy="198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" name="Google Shape;403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568715" y="7276843"/>
            <a:ext cx="231105" cy="198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" name="Google Shape;404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668749" y="7332588"/>
            <a:ext cx="131065" cy="80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" name="Google Shape;405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532467" y="7266899"/>
            <a:ext cx="374984" cy="23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" name="Google Shape;406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532784" y="7132157"/>
            <a:ext cx="377180" cy="198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" name="Google Shape;407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5564036" y="7277215"/>
            <a:ext cx="231220" cy="197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563710" y="7332907"/>
            <a:ext cx="131478" cy="80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806329" y="6276240"/>
            <a:ext cx="1779181" cy="1712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" name="Google Shape;410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624787" y="7135623"/>
            <a:ext cx="122940" cy="218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" name="Google Shape;411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556428" y="7376006"/>
            <a:ext cx="275920" cy="109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080031" y="6871016"/>
            <a:ext cx="167314" cy="120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5094971" y="6851055"/>
            <a:ext cx="180001" cy="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p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4053912" y="7406053"/>
            <a:ext cx="337646" cy="317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977492" y="7406053"/>
            <a:ext cx="337645" cy="317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4656393" y="7512261"/>
            <a:ext cx="93528" cy="24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32810" y="7085884"/>
            <a:ext cx="250887" cy="19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4209607" y="7084504"/>
            <a:ext cx="250894" cy="19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972853" y="6898695"/>
            <a:ext cx="1421429" cy="597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5144079" y="6183917"/>
            <a:ext cx="6924" cy="18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5550657" y="6538426"/>
            <a:ext cx="19149" cy="18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5145712" y="6183151"/>
            <a:ext cx="604" cy="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693639" y="6202744"/>
            <a:ext cx="2020306" cy="983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614754" y="6023465"/>
            <a:ext cx="2081420" cy="96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692635" y="6336150"/>
            <a:ext cx="378244" cy="44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246244" y="6193163"/>
            <a:ext cx="380214" cy="255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793942" y="6115469"/>
            <a:ext cx="374668" cy="460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5378978" y="6422247"/>
            <a:ext cx="159626" cy="322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5447895" y="8915695"/>
            <a:ext cx="419663" cy="465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764947" y="8570113"/>
            <a:ext cx="839645" cy="1039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717394" y="8588942"/>
            <a:ext cx="805498" cy="998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688034" y="8620531"/>
            <a:ext cx="839645" cy="986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4890115" y="8817701"/>
            <a:ext cx="1084947" cy="1001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406619" y="10251129"/>
            <a:ext cx="1178751" cy="1681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3462468" y="10251129"/>
            <a:ext cx="1178751" cy="1681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3528297" y="11082679"/>
            <a:ext cx="1077082" cy="272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504043" y="11266469"/>
            <a:ext cx="1112825" cy="178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3497659" y="11359642"/>
            <a:ext cx="1160927" cy="493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3486532" y="11443888"/>
            <a:ext cx="1131294" cy="508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3855849" y="10539685"/>
            <a:ext cx="312513" cy="312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3865423" y="10528204"/>
            <a:ext cx="312513" cy="31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47" name="Google Shape;4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"/>
          <p:cNvSpPr/>
          <p:nvPr/>
        </p:nvSpPr>
        <p:spPr>
          <a:xfrm>
            <a:off x="4051806" y="4127500"/>
            <a:ext cx="361995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Обчисли.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"/>
          <p:cNvSpPr/>
          <p:nvPr/>
        </p:nvSpPr>
        <p:spPr>
          <a:xfrm>
            <a:off x="4051806" y="5994400"/>
            <a:ext cx="402640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200 + 1 + 1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"/>
          <p:cNvSpPr/>
          <p:nvPr/>
        </p:nvSpPr>
        <p:spPr>
          <a:xfrm>
            <a:off x="10364495" y="5994400"/>
            <a:ext cx="377237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356 - 1 - 1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16639080" y="5994400"/>
            <a:ext cx="367075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777 - 1 + 1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"/>
          <p:cNvSpPr/>
          <p:nvPr/>
        </p:nvSpPr>
        <p:spPr>
          <a:xfrm>
            <a:off x="4051806" y="7861300"/>
            <a:ext cx="381047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200 - 1 - 1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"/>
          <p:cNvSpPr/>
          <p:nvPr/>
        </p:nvSpPr>
        <p:spPr>
          <a:xfrm>
            <a:off x="10364495" y="7861300"/>
            <a:ext cx="398829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424 + 1 + 1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"/>
          <p:cNvSpPr/>
          <p:nvPr/>
        </p:nvSpPr>
        <p:spPr>
          <a:xfrm>
            <a:off x="16639080" y="7861300"/>
            <a:ext cx="395019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800 + 1 - 1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55" name="Google Shape;4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5521" y="1498600"/>
            <a:ext cx="11304413" cy="1130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" name="Google Shape;45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78065" y="5866712"/>
            <a:ext cx="74888" cy="233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8636" y="6455776"/>
            <a:ext cx="44871" cy="4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" name="Google Shape;45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3914" y="6567649"/>
            <a:ext cx="392937" cy="1526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" name="Google Shape;45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47848" y="6304155"/>
            <a:ext cx="46076" cy="48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38523" y="6508034"/>
            <a:ext cx="649258" cy="1435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5429" y="7386011"/>
            <a:ext cx="62806" cy="8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91531" y="7564552"/>
            <a:ext cx="9729" cy="3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96584" y="7627851"/>
            <a:ext cx="88721" cy="269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" name="Google Shape;464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94692" y="7502854"/>
            <a:ext cx="77172" cy="281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" name="Google Shape;465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656890" y="7811241"/>
            <a:ext cx="8297" cy="36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" name="Google Shape;466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71771" y="800100"/>
            <a:ext cx="11304413" cy="1130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" name="Google Shape;467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886098" y="2648632"/>
            <a:ext cx="188860" cy="106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" name="Google Shape;468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880162" y="2619316"/>
            <a:ext cx="148370" cy="9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" name="Google Shape;469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898531" y="2607816"/>
            <a:ext cx="91283" cy="57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" name="Google Shape;470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870931" y="2637306"/>
            <a:ext cx="187176" cy="106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" name="Google Shape;471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918598" y="2693628"/>
            <a:ext cx="140761" cy="72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" name="Google Shape;472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947706" y="2726128"/>
            <a:ext cx="94675" cy="55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" name="Google Shape;473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985576" y="2771608"/>
            <a:ext cx="39501" cy="26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" name="Google Shape;474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169556" y="2724231"/>
            <a:ext cx="108062" cy="75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" name="Google Shape;475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191156" y="2698437"/>
            <a:ext cx="33508" cy="29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" name="Google Shape;476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917397" y="2591966"/>
            <a:ext cx="36528" cy="28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" name="Google Shape;477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9180833" y="2713379"/>
            <a:ext cx="69564" cy="47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" name="Google Shape;478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828427" y="3533440"/>
            <a:ext cx="206807" cy="215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" name="Google Shape;479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930185" y="3250871"/>
            <a:ext cx="216762" cy="224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" name="Google Shape;480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9032489" y="2976438"/>
            <a:ext cx="222979" cy="211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" name="Google Shape;481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601509" y="2505435"/>
            <a:ext cx="158262" cy="104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" name="Google Shape;482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596051" y="2522395"/>
            <a:ext cx="198764" cy="117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8635096" y="2475198"/>
            <a:ext cx="53778" cy="46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8367710" y="3032723"/>
            <a:ext cx="216281" cy="215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619595" y="2496614"/>
            <a:ext cx="92792" cy="67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617212" y="2537085"/>
            <a:ext cx="184103" cy="118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649835" y="3141932"/>
            <a:ext cx="214501" cy="222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8677531" y="2629433"/>
            <a:ext cx="87505" cy="67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8765964" y="2863456"/>
            <a:ext cx="210851" cy="216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263224" y="3314452"/>
            <a:ext cx="224110" cy="215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8492409" y="2755801"/>
            <a:ext cx="204339" cy="215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46727" y="2585408"/>
            <a:ext cx="136522" cy="82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8539334" y="3422390"/>
            <a:ext cx="218175" cy="213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438036" y="2870501"/>
            <a:ext cx="194814" cy="101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433196" y="2857959"/>
            <a:ext cx="185428" cy="100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9467426" y="2909236"/>
            <a:ext cx="154023" cy="77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" name="Google Shape;497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453296" y="2834525"/>
            <a:ext cx="100919" cy="62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" name="Google Shape;498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9442293" y="2846217"/>
            <a:ext cx="145588" cy="79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" name="Google Shape;499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942492" y="1541540"/>
            <a:ext cx="2232996" cy="266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730662" y="1809738"/>
            <a:ext cx="1192072" cy="795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" name="Google Shape;501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9460644" y="2825155"/>
            <a:ext cx="65283" cy="4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" name="Google Shape;502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9500775" y="2947953"/>
            <a:ext cx="105413" cy="50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" name="Google Shape;503;p4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9533557" y="2977902"/>
            <a:ext cx="61327" cy="34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" name="Google Shape;504;p4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9568131" y="3006185"/>
            <a:ext cx="19381" cy="16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" name="Google Shape;505;p4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9471515" y="2809776"/>
            <a:ext cx="27281" cy="25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" name="Google Shape;506;p4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9152599" y="2735669"/>
            <a:ext cx="198435" cy="122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" name="Google Shape;507;p4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9280612" y="2880646"/>
            <a:ext cx="37058" cy="33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" name="Google Shape;508;p4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9252912" y="2839520"/>
            <a:ext cx="79719" cy="55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" name="Google Shape;509;p4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9222956" y="2807060"/>
            <a:ext cx="122228" cy="74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" name="Google Shape;510;p4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9312839" y="3087818"/>
            <a:ext cx="212072" cy="20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" name="Google Shape;511;p4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9183968" y="2758898"/>
            <a:ext cx="180826" cy="111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" name="Google Shape;512;p4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9094946" y="3364750"/>
            <a:ext cx="323023" cy="490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" name="Google Shape;513;p4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912894" y="1507651"/>
            <a:ext cx="2298254" cy="2726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" name="Google Shape;514;p4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8700987" y="1768112"/>
            <a:ext cx="1277033" cy="870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4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8566404" y="2450743"/>
            <a:ext cx="261194" cy="27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4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8840307" y="2562749"/>
            <a:ext cx="269334" cy="273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4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9127211" y="2673055"/>
            <a:ext cx="258312" cy="264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4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9405240" y="2782940"/>
            <a:ext cx="255492" cy="262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4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8733450" y="2836193"/>
            <a:ext cx="269083" cy="271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4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8456247" y="2733731"/>
            <a:ext cx="273567" cy="266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4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9004228" y="2953590"/>
            <a:ext cx="276283" cy="262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4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9288032" y="3064046"/>
            <a:ext cx="261809" cy="255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" name="Google Shape;523;p4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8334973" y="3008957"/>
            <a:ext cx="281678" cy="275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p4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8622660" y="3116365"/>
            <a:ext cx="268458" cy="272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" name="Google Shape;525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8905361" y="3228398"/>
            <a:ext cx="262311" cy="268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" name="Google Shape;526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9070685" y="3339024"/>
            <a:ext cx="374784" cy="546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" name="Google Shape;527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8803001" y="3507398"/>
            <a:ext cx="259128" cy="267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" name="Google Shape;528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8235894" y="3288091"/>
            <a:ext cx="273540" cy="269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" name="Google Shape;529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8509378" y="3394215"/>
            <a:ext cx="271270" cy="270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" name="Google Shape;530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8612567" y="1573346"/>
            <a:ext cx="167649" cy="375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4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8895209" y="1851986"/>
            <a:ext cx="20994" cy="4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4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8845357" y="1843323"/>
            <a:ext cx="32631" cy="99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4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9694348" y="2199931"/>
            <a:ext cx="75602" cy="37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4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9753819" y="2240682"/>
            <a:ext cx="49431" cy="101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4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9648358" y="2201813"/>
            <a:ext cx="39178" cy="88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4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9601255" y="2322751"/>
            <a:ext cx="48253" cy="111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4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9705576" y="2367744"/>
            <a:ext cx="51554" cy="11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4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9621939" y="2443225"/>
            <a:ext cx="69713" cy="33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4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966453" y="2078974"/>
            <a:ext cx="595421" cy="1584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4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9615974" y="3539648"/>
            <a:ext cx="11924" cy="26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4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9366908" y="3661966"/>
            <a:ext cx="209855" cy="488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4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8230629" y="3365500"/>
            <a:ext cx="11304413" cy="1035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4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4471894" y="10226188"/>
            <a:ext cx="1804986" cy="584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4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5820695" y="10430191"/>
            <a:ext cx="220110" cy="10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4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6060630" y="10407827"/>
            <a:ext cx="213159" cy="196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4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3731115" y="10444572"/>
            <a:ext cx="722310" cy="283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4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5757544" y="10424548"/>
            <a:ext cx="24202" cy="181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4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4744270" y="10425072"/>
            <a:ext cx="773218" cy="206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4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5535807" y="10423671"/>
            <a:ext cx="164495" cy="1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4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6362741" y="10323900"/>
            <a:ext cx="13408" cy="145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4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6321790" y="10277273"/>
            <a:ext cx="13768" cy="341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4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3677235" y="10197818"/>
            <a:ext cx="2815386" cy="638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4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6239528" y="10641636"/>
            <a:ext cx="9218" cy="113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4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6216587" y="10650159"/>
            <a:ext cx="6304" cy="38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4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4523212" y="10753871"/>
            <a:ext cx="796386" cy="20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4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6177523" y="10750869"/>
            <a:ext cx="18760" cy="14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4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5359757" y="10769247"/>
            <a:ext cx="18947" cy="1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4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6044763" y="10756630"/>
            <a:ext cx="21861" cy="19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4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5464858" y="10773485"/>
            <a:ext cx="11364" cy="12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4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5571432" y="10774617"/>
            <a:ext cx="15095" cy="15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4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5689267" y="10777057"/>
            <a:ext cx="13049" cy="15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4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5802532" y="10774567"/>
            <a:ext cx="8980" cy="20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4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5918995" y="10771553"/>
            <a:ext cx="15085" cy="11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4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3807943" y="10467460"/>
            <a:ext cx="317654" cy="223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4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4063988" y="10469398"/>
            <a:ext cx="370360" cy="217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4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6108770" y="10426607"/>
            <a:ext cx="8001" cy="165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4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6127733" y="10426198"/>
            <a:ext cx="8446" cy="169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4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6089972" y="10430151"/>
            <a:ext cx="6931" cy="15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4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6149020" y="10435242"/>
            <a:ext cx="6725" cy="155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4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6239017" y="10446922"/>
            <a:ext cx="4279" cy="133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" name="Google Shape;571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71971" y="2413000"/>
            <a:ext cx="11304413" cy="1130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" name="Google Shape;572;p4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8367292" y="5806970"/>
            <a:ext cx="1372021" cy="1080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" name="Google Shape;573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57657" y="2209800"/>
            <a:ext cx="11304413" cy="1130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" name="Google Shape;574;p4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648503" y="9804285"/>
            <a:ext cx="1083063" cy="1589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" name="Google Shape;575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65521" y="1498600"/>
            <a:ext cx="11304413" cy="1130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" name="Google Shape;576;p4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616443" y="2395947"/>
            <a:ext cx="1090924" cy="1574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" name="Google Shape;577;p4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2145109" y="4477417"/>
            <a:ext cx="434980" cy="53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" name="Google Shape;578;p4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2540725" y="4321150"/>
            <a:ext cx="174734" cy="453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" name="Google Shape;579;p4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2499460" y="4358453"/>
            <a:ext cx="136867" cy="354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" name="Google Shape;580;p4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2478349" y="4381909"/>
            <a:ext cx="108522" cy="281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" name="Google Shape;581;p4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2406284" y="4443794"/>
            <a:ext cx="48043" cy="80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" name="Google Shape;582;p4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2557479" y="4304767"/>
            <a:ext cx="193871" cy="512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" name="Google Shape;583;p4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2573871" y="4285549"/>
            <a:ext cx="217327" cy="567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" name="Google Shape;584;p4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2612872" y="4303353"/>
            <a:ext cx="242131" cy="58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" name="Google Shape;585;p4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2441583" y="4399707"/>
            <a:ext cx="107418" cy="215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" name="Google Shape;586;p4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2519893" y="4339242"/>
            <a:ext cx="157414" cy="407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" name="Google Shape;587;p4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2744568" y="4465544"/>
            <a:ext cx="179457" cy="361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4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2595680" y="4270009"/>
            <a:ext cx="234671" cy="622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4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2854786" y="4142519"/>
            <a:ext cx="481061" cy="541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4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2972624" y="4661374"/>
            <a:ext cx="48274" cy="53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4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2789572" y="4510760"/>
            <a:ext cx="152824" cy="293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4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2926287" y="4624062"/>
            <a:ext cx="71500" cy="113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4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2658937" y="4361848"/>
            <a:ext cx="220719" cy="504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4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2704437" y="4409883"/>
            <a:ext cx="199523" cy="436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4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2836333" y="4546929"/>
            <a:ext cx="143933" cy="232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4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2117314" y="4114800"/>
            <a:ext cx="1241320" cy="918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4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2354283" y="4944594"/>
            <a:ext cx="16116" cy="5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4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2398591" y="4932576"/>
            <a:ext cx="13886" cy="35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4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2447456" y="4908810"/>
            <a:ext cx="18789" cy="42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0" name="Google Shape;600;p4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2497061" y="4890805"/>
            <a:ext cx="11320" cy="30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1" name="Google Shape;601;p4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3082108" y="4193930"/>
            <a:ext cx="10129" cy="19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2" name="Google Shape;602;p4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3130613" y="4182597"/>
            <a:ext cx="55979" cy="12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3" name="Google Shape;603;p4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3055896" y="4610819"/>
            <a:ext cx="12220" cy="44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4" name="Google Shape;604;p4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3143447" y="4567913"/>
            <a:ext cx="22165" cy="63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5" name="Google Shape;605;p4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3203774" y="4540176"/>
            <a:ext cx="24058" cy="55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6" name="Google Shape;606;p4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3096412" y="4597633"/>
            <a:ext cx="13720" cy="42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7" name="Google Shape;607;p4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3262471" y="4525820"/>
            <a:ext cx="15538" cy="2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13" name="Google Shape;6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"/>
          <p:cNvSpPr/>
          <p:nvPr/>
        </p:nvSpPr>
        <p:spPr>
          <a:xfrm>
            <a:off x="2171971" y="3810000"/>
            <a:ext cx="1712174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Випиши правильні (істині) числові нерівності.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5"/>
          <p:cNvSpPr/>
          <p:nvPr/>
        </p:nvSpPr>
        <p:spPr>
          <a:xfrm>
            <a:off x="2171971" y="5727700"/>
            <a:ext cx="501712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299 + 1 = 300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5"/>
          <p:cNvSpPr/>
          <p:nvPr/>
        </p:nvSpPr>
        <p:spPr>
          <a:xfrm>
            <a:off x="9094337" y="5727700"/>
            <a:ext cx="515684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499 + 1     500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5"/>
          <p:cNvSpPr/>
          <p:nvPr/>
        </p:nvSpPr>
        <p:spPr>
          <a:xfrm>
            <a:off x="16156419" y="5727700"/>
            <a:ext cx="596974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350 + 1     352 -1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"/>
          <p:cNvSpPr/>
          <p:nvPr/>
        </p:nvSpPr>
        <p:spPr>
          <a:xfrm>
            <a:off x="2171971" y="7899400"/>
            <a:ext cx="494091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400 - 1 = 399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"/>
          <p:cNvSpPr/>
          <p:nvPr/>
        </p:nvSpPr>
        <p:spPr>
          <a:xfrm>
            <a:off x="9094337" y="7899400"/>
            <a:ext cx="510603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500 - 1     500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5"/>
          <p:cNvSpPr/>
          <p:nvPr/>
        </p:nvSpPr>
        <p:spPr>
          <a:xfrm>
            <a:off x="16156419" y="7899400"/>
            <a:ext cx="629998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580 - 1     580 - 2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21" name="Google Shape;6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1388" y="5943600"/>
            <a:ext cx="538218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" name="Google Shape;6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63471" y="5943600"/>
            <a:ext cx="538218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" name="Google Shape;6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4372" y="8089900"/>
            <a:ext cx="538218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" name="Google Shape;6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36454" y="8089900"/>
            <a:ext cx="538218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" name="Google Shape;62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51994" y="6350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" name="Google Shape;62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012211" y="12262638"/>
            <a:ext cx="117972" cy="116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" name="Google Shape;62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34090" y="12866663"/>
            <a:ext cx="115664" cy="15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" name="Google Shape;62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547428" y="12061323"/>
            <a:ext cx="13787" cy="105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" name="Google Shape;62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991854" y="12242081"/>
            <a:ext cx="125920" cy="114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" name="Google Shape;63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759018" y="12076379"/>
            <a:ext cx="127964" cy="137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1" name="Google Shape;631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737328" y="12107881"/>
            <a:ext cx="157301" cy="157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2" name="Google Shape;632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672978" y="12121276"/>
            <a:ext cx="65894" cy="5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3" name="Google Shape;633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559510" y="12273304"/>
            <a:ext cx="118923" cy="1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4" name="Google Shape;634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783601" y="12524339"/>
            <a:ext cx="117524" cy="111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5" name="Google Shape;635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0016659" y="12765156"/>
            <a:ext cx="106555" cy="107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6" name="Google Shape;636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0133272" y="12930733"/>
            <a:ext cx="58562" cy="56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" name="Google Shape;637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687135" y="12444834"/>
            <a:ext cx="51688" cy="55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" name="Google Shape;638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921673" y="12695175"/>
            <a:ext cx="48772" cy="50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035977" y="910168"/>
            <a:ext cx="129967" cy="123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209039" y="1262828"/>
            <a:ext cx="37920" cy="31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181969" y="1338036"/>
            <a:ext cx="16455" cy="2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1169469" y="1350231"/>
            <a:ext cx="5993" cy="11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" name="Google Shape;643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1150195" y="1390852"/>
            <a:ext cx="6846" cy="7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" name="Google Shape;644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905373" y="1297096"/>
            <a:ext cx="100373" cy="107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" name="Google Shape;645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456498" y="818269"/>
            <a:ext cx="99865" cy="10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" name="Google Shape;646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684731" y="1065337"/>
            <a:ext cx="95452" cy="9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" name="Google Shape;647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577004" y="977736"/>
            <a:ext cx="59281" cy="59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" name="Google Shape;648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357383" y="740197"/>
            <a:ext cx="53292" cy="55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" name="Google Shape;649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0800196" y="1223367"/>
            <a:ext cx="55056" cy="52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" name="Google Shape;650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1151994" y="6350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" name="Google Shape;651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515548" y="10303470"/>
            <a:ext cx="912097" cy="937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" name="Google Shape;652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639821" y="10546476"/>
            <a:ext cx="562443" cy="560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" name="Google Shape;653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3480098" y="10270443"/>
            <a:ext cx="989596" cy="1012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" name="Google Shape;654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571429" y="10337347"/>
            <a:ext cx="493896" cy="531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3899509" y="11136982"/>
            <a:ext cx="22217" cy="47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3872786" y="11150426"/>
            <a:ext cx="16911" cy="29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3601856" y="10891782"/>
            <a:ext cx="11548" cy="13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889924" y="10737459"/>
            <a:ext cx="112195" cy="107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1151994" y="6350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589243" y="12953380"/>
            <a:ext cx="111952" cy="113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8956242" y="728380"/>
            <a:ext cx="37176" cy="36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956686" y="762623"/>
            <a:ext cx="22564" cy="25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614452" y="924371"/>
            <a:ext cx="9889" cy="14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1151994" y="6350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4964832" y="2957525"/>
            <a:ext cx="820107" cy="94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5116356" y="3183589"/>
            <a:ext cx="451032" cy="624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4931369" y="2925118"/>
            <a:ext cx="894812" cy="1014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5016836" y="2984934"/>
            <a:ext cx="324485" cy="648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5420610" y="3792643"/>
            <a:ext cx="11274" cy="5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5392728" y="3814353"/>
            <a:ext cx="10719" cy="31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5055985" y="3644553"/>
            <a:ext cx="8971" cy="15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5298338" y="3400481"/>
            <a:ext cx="113722" cy="107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1151994" y="6350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2312481" y="7873665"/>
            <a:ext cx="872410" cy="93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2554133" y="8091246"/>
            <a:ext cx="466618" cy="622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2280126" y="7832942"/>
            <a:ext cx="947044" cy="1005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2349891" y="8138877"/>
            <a:ext cx="391730" cy="611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3088087" y="8479092"/>
            <a:ext cx="41351" cy="32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3092899" y="8513012"/>
            <a:ext cx="25211" cy="22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2773135" y="8715685"/>
            <a:ext cx="10950" cy="13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2705135" y="8310848"/>
            <a:ext cx="110219" cy="112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1151994" y="6350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4458645" y="7415181"/>
            <a:ext cx="159501" cy="76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4386531" y="6516074"/>
            <a:ext cx="531930" cy="763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5" name="Google Shape;685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4716756" y="7469001"/>
            <a:ext cx="56294" cy="72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6" name="Google Shape;686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4688535" y="7405216"/>
            <a:ext cx="113093" cy="169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7" name="Google Shape;687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4428938" y="7379742"/>
            <a:ext cx="269184" cy="138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8" name="Google Shape;688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4317561" y="6448165"/>
            <a:ext cx="633861" cy="877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4553144" y="7197415"/>
            <a:ext cx="140931" cy="17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0" name="Google Shape;690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4435306" y="7148444"/>
            <a:ext cx="233543" cy="2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4425812" y="7056909"/>
            <a:ext cx="238183" cy="26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4446708" y="6969702"/>
            <a:ext cx="239399" cy="71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4456114" y="6857783"/>
            <a:ext cx="279306" cy="136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4491350" y="6808924"/>
            <a:ext cx="272685" cy="151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5" name="Google Shape;695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4596101" y="6724055"/>
            <a:ext cx="184006" cy="156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4664053" y="6659674"/>
            <a:ext cx="164950" cy="185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7" name="Google Shape;697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4824028" y="6728879"/>
            <a:ext cx="60659" cy="87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8" name="Google Shape;698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4732836" y="6575710"/>
            <a:ext cx="22782" cy="43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9" name="Google Shape;699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4735520" y="6545151"/>
            <a:ext cx="29177" cy="66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0" name="Google Shape;700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4699910" y="6585192"/>
            <a:ext cx="23683" cy="28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1" name="Google Shape;701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1151994" y="6350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2" name="Google Shape;702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548037" y="1534430"/>
            <a:ext cx="94432" cy="148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6033572" y="852233"/>
            <a:ext cx="568792" cy="741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4" name="Google Shape;704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6782552" y="1453111"/>
            <a:ext cx="45751" cy="77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5" name="Google Shape;705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745121" y="1394675"/>
            <a:ext cx="121460" cy="157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6" name="Google Shape;706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6517341" y="1455111"/>
            <a:ext cx="158678" cy="254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7" name="Google Shape;707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5971072" y="811076"/>
            <a:ext cx="665768" cy="858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8" name="Google Shape;708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6444266" y="1335475"/>
            <a:ext cx="84755" cy="114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9" name="Google Shape;709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6332485" y="1322732"/>
            <a:ext cx="145721" cy="186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0" name="Google Shape;710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6244687" y="1278368"/>
            <a:ext cx="174865" cy="165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1" name="Google Shape;711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6193736" y="1233810"/>
            <a:ext cx="209542" cy="137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2" name="Google Shape;712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6115879" y="1166906"/>
            <a:ext cx="283568" cy="124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3" name="Google Shape;713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6100646" y="1122862"/>
            <a:ext cx="292775" cy="108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4" name="Google Shape;714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6106286" y="1056487"/>
            <a:ext cx="237604" cy="40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5" name="Google Shape;715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6102714" y="995493"/>
            <a:ext cx="244561" cy="14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6" name="Google Shape;716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6259381" y="926192"/>
            <a:ext cx="104913" cy="15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7" name="Google Shape;717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6083939" y="894752"/>
            <a:ext cx="46487" cy="14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8" name="Google Shape;718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6062757" y="872632"/>
            <a:ext cx="68073" cy="24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9" name="Google Shape;719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6069322" y="923668"/>
            <a:ext cx="36881" cy="6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0" name="Google Shape;720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498787" y="6350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1" name="Google Shape;721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498787" y="6350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2" name="Google Shape;722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498787" y="6350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3" name="Google Shape;723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498787" y="6350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4" name="Google Shape;724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498787" y="6350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5" name="Google Shape;725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498787" y="6350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6" name="Google Shape;726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498787" y="635000"/>
            <a:ext cx="12498362" cy="124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32" name="Google Shape;7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6"/>
          <p:cNvSpPr/>
          <p:nvPr/>
        </p:nvSpPr>
        <p:spPr>
          <a:xfrm>
            <a:off x="2781648" y="3251200"/>
            <a:ext cx="18811051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класі є 24 учні. Вчитель поділив учнів на 4 рівні групи для групової роботи. Після цього до класу прийшло ще 8 нових учнів, яких рівномірно розподілили між групами. Скільки учнів стало в кожній групі після додавання нових учнів?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Потім вчитель забрав з кожної групи по 3 учні для участі в іншому проєкті. Скільки учнів залишилося в кожній групі?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34" name="Google Shape;7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6349" y="6096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56567" y="12237238"/>
            <a:ext cx="117972" cy="116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78445" y="12841263"/>
            <a:ext cx="115664" cy="15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91784" y="12035923"/>
            <a:ext cx="13787" cy="105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636209" y="12216681"/>
            <a:ext cx="125920" cy="114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403373" y="12050979"/>
            <a:ext cx="127964" cy="137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381684" y="12082481"/>
            <a:ext cx="157301" cy="157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317333" y="12095876"/>
            <a:ext cx="65894" cy="5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203865" y="12247904"/>
            <a:ext cx="118923" cy="1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427956" y="12498939"/>
            <a:ext cx="117524" cy="111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661015" y="12739756"/>
            <a:ext cx="106555" cy="107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777628" y="12905333"/>
            <a:ext cx="58562" cy="56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331491" y="12419434"/>
            <a:ext cx="51688" cy="55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566028" y="12669775"/>
            <a:ext cx="48772" cy="50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0680333" y="884765"/>
            <a:ext cx="129967" cy="12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0853394" y="1237425"/>
            <a:ext cx="37920" cy="31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0826324" y="1312633"/>
            <a:ext cx="16455" cy="2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813825" y="1324825"/>
            <a:ext cx="5993" cy="11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794551" y="1365448"/>
            <a:ext cx="6846" cy="7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549729" y="1271693"/>
            <a:ext cx="100373" cy="107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100854" y="792869"/>
            <a:ext cx="99865" cy="101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329087" y="1039937"/>
            <a:ext cx="95452" cy="9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221360" y="952333"/>
            <a:ext cx="59281" cy="59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001739" y="714797"/>
            <a:ext cx="53292" cy="55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444552" y="1197967"/>
            <a:ext cx="55056" cy="5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796349" y="6096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159904" y="10278070"/>
            <a:ext cx="912097" cy="937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284176" y="10521076"/>
            <a:ext cx="562443" cy="560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124453" y="10245043"/>
            <a:ext cx="989596" cy="1012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215784" y="10311947"/>
            <a:ext cx="493896" cy="531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4" name="Google Shape;764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3543865" y="11111582"/>
            <a:ext cx="22217" cy="47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5" name="Google Shape;765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517142" y="11125026"/>
            <a:ext cx="16911" cy="29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6" name="Google Shape;766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3246212" y="10866382"/>
            <a:ext cx="11548" cy="13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7" name="Google Shape;767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3534280" y="10712059"/>
            <a:ext cx="112195" cy="107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8" name="Google Shape;768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0796349" y="6096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9" name="Google Shape;769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233599" y="12927974"/>
            <a:ext cx="111952" cy="113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0" name="Google Shape;770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8600598" y="702977"/>
            <a:ext cx="37176" cy="36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1" name="Google Shape;771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601042" y="737220"/>
            <a:ext cx="22564" cy="25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2" name="Google Shape;772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8258808" y="898965"/>
            <a:ext cx="9889" cy="14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3" name="Google Shape;773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983448" y="0"/>
            <a:ext cx="12434854" cy="1197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4" name="Google Shape;774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3796286" y="1865325"/>
            <a:ext cx="820107" cy="94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5" name="Google Shape;775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3947810" y="2091389"/>
            <a:ext cx="451032" cy="624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6" name="Google Shape;776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762823" y="1832918"/>
            <a:ext cx="894812" cy="1014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7" name="Google Shape;777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3848290" y="1892734"/>
            <a:ext cx="324485" cy="648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8" name="Google Shape;778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4252064" y="2700443"/>
            <a:ext cx="11274" cy="5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9" name="Google Shape;779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4224182" y="2722153"/>
            <a:ext cx="10719" cy="31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3887439" y="2552353"/>
            <a:ext cx="8971" cy="15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1" name="Google Shape;781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4129792" y="2308281"/>
            <a:ext cx="113722" cy="107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2" name="Google Shape;782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796349" y="6096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3" name="Google Shape;783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1956837" y="7848265"/>
            <a:ext cx="872410" cy="93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2198489" y="8065846"/>
            <a:ext cx="466618" cy="622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5" name="Google Shape;785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924481" y="7807542"/>
            <a:ext cx="947044" cy="1005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6" name="Google Shape;786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1994246" y="8113477"/>
            <a:ext cx="391730" cy="611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7" name="Google Shape;787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2732443" y="8453692"/>
            <a:ext cx="41351" cy="32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8" name="Google Shape;788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2737254" y="8487612"/>
            <a:ext cx="25211" cy="22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9" name="Google Shape;789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2417490" y="8690285"/>
            <a:ext cx="10950" cy="13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0" name="Google Shape;790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2349491" y="8285448"/>
            <a:ext cx="110219" cy="112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1" name="Google Shape;791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796349" y="609600"/>
            <a:ext cx="12434854" cy="124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2" name="Google Shape;792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6192393" y="1509030"/>
            <a:ext cx="94432" cy="148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5677927" y="826833"/>
            <a:ext cx="568792" cy="741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4" name="Google Shape;794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6426908" y="1427708"/>
            <a:ext cx="45751" cy="7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5" name="Google Shape;795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6389476" y="1369275"/>
            <a:ext cx="121460" cy="157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6" name="Google Shape;796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6161696" y="1429711"/>
            <a:ext cx="158678" cy="254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7" name="Google Shape;797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5615428" y="785676"/>
            <a:ext cx="665768" cy="858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8" name="Google Shape;798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6088622" y="1310078"/>
            <a:ext cx="84755" cy="114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9" name="Google Shape;799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5976841" y="1297335"/>
            <a:ext cx="145721" cy="186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0" name="Google Shape;800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5889043" y="1252972"/>
            <a:ext cx="174865" cy="165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1" name="Google Shape;801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5838091" y="1208410"/>
            <a:ext cx="209542" cy="137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2" name="Google Shape;802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5760235" y="1141506"/>
            <a:ext cx="283568" cy="124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3" name="Google Shape;803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5745002" y="1097459"/>
            <a:ext cx="292775" cy="108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4" name="Google Shape;804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5750641" y="1031087"/>
            <a:ext cx="237604" cy="40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5" name="Google Shape;805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5747069" y="970093"/>
            <a:ext cx="244561" cy="14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6" name="Google Shape;806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5903736" y="900795"/>
            <a:ext cx="104913" cy="15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7" name="Google Shape;807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5728294" y="869355"/>
            <a:ext cx="46487" cy="14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8" name="Google Shape;808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5707113" y="847235"/>
            <a:ext cx="68073" cy="24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9" name="Google Shape;809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5713678" y="898271"/>
            <a:ext cx="36881" cy="6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0" name="Google Shape;810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143143" y="6096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1" name="Google Shape;811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727416" y="12192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2" name="Google Shape;812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143143" y="6096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3" name="Google Shape;813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3912089" y="736600"/>
            <a:ext cx="10046956" cy="1004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4" name="Google Shape;814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143143" y="60960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5" name="Google Shape;815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0" y="0"/>
            <a:ext cx="12498362" cy="1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6" name="Google Shape;816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143143" y="546100"/>
            <a:ext cx="12498362" cy="124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822" name="Google Shape;8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7"/>
          <p:cNvSpPr/>
          <p:nvPr/>
        </p:nvSpPr>
        <p:spPr>
          <a:xfrm>
            <a:off x="1930641" y="27940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7"/>
          <p:cNvSpPr/>
          <p:nvPr/>
        </p:nvSpPr>
        <p:spPr>
          <a:xfrm>
            <a:off x="2540318" y="5194300"/>
            <a:ext cx="6401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800"/>
              <a:buFont typeface="Rubik"/>
              <a:buNone/>
            </a:pPr>
            <a:r>
              <a:rPr b="1" i="0" lang="en-US" sz="48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7"/>
          <p:cNvSpPr/>
          <p:nvPr/>
        </p:nvSpPr>
        <p:spPr>
          <a:xfrm>
            <a:off x="2540318" y="64516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lang="en-US" sz="4000" cap="none" strike="noStrike">
                <a:solidFill>
                  <a:srgbClr val="2C2C2C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 </a:t>
            </a:r>
            <a:r>
              <a:rPr b="0" lang="en-US" sz="4000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Та</a:t>
            </a:r>
            <a:r>
              <a:rPr b="0" lang="en-US" sz="4000" cap="none" strike="noStrike">
                <a:solidFill>
                  <a:srgbClr val="2C2C2C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рнавська</a:t>
            </a:r>
            <a:endParaRPr b="0" sz="4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7"/>
          <p:cNvSpPr/>
          <p:nvPr/>
        </p:nvSpPr>
        <p:spPr>
          <a:xfrm>
            <a:off x="2540318" y="8013700"/>
            <a:ext cx="3865516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Вправа 401.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Задача 402.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27" name="Google Shape;82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559445" y="11311750"/>
            <a:ext cx="4527608" cy="1052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8" name="Google Shape;82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040145" y="6135923"/>
            <a:ext cx="3299958" cy="139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9" name="Google Shape;82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030737" y="6905991"/>
            <a:ext cx="1423789" cy="2049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0" name="Google Shape;83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098992" y="6909774"/>
            <a:ext cx="1423789" cy="2049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1" name="Google Shape;83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305199" y="5971282"/>
            <a:ext cx="443660" cy="28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2" name="Google Shape;83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302558" y="5811720"/>
            <a:ext cx="446301" cy="234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3" name="Google Shape;833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438263" y="5982674"/>
            <a:ext cx="273868" cy="234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4" name="Google Shape;834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556284" y="6048952"/>
            <a:ext cx="155456" cy="95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5" name="Google Shape;835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8760706" y="5971282"/>
            <a:ext cx="443660" cy="28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6" name="Google Shape;836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761128" y="5811720"/>
            <a:ext cx="446301" cy="234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7" name="Google Shape;837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798151" y="5983213"/>
            <a:ext cx="273680" cy="233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8" name="Google Shape;838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797956" y="6049094"/>
            <a:ext cx="155387" cy="96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9" name="Google Shape;839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7544750" y="6967122"/>
            <a:ext cx="517393" cy="264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0" name="Google Shape;840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7544750" y="6772077"/>
            <a:ext cx="555734" cy="290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1" name="Google Shape;841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719104" y="4799397"/>
            <a:ext cx="2104181" cy="2024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2" name="Google Shape;842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7194625" y="5884019"/>
            <a:ext cx="120500" cy="144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3" name="Google Shape;843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183909" y="5884019"/>
            <a:ext cx="120500" cy="144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4" name="Google Shape;844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7687206" y="5816036"/>
            <a:ext cx="144913" cy="258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5" name="Google Shape;845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675286" y="6226677"/>
            <a:ext cx="206107" cy="107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6" name="Google Shape;846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007477" y="5538732"/>
            <a:ext cx="197984" cy="142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7" name="Google Shape;847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207609" y="5515483"/>
            <a:ext cx="212761" cy="98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8" name="Google Shape;848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012188" y="6135942"/>
            <a:ext cx="399421" cy="374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9" name="Google Shape;849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104698" y="6135942"/>
            <a:ext cx="399421" cy="374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0" name="Google Shape;850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565158" y="4735612"/>
            <a:ext cx="2558314" cy="1122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1" name="Google Shape;851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417271" y="4768459"/>
            <a:ext cx="795049" cy="106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2" name="Google Shape;852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333241" y="4597605"/>
            <a:ext cx="1751888" cy="841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3" name="Google Shape;853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696335" y="4597400"/>
            <a:ext cx="2108926" cy="997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4" name="Google Shape;854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700403" y="4765911"/>
            <a:ext cx="2091902" cy="829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5" name="Google Shape;855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7042104" y="10395471"/>
            <a:ext cx="644634" cy="275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6" name="Google Shape;856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7042104" y="10628840"/>
            <a:ext cx="640421" cy="1072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7" name="Google Shape;857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7056914" y="10762729"/>
            <a:ext cx="620392" cy="66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8" name="Google Shape;858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7076545" y="10638117"/>
            <a:ext cx="21300" cy="134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9" name="Google Shape;859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7171591" y="10654221"/>
            <a:ext cx="19269" cy="145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0" name="Google Shape;860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270489" y="10662655"/>
            <a:ext cx="21144" cy="149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1" name="Google Shape;861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375814" y="10667386"/>
            <a:ext cx="24809" cy="15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2" name="Google Shape;862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486159" y="10674034"/>
            <a:ext cx="23235" cy="136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3" name="Google Shape;863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7582336" y="10668211"/>
            <a:ext cx="24711" cy="124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4" name="Google Shape;864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7038013" y="10619891"/>
            <a:ext cx="651413" cy="6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5" name="Google Shape;865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7018088" y="10064762"/>
            <a:ext cx="678341" cy="5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6" name="Google Shape;866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6728084" y="11836307"/>
            <a:ext cx="930439" cy="166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7" name="Google Shape;867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727500" y="11714900"/>
            <a:ext cx="341568" cy="246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8" name="Google Shape;868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6938456" y="11635705"/>
            <a:ext cx="726185" cy="329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9" name="Google Shape;869;p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931528" y="11508420"/>
            <a:ext cx="155952" cy="20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0" name="Google Shape;870;p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8184749" y="10285090"/>
            <a:ext cx="653482" cy="391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1" name="Google Shape;871;p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8070568" y="10079924"/>
            <a:ext cx="718367" cy="528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2" name="Google Shape;872;p7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8193174" y="10634743"/>
            <a:ext cx="763115" cy="105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3" name="Google Shape;873;p7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8220726" y="10766865"/>
            <a:ext cx="627273" cy="66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4" name="Google Shape;874;p7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790449" y="10643834"/>
            <a:ext cx="34501" cy="132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5" name="Google Shape;875;p7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693402" y="10659635"/>
            <a:ext cx="40501" cy="143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6" name="Google Shape;876;p7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594666" y="10668291"/>
            <a:ext cx="39684" cy="14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7" name="Google Shape;877;p7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484111" y="10672428"/>
            <a:ext cx="46549" cy="149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8" name="Google Shape;878;p7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378022" y="10679664"/>
            <a:ext cx="32150" cy="13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9" name="Google Shape;879;p7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8274300" y="10674276"/>
            <a:ext cx="36491" cy="123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0" name="Google Shape;880;p7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8186696" y="10626142"/>
            <a:ext cx="654783" cy="63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1" name="Google Shape;881;p7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8437395" y="11823905"/>
            <a:ext cx="946571" cy="163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2" name="Google Shape;882;p7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054794" y="11703962"/>
            <a:ext cx="329774" cy="24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3" name="Google Shape;883;p7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8403199" y="11626862"/>
            <a:ext cx="739231" cy="323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4" name="Google Shape;884;p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8970682" y="11501282"/>
            <a:ext cx="163324" cy="203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5" name="Google Shape;885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6678164" y="8927319"/>
            <a:ext cx="2288777" cy="1356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6" name="Google Shape;886;p7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6889580" y="7110785"/>
            <a:ext cx="2075470" cy="2822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7" name="Google Shape;887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490151" y="9595619"/>
            <a:ext cx="169539" cy="221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8" name="Google Shape;888;p7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765228" y="9840342"/>
            <a:ext cx="177180" cy="209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9" name="Google Shape;889;p7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7099288" y="9543988"/>
            <a:ext cx="180539" cy="204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0" name="Google Shape;890;p7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7494251" y="9187774"/>
            <a:ext cx="166974" cy="221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1" name="Google Shape;891;p7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8304048" y="7391443"/>
            <a:ext cx="166974" cy="221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2" name="Google Shape;892;p7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8158174" y="9015685"/>
            <a:ext cx="177895" cy="206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3" name="Google Shape;893;p7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721408" y="8070590"/>
            <a:ext cx="168761" cy="221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4" name="Google Shape;894;p7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932533" y="7669144"/>
            <a:ext cx="178688" cy="203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5" name="Google Shape;895;p7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7509912" y="7378570"/>
            <a:ext cx="175777" cy="213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6" name="Google Shape;896;p7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7366644" y="8606464"/>
            <a:ext cx="184042" cy="198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7" name="Google Shape;897;p7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7987971" y="8492852"/>
            <a:ext cx="171657" cy="220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8" name="Google Shape;898;p7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7114877" y="7501868"/>
            <a:ext cx="178209" cy="206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9" name="Google Shape;899;p7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460526" y="7695078"/>
            <a:ext cx="775389" cy="1636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0" name="Google Shape;900;p7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8424486" y="7535416"/>
            <a:ext cx="772686" cy="1795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1" name="Google Shape;901;p7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7156110" y="7100131"/>
            <a:ext cx="384811" cy="144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2" name="Google Shape;902;p7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7158813" y="7101508"/>
            <a:ext cx="445176" cy="1507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3" name="Google Shape;903;p7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8099257" y="7100131"/>
            <a:ext cx="384811" cy="144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4" name="Google Shape;904;p7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8036178" y="7101508"/>
            <a:ext cx="444766" cy="1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910" name="Google Shape;9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8"/>
          <p:cNvSpPr/>
          <p:nvPr/>
        </p:nvSpPr>
        <p:spPr>
          <a:xfrm>
            <a:off x="4483660" y="3556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8"/>
          <p:cNvSpPr/>
          <p:nvPr/>
        </p:nvSpPr>
        <p:spPr>
          <a:xfrm>
            <a:off x="5504021" y="5016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8"/>
          <p:cNvSpPr/>
          <p:nvPr/>
        </p:nvSpPr>
        <p:spPr>
          <a:xfrm>
            <a:off x="8903813" y="7353300"/>
            <a:ext cx="12058040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914" name="Google Shape;9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238" y="5041900"/>
            <a:ext cx="6744543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8"/>
          <p:cNvSpPr/>
          <p:nvPr/>
        </p:nvSpPr>
        <p:spPr>
          <a:xfrm>
            <a:off x="8662483" y="8216900"/>
            <a:ext cx="152419" cy="152400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8"/>
          <p:cNvSpPr/>
          <p:nvPr/>
        </p:nvSpPr>
        <p:spPr>
          <a:xfrm>
            <a:off x="8662483" y="8826500"/>
            <a:ext cx="152419" cy="152400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8"/>
          <p:cNvSpPr/>
          <p:nvPr/>
        </p:nvSpPr>
        <p:spPr>
          <a:xfrm>
            <a:off x="8662483" y="9398000"/>
            <a:ext cx="152419" cy="152400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2024-06-20T18:48:47Z</dcterms:created>
  <dc:creator>PptxGenJS</dc:creator>
</cp:coreProperties>
</file>