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8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20" y="6789906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7" y="4237209"/>
            <a:ext cx="15899899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Алгоритм письмового ділення. Розв'язування рівнянь</a:t>
            </a:r>
          </a:p>
        </p:txBody>
      </p:sp>
      <p:pic>
        <p:nvPicPr>
          <p:cNvPr id="154" name="43.png" descr="4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509264" y="6708727"/>
            <a:ext cx="5382030" cy="53820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54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55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40764" y="4697802"/>
            <a:ext cx="13998189" cy="4943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609600" algn="l" defTabSz="457200">
              <a:lnSpc>
                <a:spcPts val="5600"/>
              </a:lnSpc>
              <a:defRPr b="1" sz="4000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Mathema</a:t>
            </a:r>
            <a:r>
              <a:rPr b="0">
                <a:solidFill>
                  <a:srgbClr val="000000"/>
                </a:solidFill>
              </a:rPr>
              <a:t> - це найбільша платформа для вивчення математики у Східній Європі, родом з України.</a:t>
            </a:r>
            <a:endParaRPr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indent="609600" algn="l" defTabSz="457200">
              <a:lnSpc>
                <a:spcPts val="5600"/>
              </a:lnSpc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56" name="34.png" descr="3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82441" y="4066085"/>
            <a:ext cx="6207246" cy="620724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62" name="Групувати"/>
          <p:cNvGrpSpPr/>
          <p:nvPr/>
        </p:nvGrpSpPr>
        <p:grpSpPr>
          <a:xfrm>
            <a:off x="11368642" y="-2633884"/>
            <a:ext cx="6310151" cy="1270029"/>
            <a:chOff x="-1" y="-2"/>
            <a:chExt cx="6310149" cy="1270028"/>
          </a:xfrm>
        </p:grpSpPr>
        <p:grpSp>
          <p:nvGrpSpPr>
            <p:cNvPr id="36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5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61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Послідовність дій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9" y="-2160333"/>
            <a:ext cx="6310150" cy="1270029"/>
            <a:chOff x="-1" y="-2"/>
            <a:chExt cx="6310149" cy="1270028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Запиши ділене та дільник так, щоб ділене було під рискою, а дільник ліворуч від неї."/>
          <p:cNvSpPr txBox="1"/>
          <p:nvPr/>
        </p:nvSpPr>
        <p:spPr>
          <a:xfrm>
            <a:off x="2345329" y="4038872"/>
            <a:ext cx="17699871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01052" indent="-401052" algn="l" defTabSz="457200">
              <a:buSzPct val="60000"/>
              <a:buBlip>
                <a:blip r:embed="rId3"/>
              </a:buBlip>
              <a:defRPr sz="4000"/>
            </a:lvl1pPr>
          </a:lstStyle>
          <a:p>
            <a:pPr/>
            <a:r>
              <a:t>Запиши ділене та дільник так, щоб ділене було під рискою, а дільник ліворуч від неї.</a:t>
            </a:r>
          </a:p>
        </p:txBody>
      </p:sp>
      <p:sp>
        <p:nvSpPr>
          <p:cNvPr id="165" name="Починаємо ділення з найбільшого розряду (ділимо першу частину діленого на дільник і записуємо результат над рискою)."/>
          <p:cNvSpPr txBox="1"/>
          <p:nvPr/>
        </p:nvSpPr>
        <p:spPr>
          <a:xfrm>
            <a:off x="2338948" y="5538308"/>
            <a:ext cx="17524295" cy="189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01052" indent="-401052" algn="l" defTabSz="457200">
              <a:buSzPct val="60000"/>
              <a:buBlip>
                <a:blip r:embed="rId3"/>
              </a:buBlip>
              <a:defRPr sz="4000"/>
            </a:lvl1pPr>
          </a:lstStyle>
          <a:p>
            <a:pPr/>
            <a:r>
              <a:t>Починаємо ділення з найбільшого розряду (ділимо першу частину діленого на дільник і записуємо результат над рискою).</a:t>
            </a:r>
          </a:p>
        </p:txBody>
      </p:sp>
      <p:sp>
        <p:nvSpPr>
          <p:cNvPr id="166" name="Множимо дільник на результат першого ділення і віднімаємо від першої частини діленого."/>
          <p:cNvSpPr txBox="1"/>
          <p:nvPr/>
        </p:nvSpPr>
        <p:spPr>
          <a:xfrm>
            <a:off x="2341154" y="7058516"/>
            <a:ext cx="17971834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01052" indent="-401052" algn="l" defTabSz="457200">
              <a:buSzPct val="60000"/>
              <a:buBlip>
                <a:blip r:embed="rId3"/>
              </a:buBlip>
              <a:defRPr sz="4000"/>
            </a:lvl1pPr>
          </a:lstStyle>
          <a:p>
            <a:pPr/>
            <a:r>
              <a:t>Множимо дільник на результат першого ділення і віднімаємо від першої частини діленого.</a:t>
            </a:r>
          </a:p>
        </p:txBody>
      </p:sp>
      <p:sp>
        <p:nvSpPr>
          <p:cNvPr id="167" name="Повторюємо процес для залишку, додаючи наступний розряд діленого."/>
          <p:cNvSpPr txBox="1"/>
          <p:nvPr/>
        </p:nvSpPr>
        <p:spPr>
          <a:xfrm>
            <a:off x="2375990" y="8711527"/>
            <a:ext cx="181307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401052" indent="-401052" algn="l" defTabSz="457200">
              <a:buSzPct val="60000"/>
              <a:buBlip>
                <a:blip r:embed="rId3"/>
              </a:buBlip>
              <a:defRPr sz="4000"/>
            </a:lvl1pPr>
          </a:lstStyle>
          <a:p>
            <a:pPr/>
            <a:r>
              <a:t>Повторюємо процес для залишку, додаючи наступний розряд діленого.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Google Shape;96;p14"/>
          <p:cNvSpPr txBox="1"/>
          <p:nvPr/>
        </p:nvSpPr>
        <p:spPr>
          <a:xfrm>
            <a:off x="2442134" y="1827452"/>
            <a:ext cx="181770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Приклад з розбором</a:t>
            </a:r>
          </a:p>
        </p:txBody>
      </p:sp>
      <p:grpSp>
        <p:nvGrpSpPr>
          <p:cNvPr id="176" name="Групувати"/>
          <p:cNvGrpSpPr/>
          <p:nvPr/>
        </p:nvGrpSpPr>
        <p:grpSpPr>
          <a:xfrm>
            <a:off x="13529910" y="-2020265"/>
            <a:ext cx="6310150" cy="1270029"/>
            <a:chOff x="-1" y="-2"/>
            <a:chExt cx="6310149" cy="1270028"/>
          </a:xfrm>
        </p:grpSpPr>
        <p:grpSp>
          <p:nvGrpSpPr>
            <p:cNvPr id="174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71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3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5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79" name="Знімок екрана 2024-06-19 о 12.34.39.png"/>
          <p:cNvGrpSpPr/>
          <p:nvPr/>
        </p:nvGrpSpPr>
        <p:grpSpPr>
          <a:xfrm>
            <a:off x="5329042" y="3170718"/>
            <a:ext cx="12843679" cy="8173010"/>
            <a:chOff x="0" y="0"/>
            <a:chExt cx="12843678" cy="8173009"/>
          </a:xfrm>
        </p:grpSpPr>
        <p:pic>
          <p:nvPicPr>
            <p:cNvPr id="178" name="Знімок екрана 2024-06-19 о 12.34.39.png" descr="Знімок екрана 2024-06-19 о 12.34.39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411879" cy="761421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7" name="Знімок екрана 2024-06-19 о 12.34.39.png" descr="Знімок екрана 2024-06-19 о 12.34.39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843679" cy="8173010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Google Shape;96;p1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188" name="Групувати"/>
          <p:cNvGrpSpPr/>
          <p:nvPr/>
        </p:nvGrpSpPr>
        <p:grpSpPr>
          <a:xfrm>
            <a:off x="16681891" y="3680980"/>
            <a:ext cx="5040597" cy="1014509"/>
            <a:chOff x="-1" y="-1"/>
            <a:chExt cx="5040595" cy="1014508"/>
          </a:xfrm>
        </p:grpSpPr>
        <p:grpSp>
          <p:nvGrpSpPr>
            <p:cNvPr id="186" name="Групувати"/>
            <p:cNvGrpSpPr/>
            <p:nvPr/>
          </p:nvGrpSpPr>
          <p:grpSpPr>
            <a:xfrm>
              <a:off x="-2" y="-2"/>
              <a:ext cx="3664588" cy="1014509"/>
              <a:chOff x="0" y="0"/>
              <a:chExt cx="3664586" cy="1014508"/>
            </a:xfrm>
          </p:grpSpPr>
          <p:sp>
            <p:nvSpPr>
              <p:cNvPr id="183" name="Коло"/>
              <p:cNvSpPr/>
              <p:nvPr/>
            </p:nvSpPr>
            <p:spPr>
              <a:xfrm>
                <a:off x="-1" y="-1"/>
                <a:ext cx="1014494" cy="101450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4" name="Коло"/>
              <p:cNvSpPr/>
              <p:nvPr/>
            </p:nvSpPr>
            <p:spPr>
              <a:xfrm>
                <a:off x="1325044" y="-1"/>
                <a:ext cx="1014496" cy="101450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5" name="Коло"/>
              <p:cNvSpPr/>
              <p:nvPr/>
            </p:nvSpPr>
            <p:spPr>
              <a:xfrm>
                <a:off x="2650090" y="-1"/>
                <a:ext cx="1014497" cy="101450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7" name="Коло"/>
            <p:cNvSpPr/>
            <p:nvPr/>
          </p:nvSpPr>
          <p:spPr>
            <a:xfrm>
              <a:off x="4026098" y="0"/>
              <a:ext cx="1014497" cy="101450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189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8" name="Знімок екрана 2024-06-19 о 12.42.02.png"/>
          <p:cNvGrpSpPr/>
          <p:nvPr/>
        </p:nvGrpSpPr>
        <p:grpSpPr>
          <a:xfrm>
            <a:off x="2413506" y="3250843"/>
            <a:ext cx="13400110" cy="2453048"/>
            <a:chOff x="0" y="0"/>
            <a:chExt cx="13400109" cy="2453047"/>
          </a:xfrm>
        </p:grpSpPr>
        <p:pic>
          <p:nvPicPr>
            <p:cNvPr id="197" name="Знімок екрана 2024-06-19 о 12.42.02.png" descr="Знімок екрана 2024-06-19 о 12.42.02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15900" y="139700"/>
              <a:ext cx="12968310" cy="18942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6" name="Знімок екрана 2024-06-19 о 12.42.02.png" descr="Знімок екрана 2024-06-19 о 12.42.02.png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13400110" cy="2453048"/>
            </a:xfrm>
            <a:prstGeom prst="rect">
              <a:avLst/>
            </a:prstGeom>
            <a:effectLst/>
          </p:spPr>
        </p:pic>
      </p:grpSp>
      <p:grpSp>
        <p:nvGrpSpPr>
          <p:cNvPr id="201" name="Знімок екрана 2024-06-19 о 12.41.06.png"/>
          <p:cNvGrpSpPr/>
          <p:nvPr/>
        </p:nvGrpSpPr>
        <p:grpSpPr>
          <a:xfrm>
            <a:off x="7914071" y="5093196"/>
            <a:ext cx="14712735" cy="2644780"/>
            <a:chOff x="0" y="0"/>
            <a:chExt cx="14712734" cy="2644779"/>
          </a:xfrm>
        </p:grpSpPr>
        <p:pic>
          <p:nvPicPr>
            <p:cNvPr id="200" name="Знімок екрана 2024-06-19 о 12.41.06.png" descr="Знімок екрана 2024-06-19 о 12.41.06.pn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15900" y="139700"/>
              <a:ext cx="14280935" cy="208598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9" name="Знімок екрана 2024-06-19 о 12.41.06.png" descr="Знімок екрана 2024-06-19 о 12.41.06.png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0" y="0"/>
              <a:ext cx="14712735" cy="2644780"/>
            </a:xfrm>
            <a:prstGeom prst="rect">
              <a:avLst/>
            </a:prstGeom>
            <a:effectLst/>
          </p:spPr>
        </p:pic>
      </p:grpSp>
      <p:sp>
        <p:nvSpPr>
          <p:cNvPr id="202" name="1"/>
          <p:cNvSpPr txBox="1"/>
          <p:nvPr/>
        </p:nvSpPr>
        <p:spPr>
          <a:xfrm>
            <a:off x="1913954" y="3902484"/>
            <a:ext cx="366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03" name="2"/>
          <p:cNvSpPr txBox="1"/>
          <p:nvPr/>
        </p:nvSpPr>
        <p:spPr>
          <a:xfrm>
            <a:off x="7411545" y="6066335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Google Shape;96;p14"/>
          <p:cNvSpPr txBox="1"/>
          <p:nvPr/>
        </p:nvSpPr>
        <p:spPr>
          <a:xfrm>
            <a:off x="2467534" y="1827452"/>
            <a:ext cx="652842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12" name="Групувати"/>
          <p:cNvGrpSpPr/>
          <p:nvPr/>
        </p:nvGrpSpPr>
        <p:grpSpPr>
          <a:xfrm>
            <a:off x="14371077" y="-1955932"/>
            <a:ext cx="6310151" cy="1270029"/>
            <a:chOff x="-1" y="-2"/>
            <a:chExt cx="6310149" cy="1270028"/>
          </a:xfrm>
        </p:grpSpPr>
        <p:grpSp>
          <p:nvGrpSpPr>
            <p:cNvPr id="21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0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1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3" name="Групувати"/>
          <p:cNvSpPr/>
          <p:nvPr/>
        </p:nvSpPr>
        <p:spPr>
          <a:xfrm>
            <a:off x="2664974" y="3721158"/>
            <a:ext cx="3749086" cy="4500753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4" name="2 × 3 = 6"/>
          <p:cNvSpPr txBox="1"/>
          <p:nvPr/>
        </p:nvSpPr>
        <p:spPr>
          <a:xfrm>
            <a:off x="3352540" y="4017840"/>
            <a:ext cx="107594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848</a:t>
            </a:r>
          </a:p>
        </p:txBody>
      </p:sp>
      <p:sp>
        <p:nvSpPr>
          <p:cNvPr id="215" name="2 × 3 = 6"/>
          <p:cNvSpPr txBox="1"/>
          <p:nvPr/>
        </p:nvSpPr>
        <p:spPr>
          <a:xfrm>
            <a:off x="4848642" y="3992062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16" name="Лінія"/>
          <p:cNvSpPr/>
          <p:nvPr/>
        </p:nvSpPr>
        <p:spPr>
          <a:xfrm>
            <a:off x="4652443" y="4646648"/>
            <a:ext cx="928117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7" name="2 × 3 = 6"/>
          <p:cNvSpPr txBox="1"/>
          <p:nvPr/>
        </p:nvSpPr>
        <p:spPr>
          <a:xfrm>
            <a:off x="3109940" y="4271998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18" name="2 × 3 = 6"/>
          <p:cNvSpPr txBox="1"/>
          <p:nvPr/>
        </p:nvSpPr>
        <p:spPr>
          <a:xfrm>
            <a:off x="3629400" y="5235758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19" name="1"/>
          <p:cNvSpPr txBox="1"/>
          <p:nvPr/>
        </p:nvSpPr>
        <p:spPr>
          <a:xfrm>
            <a:off x="1913954" y="3674818"/>
            <a:ext cx="366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20" name="Лінія"/>
          <p:cNvSpPr/>
          <p:nvPr/>
        </p:nvSpPr>
        <p:spPr>
          <a:xfrm>
            <a:off x="4638563" y="3992062"/>
            <a:ext cx="1" cy="1309174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1" name="Лінія"/>
          <p:cNvSpPr/>
          <p:nvPr/>
        </p:nvSpPr>
        <p:spPr>
          <a:xfrm>
            <a:off x="3316870" y="5261158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2" name="2 × 3 = 6"/>
          <p:cNvSpPr txBox="1"/>
          <p:nvPr/>
        </p:nvSpPr>
        <p:spPr>
          <a:xfrm>
            <a:off x="3355454" y="4572377"/>
            <a:ext cx="43738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</a:t>
            </a:r>
          </a:p>
        </p:txBody>
      </p:sp>
      <p:sp>
        <p:nvSpPr>
          <p:cNvPr id="223" name="2 × 3 = 6"/>
          <p:cNvSpPr txBox="1"/>
          <p:nvPr/>
        </p:nvSpPr>
        <p:spPr>
          <a:xfrm>
            <a:off x="3629400" y="5678818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24" name="2 × 3 = 6"/>
          <p:cNvSpPr txBox="1"/>
          <p:nvPr/>
        </p:nvSpPr>
        <p:spPr>
          <a:xfrm>
            <a:off x="3385680" y="5412888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25" name="Лінія"/>
          <p:cNvSpPr/>
          <p:nvPr/>
        </p:nvSpPr>
        <p:spPr>
          <a:xfrm>
            <a:off x="3595388" y="6342299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6" name="2 × 3 = 6"/>
          <p:cNvSpPr txBox="1"/>
          <p:nvPr/>
        </p:nvSpPr>
        <p:spPr>
          <a:xfrm>
            <a:off x="3918253" y="6303147"/>
            <a:ext cx="43738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</a:t>
            </a:r>
          </a:p>
        </p:txBody>
      </p:sp>
      <p:sp>
        <p:nvSpPr>
          <p:cNvPr id="227" name="2 × 3 = 6"/>
          <p:cNvSpPr txBox="1"/>
          <p:nvPr/>
        </p:nvSpPr>
        <p:spPr>
          <a:xfrm>
            <a:off x="4652443" y="4610477"/>
            <a:ext cx="92811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212</a:t>
            </a:r>
          </a:p>
        </p:txBody>
      </p:sp>
      <p:sp>
        <p:nvSpPr>
          <p:cNvPr id="228" name="Лінія"/>
          <p:cNvSpPr/>
          <p:nvPr/>
        </p:nvSpPr>
        <p:spPr>
          <a:xfrm>
            <a:off x="3858012" y="7395935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9" name="2 × 3 = 6"/>
          <p:cNvSpPr txBox="1"/>
          <p:nvPr/>
        </p:nvSpPr>
        <p:spPr>
          <a:xfrm>
            <a:off x="3926037" y="6745006"/>
            <a:ext cx="43738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</a:t>
            </a:r>
          </a:p>
        </p:txBody>
      </p:sp>
      <p:sp>
        <p:nvSpPr>
          <p:cNvPr id="230" name="2 × 3 = 6"/>
          <p:cNvSpPr txBox="1"/>
          <p:nvPr/>
        </p:nvSpPr>
        <p:spPr>
          <a:xfrm>
            <a:off x="3669618" y="6479076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31" name="2 × 3 = 6"/>
          <p:cNvSpPr txBox="1"/>
          <p:nvPr/>
        </p:nvSpPr>
        <p:spPr>
          <a:xfrm>
            <a:off x="3918417" y="7339796"/>
            <a:ext cx="43688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0</a:t>
            </a:r>
          </a:p>
        </p:txBody>
      </p:sp>
      <p:sp>
        <p:nvSpPr>
          <p:cNvPr id="232" name="Групувати"/>
          <p:cNvSpPr/>
          <p:nvPr/>
        </p:nvSpPr>
        <p:spPr>
          <a:xfrm>
            <a:off x="11378703" y="3797687"/>
            <a:ext cx="3749087" cy="4500753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3" name="2 × 3 = 6"/>
          <p:cNvSpPr txBox="1"/>
          <p:nvPr/>
        </p:nvSpPr>
        <p:spPr>
          <a:xfrm>
            <a:off x="12066270" y="4094369"/>
            <a:ext cx="106070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444</a:t>
            </a:r>
          </a:p>
        </p:txBody>
      </p:sp>
      <p:sp>
        <p:nvSpPr>
          <p:cNvPr id="234" name="2 × 3 = 6"/>
          <p:cNvSpPr txBox="1"/>
          <p:nvPr/>
        </p:nvSpPr>
        <p:spPr>
          <a:xfrm>
            <a:off x="13562372" y="4068591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35" name="Лінія"/>
          <p:cNvSpPr/>
          <p:nvPr/>
        </p:nvSpPr>
        <p:spPr>
          <a:xfrm>
            <a:off x="13366173" y="4723177"/>
            <a:ext cx="928117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6" name="2 × 3 = 6"/>
          <p:cNvSpPr txBox="1"/>
          <p:nvPr/>
        </p:nvSpPr>
        <p:spPr>
          <a:xfrm>
            <a:off x="11823670" y="4348527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37" name="2 × 3 = 6"/>
          <p:cNvSpPr txBox="1"/>
          <p:nvPr/>
        </p:nvSpPr>
        <p:spPr>
          <a:xfrm>
            <a:off x="12343130" y="5312287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38" name="2"/>
          <p:cNvSpPr txBox="1"/>
          <p:nvPr/>
        </p:nvSpPr>
        <p:spPr>
          <a:xfrm>
            <a:off x="10627683" y="3751347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39" name="Лінія"/>
          <p:cNvSpPr/>
          <p:nvPr/>
        </p:nvSpPr>
        <p:spPr>
          <a:xfrm>
            <a:off x="13352292" y="4068591"/>
            <a:ext cx="1" cy="1309173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0" name="Лінія"/>
          <p:cNvSpPr/>
          <p:nvPr/>
        </p:nvSpPr>
        <p:spPr>
          <a:xfrm>
            <a:off x="12030599" y="5337687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1" name="2 × 3 = 6"/>
          <p:cNvSpPr txBox="1"/>
          <p:nvPr/>
        </p:nvSpPr>
        <p:spPr>
          <a:xfrm>
            <a:off x="12069184" y="4648906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42" name="2 × 3 = 6"/>
          <p:cNvSpPr txBox="1"/>
          <p:nvPr/>
        </p:nvSpPr>
        <p:spPr>
          <a:xfrm>
            <a:off x="12343130" y="5755347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43" name="2 × 3 = 6"/>
          <p:cNvSpPr txBox="1"/>
          <p:nvPr/>
        </p:nvSpPr>
        <p:spPr>
          <a:xfrm>
            <a:off x="12099410" y="5489417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44" name="Лінія"/>
          <p:cNvSpPr/>
          <p:nvPr/>
        </p:nvSpPr>
        <p:spPr>
          <a:xfrm>
            <a:off x="12309117" y="6418828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5" name="2 × 3 = 6"/>
          <p:cNvSpPr txBox="1"/>
          <p:nvPr/>
        </p:nvSpPr>
        <p:spPr>
          <a:xfrm>
            <a:off x="12631983" y="6379675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46" name="2 × 3 = 6"/>
          <p:cNvSpPr txBox="1"/>
          <p:nvPr/>
        </p:nvSpPr>
        <p:spPr>
          <a:xfrm>
            <a:off x="13366173" y="4687006"/>
            <a:ext cx="7665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111</a:t>
            </a:r>
          </a:p>
        </p:txBody>
      </p:sp>
      <p:sp>
        <p:nvSpPr>
          <p:cNvPr id="247" name="Лінія"/>
          <p:cNvSpPr/>
          <p:nvPr/>
        </p:nvSpPr>
        <p:spPr>
          <a:xfrm>
            <a:off x="12571742" y="7472464"/>
            <a:ext cx="497794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8" name="2 × 3 = 6"/>
          <p:cNvSpPr txBox="1"/>
          <p:nvPr/>
        </p:nvSpPr>
        <p:spPr>
          <a:xfrm>
            <a:off x="12639767" y="6821535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49" name="2 × 3 = 6"/>
          <p:cNvSpPr txBox="1"/>
          <p:nvPr/>
        </p:nvSpPr>
        <p:spPr>
          <a:xfrm>
            <a:off x="12383348" y="6555605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250" name="2 × 3 = 6"/>
          <p:cNvSpPr txBox="1"/>
          <p:nvPr/>
        </p:nvSpPr>
        <p:spPr>
          <a:xfrm>
            <a:off x="12632147" y="7416324"/>
            <a:ext cx="43688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0</a:t>
            </a:r>
          </a:p>
        </p:txBody>
      </p:sp>
      <p:sp>
        <p:nvSpPr>
          <p:cNvPr id="251" name="Відповідь:…"/>
          <p:cNvSpPr txBox="1"/>
          <p:nvPr/>
        </p:nvSpPr>
        <p:spPr>
          <a:xfrm>
            <a:off x="2543266" y="8711942"/>
            <a:ext cx="6165813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Відповідь: </a:t>
            </a:r>
          </a:p>
          <a:p>
            <a: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212 гривень щомісяця</a:t>
            </a:r>
          </a:p>
        </p:txBody>
      </p:sp>
      <p:sp>
        <p:nvSpPr>
          <p:cNvPr id="252" name="Відповідь: 111 костюмів"/>
          <p:cNvSpPr txBox="1"/>
          <p:nvPr/>
        </p:nvSpPr>
        <p:spPr>
          <a:xfrm>
            <a:off x="11377352" y="8703081"/>
            <a:ext cx="616581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Відповідь: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111 костюмів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Розв'язування рівнянь</a:t>
            </a:r>
          </a:p>
        </p:txBody>
      </p:sp>
      <p:grpSp>
        <p:nvGrpSpPr>
          <p:cNvPr id="261" name="Групувати"/>
          <p:cNvGrpSpPr/>
          <p:nvPr/>
        </p:nvGrpSpPr>
        <p:grpSpPr>
          <a:xfrm>
            <a:off x="14516048" y="-2769606"/>
            <a:ext cx="6310151" cy="1270029"/>
            <a:chOff x="-1" y="-2"/>
            <a:chExt cx="6310150" cy="1270028"/>
          </a:xfrm>
        </p:grpSpPr>
        <p:grpSp>
          <p:nvGrpSpPr>
            <p:cNvPr id="259" name="Групувати"/>
            <p:cNvGrpSpPr/>
            <p:nvPr/>
          </p:nvGrpSpPr>
          <p:grpSpPr>
            <a:xfrm>
              <a:off x="-2" y="-3"/>
              <a:ext cx="4587571" cy="1270029"/>
              <a:chOff x="0" y="-1"/>
              <a:chExt cx="4587569" cy="1270028"/>
            </a:xfrm>
          </p:grpSpPr>
          <p:sp>
            <p:nvSpPr>
              <p:cNvPr id="256" name="Коло"/>
              <p:cNvSpPr/>
              <p:nvPr/>
            </p:nvSpPr>
            <p:spPr>
              <a:xfrm>
                <a:off x="-1" y="-2"/>
                <a:ext cx="1270007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7" name="Коло"/>
              <p:cNvSpPr/>
              <p:nvPr/>
            </p:nvSpPr>
            <p:spPr>
              <a:xfrm>
                <a:off x="1658775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8" name="Коло"/>
              <p:cNvSpPr/>
              <p:nvPr/>
            </p:nvSpPr>
            <p:spPr>
              <a:xfrm>
                <a:off x="3317557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0" name="Коло"/>
            <p:cNvSpPr/>
            <p:nvPr/>
          </p:nvSpPr>
          <p:spPr>
            <a:xfrm>
              <a:off x="5040136" y="3"/>
              <a:ext cx="1270013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62" name="Групувати"/>
          <p:cNvSpPr/>
          <p:nvPr/>
        </p:nvSpPr>
        <p:spPr>
          <a:xfrm>
            <a:off x="26937608" y="-5395208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3" name="125 : 4 = ?"/>
          <p:cNvSpPr txBox="1"/>
          <p:nvPr/>
        </p:nvSpPr>
        <p:spPr>
          <a:xfrm>
            <a:off x="27634716" y="-5210965"/>
            <a:ext cx="237650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64" name="Лінія"/>
          <p:cNvSpPr/>
          <p:nvPr/>
        </p:nvSpPr>
        <p:spPr>
          <a:xfrm>
            <a:off x="28822966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5" name="Лінія"/>
          <p:cNvSpPr/>
          <p:nvPr/>
        </p:nvSpPr>
        <p:spPr>
          <a:xfrm>
            <a:off x="27001179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6" name="Лінія"/>
          <p:cNvSpPr/>
          <p:nvPr/>
        </p:nvSpPr>
        <p:spPr>
          <a:xfrm>
            <a:off x="30644752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7" name="125 : 4 = ?"/>
          <p:cNvSpPr txBox="1"/>
          <p:nvPr/>
        </p:nvSpPr>
        <p:spPr>
          <a:xfrm>
            <a:off x="26324241" y="-2218213"/>
            <a:ext cx="137339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68" name="125 : 4 = ?"/>
          <p:cNvSpPr txBox="1"/>
          <p:nvPr/>
        </p:nvSpPr>
        <p:spPr>
          <a:xfrm>
            <a:off x="27892288" y="-2218213"/>
            <a:ext cx="188087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69" name="125 : 4 = ?"/>
          <p:cNvSpPr txBox="1"/>
          <p:nvPr/>
        </p:nvSpPr>
        <p:spPr>
          <a:xfrm>
            <a:off x="29668086" y="-2218213"/>
            <a:ext cx="1972848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270" name="Рівняння: математичний вираз із змінною, що показує рівність двох виразів."/>
          <p:cNvSpPr txBox="1"/>
          <p:nvPr/>
        </p:nvSpPr>
        <p:spPr>
          <a:xfrm>
            <a:off x="2507647" y="4212400"/>
            <a:ext cx="19035269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4000"/>
            </a:pP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Рівняння</a:t>
            </a:r>
            <a:r>
              <a:rPr>
                <a:solidFill>
                  <a:srgbClr val="B29443"/>
                </a:solidFill>
              </a:rPr>
              <a:t>:</a:t>
            </a:r>
            <a:r>
              <a:t> математичний вираз із змінною, що показує рівність двох виразів.</a:t>
            </a:r>
          </a:p>
        </p:txBody>
      </p:sp>
      <p:pic>
        <p:nvPicPr>
          <p:cNvPr id="271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084513" y="5717116"/>
            <a:ext cx="3187243" cy="5674512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12.png" descr="1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flipH="1">
            <a:off x="14241023" y="8771092"/>
            <a:ext cx="3490813" cy="3490813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Групувати"/>
          <p:cNvSpPr/>
          <p:nvPr/>
        </p:nvSpPr>
        <p:spPr>
          <a:xfrm>
            <a:off x="2516712" y="6534105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4" name="2 × 3 = 6"/>
          <p:cNvSpPr txBox="1"/>
          <p:nvPr/>
        </p:nvSpPr>
        <p:spPr>
          <a:xfrm>
            <a:off x="3192014" y="6661198"/>
            <a:ext cx="23088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+ 5 = 12</a:t>
            </a:r>
          </a:p>
        </p:txBody>
      </p:sp>
      <p:sp>
        <p:nvSpPr>
          <p:cNvPr id="275" name="Групувати"/>
          <p:cNvSpPr/>
          <p:nvPr/>
        </p:nvSpPr>
        <p:spPr>
          <a:xfrm>
            <a:off x="2516712" y="7906156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6" name="2 × 3 = 6"/>
          <p:cNvSpPr txBox="1"/>
          <p:nvPr/>
        </p:nvSpPr>
        <p:spPr>
          <a:xfrm>
            <a:off x="3192014" y="8033249"/>
            <a:ext cx="22387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12 - 5</a:t>
            </a:r>
          </a:p>
        </p:txBody>
      </p:sp>
      <p:sp>
        <p:nvSpPr>
          <p:cNvPr id="277" name="Групувати"/>
          <p:cNvSpPr/>
          <p:nvPr/>
        </p:nvSpPr>
        <p:spPr>
          <a:xfrm>
            <a:off x="2516712" y="9278207"/>
            <a:ext cx="2363801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8" name="2 × 3 = 6"/>
          <p:cNvSpPr txBox="1"/>
          <p:nvPr/>
        </p:nvSpPr>
        <p:spPr>
          <a:xfrm>
            <a:off x="3192014" y="9405300"/>
            <a:ext cx="118719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7</a:t>
            </a:r>
          </a:p>
        </p:txBody>
      </p:sp>
      <p:sp>
        <p:nvSpPr>
          <p:cNvPr id="279" name="Наприклад:"/>
          <p:cNvSpPr txBox="1"/>
          <p:nvPr/>
        </p:nvSpPr>
        <p:spPr>
          <a:xfrm>
            <a:off x="2618356" y="5667944"/>
            <a:ext cx="295198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5E38CE"/>
                </a:solidFill>
              </a:defRPr>
            </a:lvl1pPr>
          </a:lstStyle>
          <a:p>
            <a:pPr/>
            <a:r>
              <a:t>Наприклад: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2" name="Google Shape;96;p14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88" name="Групувати"/>
          <p:cNvGrpSpPr/>
          <p:nvPr/>
        </p:nvGrpSpPr>
        <p:grpSpPr>
          <a:xfrm>
            <a:off x="10970810" y="-2948808"/>
            <a:ext cx="6310151" cy="1270029"/>
            <a:chOff x="-1" y="-2"/>
            <a:chExt cx="6310149" cy="1270028"/>
          </a:xfrm>
        </p:grpSpPr>
        <p:grpSp>
          <p:nvGrpSpPr>
            <p:cNvPr id="286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83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4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5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7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89" name="Групувати"/>
          <p:cNvSpPr/>
          <p:nvPr/>
        </p:nvSpPr>
        <p:spPr>
          <a:xfrm>
            <a:off x="2709281" y="6140945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0" name="2 × 3 = 6"/>
          <p:cNvSpPr txBox="1"/>
          <p:nvPr/>
        </p:nvSpPr>
        <p:spPr>
          <a:xfrm>
            <a:off x="3384582" y="6268039"/>
            <a:ext cx="22768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- 4 = 10</a:t>
            </a:r>
          </a:p>
        </p:txBody>
      </p:sp>
      <p:sp>
        <p:nvSpPr>
          <p:cNvPr id="291" name="Розв’яжіть рівняння:"/>
          <p:cNvSpPr txBox="1"/>
          <p:nvPr/>
        </p:nvSpPr>
        <p:spPr>
          <a:xfrm>
            <a:off x="2737694" y="4696677"/>
            <a:ext cx="515823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5E38CE"/>
                </a:solidFill>
              </a:defRPr>
            </a:lvl1pPr>
          </a:lstStyle>
          <a:p>
            <a:pPr/>
            <a:r>
              <a:t>Розв’яжіть рівняння:</a:t>
            </a:r>
          </a:p>
        </p:txBody>
      </p:sp>
      <p:sp>
        <p:nvSpPr>
          <p:cNvPr id="292" name="Групувати"/>
          <p:cNvSpPr/>
          <p:nvPr/>
        </p:nvSpPr>
        <p:spPr>
          <a:xfrm>
            <a:off x="2744044" y="7545137"/>
            <a:ext cx="514553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3" name="2 × 3 = 6"/>
          <p:cNvSpPr txBox="1"/>
          <p:nvPr/>
        </p:nvSpPr>
        <p:spPr>
          <a:xfrm>
            <a:off x="3346936" y="7672231"/>
            <a:ext cx="38811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</a:t>
            </a:r>
          </a:p>
        </p:txBody>
      </p:sp>
      <p:sp>
        <p:nvSpPr>
          <p:cNvPr id="294" name="Групувати"/>
          <p:cNvSpPr/>
          <p:nvPr/>
        </p:nvSpPr>
        <p:spPr>
          <a:xfrm>
            <a:off x="2757423" y="8949330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5" name="2 × 3 = 6"/>
          <p:cNvSpPr txBox="1"/>
          <p:nvPr/>
        </p:nvSpPr>
        <p:spPr>
          <a:xfrm>
            <a:off x="3432725" y="9076424"/>
            <a:ext cx="2652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+ 14 = 38</a:t>
            </a:r>
          </a:p>
        </p:txBody>
      </p:sp>
      <p:sp>
        <p:nvSpPr>
          <p:cNvPr id="296" name="2 × 3 = 6"/>
          <p:cNvSpPr txBox="1"/>
          <p:nvPr/>
        </p:nvSpPr>
        <p:spPr>
          <a:xfrm>
            <a:off x="3769719" y="7839400"/>
            <a:ext cx="3408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*</a:t>
            </a:r>
          </a:p>
        </p:txBody>
      </p:sp>
      <p:sp>
        <p:nvSpPr>
          <p:cNvPr id="297" name="2 × 3 = 6"/>
          <p:cNvSpPr txBox="1"/>
          <p:nvPr/>
        </p:nvSpPr>
        <p:spPr>
          <a:xfrm>
            <a:off x="4170658" y="7672231"/>
            <a:ext cx="319024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 = 744 - 576</a:t>
            </a:r>
          </a:p>
        </p:txBody>
      </p:sp>
      <p:sp>
        <p:nvSpPr>
          <p:cNvPr id="298" name="1"/>
          <p:cNvSpPr txBox="1"/>
          <p:nvPr/>
        </p:nvSpPr>
        <p:spPr>
          <a:xfrm>
            <a:off x="2010238" y="6195826"/>
            <a:ext cx="366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99" name="2"/>
          <p:cNvSpPr txBox="1"/>
          <p:nvPr/>
        </p:nvSpPr>
        <p:spPr>
          <a:xfrm>
            <a:off x="2010238" y="7672231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00" name="3"/>
          <p:cNvSpPr txBox="1"/>
          <p:nvPr/>
        </p:nvSpPr>
        <p:spPr>
          <a:xfrm>
            <a:off x="2007952" y="9076424"/>
            <a:ext cx="4490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3</a:t>
            </a:r>
          </a:p>
        </p:txBody>
      </p:sp>
      <p:pic>
        <p:nvPicPr>
          <p:cNvPr id="301" name="36.png" descr="3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138351" y="3518482"/>
            <a:ext cx="8077201" cy="8077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Google Shape;96;p14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310" name="Групувати"/>
          <p:cNvGrpSpPr/>
          <p:nvPr/>
        </p:nvGrpSpPr>
        <p:grpSpPr>
          <a:xfrm>
            <a:off x="10970810" y="-2948808"/>
            <a:ext cx="6310151" cy="1270029"/>
            <a:chOff x="-1" y="-2"/>
            <a:chExt cx="6310149" cy="1270028"/>
          </a:xfrm>
        </p:grpSpPr>
        <p:grpSp>
          <p:nvGrpSpPr>
            <p:cNvPr id="308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05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6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7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9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11" name="Групувати"/>
          <p:cNvSpPr/>
          <p:nvPr/>
        </p:nvSpPr>
        <p:spPr>
          <a:xfrm>
            <a:off x="2564854" y="3781979"/>
            <a:ext cx="2914198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2" name="2 × 3 = 6"/>
          <p:cNvSpPr txBox="1"/>
          <p:nvPr/>
        </p:nvSpPr>
        <p:spPr>
          <a:xfrm>
            <a:off x="2883525" y="3908898"/>
            <a:ext cx="22768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- 4 = 10</a:t>
            </a:r>
          </a:p>
        </p:txBody>
      </p:sp>
      <p:sp>
        <p:nvSpPr>
          <p:cNvPr id="313" name="Групувати"/>
          <p:cNvSpPr/>
          <p:nvPr/>
        </p:nvSpPr>
        <p:spPr>
          <a:xfrm>
            <a:off x="7221265" y="3781804"/>
            <a:ext cx="465712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17" name="Групувати"/>
          <p:cNvGrpSpPr/>
          <p:nvPr/>
        </p:nvGrpSpPr>
        <p:grpSpPr>
          <a:xfrm>
            <a:off x="7548439" y="3875348"/>
            <a:ext cx="4013963" cy="865670"/>
            <a:chOff x="0" y="0"/>
            <a:chExt cx="4013961" cy="865668"/>
          </a:xfrm>
        </p:grpSpPr>
        <p:sp>
          <p:nvSpPr>
            <p:cNvPr id="314" name="2 × 3 = 6"/>
            <p:cNvSpPr txBox="1"/>
            <p:nvPr/>
          </p:nvSpPr>
          <p:spPr>
            <a:xfrm>
              <a:off x="0" y="0"/>
              <a:ext cx="388112" cy="698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315" name="2 × 3 = 6"/>
            <p:cNvSpPr txBox="1"/>
            <p:nvPr/>
          </p:nvSpPr>
          <p:spPr>
            <a:xfrm>
              <a:off x="422782" y="167168"/>
              <a:ext cx="340869" cy="698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*</a:t>
              </a:r>
            </a:p>
          </p:txBody>
        </p:sp>
        <p:sp>
          <p:nvSpPr>
            <p:cNvPr id="316" name="2 × 3 = 6"/>
            <p:cNvSpPr txBox="1"/>
            <p:nvPr/>
          </p:nvSpPr>
          <p:spPr>
            <a:xfrm>
              <a:off x="823721" y="0"/>
              <a:ext cx="3190241" cy="698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4 = 744 - 576</a:t>
              </a:r>
            </a:p>
          </p:txBody>
        </p:sp>
      </p:grpSp>
      <p:sp>
        <p:nvSpPr>
          <p:cNvPr id="318" name="Групувати"/>
          <p:cNvSpPr/>
          <p:nvPr/>
        </p:nvSpPr>
        <p:spPr>
          <a:xfrm>
            <a:off x="2564854" y="5322528"/>
            <a:ext cx="2914198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9" name="2 × 3 = 6"/>
          <p:cNvSpPr txBox="1"/>
          <p:nvPr/>
        </p:nvSpPr>
        <p:spPr>
          <a:xfrm>
            <a:off x="2886573" y="5449622"/>
            <a:ext cx="23469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10 + 4</a:t>
            </a:r>
          </a:p>
        </p:txBody>
      </p:sp>
      <p:sp>
        <p:nvSpPr>
          <p:cNvPr id="320" name="1"/>
          <p:cNvSpPr txBox="1"/>
          <p:nvPr/>
        </p:nvSpPr>
        <p:spPr>
          <a:xfrm>
            <a:off x="1889883" y="3909073"/>
            <a:ext cx="366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21" name="Групувати"/>
          <p:cNvSpPr/>
          <p:nvPr/>
        </p:nvSpPr>
        <p:spPr>
          <a:xfrm>
            <a:off x="2564854" y="6864350"/>
            <a:ext cx="2165100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2" name="2 × 3 = 6"/>
          <p:cNvSpPr txBox="1"/>
          <p:nvPr/>
        </p:nvSpPr>
        <p:spPr>
          <a:xfrm>
            <a:off x="2892262" y="6977295"/>
            <a:ext cx="145948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14</a:t>
            </a:r>
          </a:p>
        </p:txBody>
      </p:sp>
      <p:sp>
        <p:nvSpPr>
          <p:cNvPr id="323" name="2"/>
          <p:cNvSpPr txBox="1"/>
          <p:nvPr/>
        </p:nvSpPr>
        <p:spPr>
          <a:xfrm>
            <a:off x="6343032" y="3925760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24" name="Групувати"/>
          <p:cNvSpPr/>
          <p:nvPr/>
        </p:nvSpPr>
        <p:spPr>
          <a:xfrm>
            <a:off x="7221264" y="5322353"/>
            <a:ext cx="331502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28" name="Групувати"/>
          <p:cNvGrpSpPr/>
          <p:nvPr/>
        </p:nvGrpSpPr>
        <p:grpSpPr>
          <a:xfrm>
            <a:off x="7559374" y="5454938"/>
            <a:ext cx="2638807" cy="865670"/>
            <a:chOff x="0" y="0"/>
            <a:chExt cx="2638805" cy="865668"/>
          </a:xfrm>
        </p:grpSpPr>
        <p:sp>
          <p:nvSpPr>
            <p:cNvPr id="325" name="2 × 3 = 6"/>
            <p:cNvSpPr txBox="1"/>
            <p:nvPr/>
          </p:nvSpPr>
          <p:spPr>
            <a:xfrm>
              <a:off x="0" y="0"/>
              <a:ext cx="388112" cy="698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326" name="2 × 3 = 6"/>
            <p:cNvSpPr txBox="1"/>
            <p:nvPr/>
          </p:nvSpPr>
          <p:spPr>
            <a:xfrm>
              <a:off x="422782" y="167168"/>
              <a:ext cx="340869" cy="698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*</a:t>
              </a:r>
            </a:p>
          </p:txBody>
        </p:sp>
        <p:sp>
          <p:nvSpPr>
            <p:cNvPr id="327" name="2 × 3 = 6"/>
            <p:cNvSpPr txBox="1"/>
            <p:nvPr/>
          </p:nvSpPr>
          <p:spPr>
            <a:xfrm>
              <a:off x="823721" y="0"/>
              <a:ext cx="1815085" cy="698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 defTabSz="457200">
                <a:spcBef>
                  <a:spcPts val="800"/>
                </a:spcBef>
                <a:defRPr sz="4000"/>
              </a:lvl1pPr>
            </a:lstStyle>
            <a:p>
              <a:pPr/>
              <a:r>
                <a:t>4 = 168</a:t>
              </a:r>
            </a:p>
          </p:txBody>
        </p:sp>
      </p:grpSp>
      <p:sp>
        <p:nvSpPr>
          <p:cNvPr id="329" name="Групувати"/>
          <p:cNvSpPr/>
          <p:nvPr/>
        </p:nvSpPr>
        <p:spPr>
          <a:xfrm>
            <a:off x="7221264" y="6830593"/>
            <a:ext cx="3101345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0" name="2 × 3 = 6"/>
          <p:cNvSpPr txBox="1"/>
          <p:nvPr/>
        </p:nvSpPr>
        <p:spPr>
          <a:xfrm>
            <a:off x="7588751" y="6957687"/>
            <a:ext cx="246786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168 : 4</a:t>
            </a:r>
          </a:p>
        </p:txBody>
      </p:sp>
      <p:sp>
        <p:nvSpPr>
          <p:cNvPr id="331" name="Групувати"/>
          <p:cNvSpPr/>
          <p:nvPr/>
        </p:nvSpPr>
        <p:spPr>
          <a:xfrm>
            <a:off x="7234643" y="8338834"/>
            <a:ext cx="2165100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2" name="2 × 3 = 6"/>
          <p:cNvSpPr txBox="1"/>
          <p:nvPr/>
        </p:nvSpPr>
        <p:spPr>
          <a:xfrm>
            <a:off x="7562051" y="8451780"/>
            <a:ext cx="15402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42</a:t>
            </a:r>
          </a:p>
        </p:txBody>
      </p:sp>
      <p:sp>
        <p:nvSpPr>
          <p:cNvPr id="333" name="3"/>
          <p:cNvSpPr txBox="1"/>
          <p:nvPr/>
        </p:nvSpPr>
        <p:spPr>
          <a:xfrm>
            <a:off x="13107004" y="3958933"/>
            <a:ext cx="4490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34" name="Групувати"/>
          <p:cNvSpPr/>
          <p:nvPr/>
        </p:nvSpPr>
        <p:spPr>
          <a:xfrm>
            <a:off x="13974544" y="5322528"/>
            <a:ext cx="3066598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5" name="2 × 3 = 6"/>
          <p:cNvSpPr txBox="1"/>
          <p:nvPr/>
        </p:nvSpPr>
        <p:spPr>
          <a:xfrm>
            <a:off x="14296263" y="5449622"/>
            <a:ext cx="25826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38 - 14</a:t>
            </a:r>
          </a:p>
        </p:txBody>
      </p:sp>
      <p:sp>
        <p:nvSpPr>
          <p:cNvPr id="336" name="Групувати"/>
          <p:cNvSpPr/>
          <p:nvPr/>
        </p:nvSpPr>
        <p:spPr>
          <a:xfrm>
            <a:off x="14012644" y="6830593"/>
            <a:ext cx="2914199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7" name="2 × 3 = 6"/>
          <p:cNvSpPr txBox="1"/>
          <p:nvPr/>
        </p:nvSpPr>
        <p:spPr>
          <a:xfrm>
            <a:off x="14334363" y="6957687"/>
            <a:ext cx="15351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= 24</a:t>
            </a:r>
          </a:p>
        </p:txBody>
      </p:sp>
      <p:sp>
        <p:nvSpPr>
          <p:cNvPr id="338" name="Групувати"/>
          <p:cNvSpPr/>
          <p:nvPr/>
        </p:nvSpPr>
        <p:spPr>
          <a:xfrm>
            <a:off x="13957171" y="3781979"/>
            <a:ext cx="3198366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9" name="2 × 3 = 6"/>
          <p:cNvSpPr txBox="1"/>
          <p:nvPr/>
        </p:nvSpPr>
        <p:spPr>
          <a:xfrm>
            <a:off x="14275842" y="3908898"/>
            <a:ext cx="26527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x + 14 = 38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42" name="Google Shape;96;p14"/>
          <p:cNvSpPr txBox="1"/>
          <p:nvPr/>
        </p:nvSpPr>
        <p:spPr>
          <a:xfrm>
            <a:off x="2442134" y="1827452"/>
            <a:ext cx="1814768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43" name="Домашнє завдання:"/>
          <p:cNvSpPr txBox="1"/>
          <p:nvPr/>
        </p:nvSpPr>
        <p:spPr>
          <a:xfrm>
            <a:off x="2482088" y="3276434"/>
            <a:ext cx="494334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344" name="Підручник Математика 4 клас (Заїка):…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000">
                <a:solidFill>
                  <a:srgbClr val="B89230"/>
                </a:solidFill>
              </a:defRPr>
            </a:pPr>
            <a: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271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272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273</a:t>
            </a:r>
          </a:p>
        </p:txBody>
      </p:sp>
      <p:grpSp>
        <p:nvGrpSpPr>
          <p:cNvPr id="350" name="Групувати"/>
          <p:cNvGrpSpPr/>
          <p:nvPr/>
        </p:nvGrpSpPr>
        <p:grpSpPr>
          <a:xfrm>
            <a:off x="14645243" y="-3462481"/>
            <a:ext cx="6310151" cy="1270029"/>
            <a:chOff x="-1" y="-2"/>
            <a:chExt cx="6310149" cy="1270028"/>
          </a:xfrm>
        </p:grpSpPr>
        <p:grpSp>
          <p:nvGrpSpPr>
            <p:cNvPr id="348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45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6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7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49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51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57952" y="3404198"/>
            <a:ext cx="9173896" cy="91738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