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13716000" cx="24387025"/>
  <p:notesSz cx="13716000" cy="24387025"/>
  <p:embeddedFontLst>
    <p:embeddedFont>
      <p:font typeface="Rubik Medium"/>
      <p:regular r:id="rId13"/>
      <p:bold r:id="rId14"/>
      <p:italic r:id="rId15"/>
      <p:boldItalic r:id="rId16"/>
    </p:embeddedFont>
    <p:embeddedFont>
      <p:font typeface="Rubik"/>
      <p:bold r:id="rId17"/>
      <p:boldItalic r:id="rId18"/>
    </p:embeddedFont>
    <p:embeddedFont>
      <p:font typeface="Rubik SemiBold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3" roundtripDataSignature="AMtx7mhfVbl2kK4yCPRzVZXzqKmgw2ls9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ubikSemiBold-bold.fntdata"/><Relationship Id="rId22" Type="http://schemas.openxmlformats.org/officeDocument/2006/relationships/font" Target="fonts/RubikSemiBold-boldItalic.fntdata"/><Relationship Id="rId21" Type="http://schemas.openxmlformats.org/officeDocument/2006/relationships/font" Target="fonts/RubikSemiBold-italic.fntdata"/><Relationship Id="rId23" Type="http://customschemas.google.com/relationships/presentationmetadata" Target="meta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RubikMedium-regular.fntdata"/><Relationship Id="rId12" Type="http://schemas.openxmlformats.org/officeDocument/2006/relationships/slide" Target="slides/slide8.xml"/><Relationship Id="rId15" Type="http://schemas.openxmlformats.org/officeDocument/2006/relationships/font" Target="fonts/RubikMedium-italic.fntdata"/><Relationship Id="rId14" Type="http://schemas.openxmlformats.org/officeDocument/2006/relationships/font" Target="fonts/RubikMedium-bold.fntdata"/><Relationship Id="rId17" Type="http://schemas.openxmlformats.org/officeDocument/2006/relationships/font" Target="fonts/Rubik-bold.fntdata"/><Relationship Id="rId16" Type="http://schemas.openxmlformats.org/officeDocument/2006/relationships/font" Target="fonts/RubikMedium-boldItalic.fntdata"/><Relationship Id="rId19" Type="http://schemas.openxmlformats.org/officeDocument/2006/relationships/font" Target="fonts/RubikSemiBold-regular.fntdata"/><Relationship Id="rId18" Type="http://schemas.openxmlformats.org/officeDocument/2006/relationships/font" Target="fonts/Rubik-bold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" name="Google Shape;108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5" name="Google Shape;165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3" name="Google Shape;233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4" name="Google Shape;284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6" name="Google Shape;316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7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79" name="Google Shape;479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0" name="Google Shape;480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90" name="Google Shape;490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1" name="Google Shape;491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40" Type="http://schemas.openxmlformats.org/officeDocument/2006/relationships/image" Target="../media/image34.png"/><Relationship Id="rId84" Type="http://schemas.openxmlformats.org/officeDocument/2006/relationships/image" Target="../media/image78.png"/><Relationship Id="rId83" Type="http://schemas.openxmlformats.org/officeDocument/2006/relationships/image" Target="../media/image88.png"/><Relationship Id="rId42" Type="http://schemas.openxmlformats.org/officeDocument/2006/relationships/image" Target="../media/image42.png"/><Relationship Id="rId86" Type="http://schemas.openxmlformats.org/officeDocument/2006/relationships/image" Target="../media/image80.png"/><Relationship Id="rId41" Type="http://schemas.openxmlformats.org/officeDocument/2006/relationships/image" Target="../media/image49.png"/><Relationship Id="rId85" Type="http://schemas.openxmlformats.org/officeDocument/2006/relationships/image" Target="../media/image79.png"/><Relationship Id="rId44" Type="http://schemas.openxmlformats.org/officeDocument/2006/relationships/image" Target="../media/image40.png"/><Relationship Id="rId43" Type="http://schemas.openxmlformats.org/officeDocument/2006/relationships/image" Target="../media/image36.png"/><Relationship Id="rId87" Type="http://schemas.openxmlformats.org/officeDocument/2006/relationships/image" Target="../media/image86.png"/><Relationship Id="rId46" Type="http://schemas.openxmlformats.org/officeDocument/2006/relationships/image" Target="../media/image35.png"/><Relationship Id="rId45" Type="http://schemas.openxmlformats.org/officeDocument/2006/relationships/image" Target="../media/image37.png"/><Relationship Id="rId80" Type="http://schemas.openxmlformats.org/officeDocument/2006/relationships/image" Target="../media/image93.png"/><Relationship Id="rId82" Type="http://schemas.openxmlformats.org/officeDocument/2006/relationships/image" Target="../media/image73.png"/><Relationship Id="rId81" Type="http://schemas.openxmlformats.org/officeDocument/2006/relationships/image" Target="../media/image8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10.png"/><Relationship Id="rId9" Type="http://schemas.openxmlformats.org/officeDocument/2006/relationships/image" Target="../media/image9.png"/><Relationship Id="rId48" Type="http://schemas.openxmlformats.org/officeDocument/2006/relationships/image" Target="../media/image62.png"/><Relationship Id="rId47" Type="http://schemas.openxmlformats.org/officeDocument/2006/relationships/image" Target="../media/image44.png"/><Relationship Id="rId49" Type="http://schemas.openxmlformats.org/officeDocument/2006/relationships/image" Target="../media/image50.png"/><Relationship Id="rId5" Type="http://schemas.openxmlformats.org/officeDocument/2006/relationships/image" Target="../media/image15.png"/><Relationship Id="rId6" Type="http://schemas.openxmlformats.org/officeDocument/2006/relationships/image" Target="../media/image18.png"/><Relationship Id="rId7" Type="http://schemas.openxmlformats.org/officeDocument/2006/relationships/image" Target="../media/image6.png"/><Relationship Id="rId8" Type="http://schemas.openxmlformats.org/officeDocument/2006/relationships/image" Target="../media/image3.png"/><Relationship Id="rId73" Type="http://schemas.openxmlformats.org/officeDocument/2006/relationships/image" Target="../media/image77.png"/><Relationship Id="rId72" Type="http://schemas.openxmlformats.org/officeDocument/2006/relationships/image" Target="../media/image74.png"/><Relationship Id="rId31" Type="http://schemas.openxmlformats.org/officeDocument/2006/relationships/image" Target="../media/image25.png"/><Relationship Id="rId75" Type="http://schemas.openxmlformats.org/officeDocument/2006/relationships/image" Target="../media/image72.png"/><Relationship Id="rId30" Type="http://schemas.openxmlformats.org/officeDocument/2006/relationships/image" Target="../media/image28.png"/><Relationship Id="rId74" Type="http://schemas.openxmlformats.org/officeDocument/2006/relationships/image" Target="../media/image75.png"/><Relationship Id="rId33" Type="http://schemas.openxmlformats.org/officeDocument/2006/relationships/image" Target="../media/image48.png"/><Relationship Id="rId77" Type="http://schemas.openxmlformats.org/officeDocument/2006/relationships/image" Target="../media/image69.png"/><Relationship Id="rId32" Type="http://schemas.openxmlformats.org/officeDocument/2006/relationships/image" Target="../media/image26.png"/><Relationship Id="rId76" Type="http://schemas.openxmlformats.org/officeDocument/2006/relationships/image" Target="../media/image82.png"/><Relationship Id="rId35" Type="http://schemas.openxmlformats.org/officeDocument/2006/relationships/image" Target="../media/image30.png"/><Relationship Id="rId79" Type="http://schemas.openxmlformats.org/officeDocument/2006/relationships/image" Target="../media/image87.png"/><Relationship Id="rId34" Type="http://schemas.openxmlformats.org/officeDocument/2006/relationships/image" Target="../media/image29.png"/><Relationship Id="rId78" Type="http://schemas.openxmlformats.org/officeDocument/2006/relationships/image" Target="../media/image70.png"/><Relationship Id="rId71" Type="http://schemas.openxmlformats.org/officeDocument/2006/relationships/image" Target="../media/image68.png"/><Relationship Id="rId70" Type="http://schemas.openxmlformats.org/officeDocument/2006/relationships/image" Target="../media/image60.png"/><Relationship Id="rId37" Type="http://schemas.openxmlformats.org/officeDocument/2006/relationships/image" Target="../media/image43.png"/><Relationship Id="rId36" Type="http://schemas.openxmlformats.org/officeDocument/2006/relationships/image" Target="../media/image63.png"/><Relationship Id="rId39" Type="http://schemas.openxmlformats.org/officeDocument/2006/relationships/image" Target="../media/image31.png"/><Relationship Id="rId38" Type="http://schemas.openxmlformats.org/officeDocument/2006/relationships/image" Target="../media/image38.png"/><Relationship Id="rId62" Type="http://schemas.openxmlformats.org/officeDocument/2006/relationships/image" Target="../media/image51.png"/><Relationship Id="rId61" Type="http://schemas.openxmlformats.org/officeDocument/2006/relationships/image" Target="../media/image58.png"/><Relationship Id="rId20" Type="http://schemas.openxmlformats.org/officeDocument/2006/relationships/image" Target="../media/image17.png"/><Relationship Id="rId64" Type="http://schemas.openxmlformats.org/officeDocument/2006/relationships/image" Target="../media/image64.png"/><Relationship Id="rId63" Type="http://schemas.openxmlformats.org/officeDocument/2006/relationships/image" Target="../media/image90.png"/><Relationship Id="rId22" Type="http://schemas.openxmlformats.org/officeDocument/2006/relationships/image" Target="../media/image14.png"/><Relationship Id="rId66" Type="http://schemas.openxmlformats.org/officeDocument/2006/relationships/image" Target="../media/image76.png"/><Relationship Id="rId21" Type="http://schemas.openxmlformats.org/officeDocument/2006/relationships/image" Target="../media/image21.png"/><Relationship Id="rId65" Type="http://schemas.openxmlformats.org/officeDocument/2006/relationships/image" Target="../media/image89.png"/><Relationship Id="rId24" Type="http://schemas.openxmlformats.org/officeDocument/2006/relationships/image" Target="../media/image32.png"/><Relationship Id="rId68" Type="http://schemas.openxmlformats.org/officeDocument/2006/relationships/image" Target="../media/image71.png"/><Relationship Id="rId23" Type="http://schemas.openxmlformats.org/officeDocument/2006/relationships/image" Target="../media/image41.png"/><Relationship Id="rId67" Type="http://schemas.openxmlformats.org/officeDocument/2006/relationships/image" Target="../media/image54.png"/><Relationship Id="rId60" Type="http://schemas.openxmlformats.org/officeDocument/2006/relationships/image" Target="../media/image67.png"/><Relationship Id="rId26" Type="http://schemas.openxmlformats.org/officeDocument/2006/relationships/image" Target="../media/image22.png"/><Relationship Id="rId25" Type="http://schemas.openxmlformats.org/officeDocument/2006/relationships/image" Target="../media/image23.png"/><Relationship Id="rId69" Type="http://schemas.openxmlformats.org/officeDocument/2006/relationships/image" Target="../media/image59.png"/><Relationship Id="rId28" Type="http://schemas.openxmlformats.org/officeDocument/2006/relationships/image" Target="../media/image24.png"/><Relationship Id="rId27" Type="http://schemas.openxmlformats.org/officeDocument/2006/relationships/image" Target="../media/image33.png"/><Relationship Id="rId29" Type="http://schemas.openxmlformats.org/officeDocument/2006/relationships/image" Target="../media/image47.png"/><Relationship Id="rId51" Type="http://schemas.openxmlformats.org/officeDocument/2006/relationships/image" Target="../media/image52.png"/><Relationship Id="rId50" Type="http://schemas.openxmlformats.org/officeDocument/2006/relationships/image" Target="../media/image57.png"/><Relationship Id="rId53" Type="http://schemas.openxmlformats.org/officeDocument/2006/relationships/image" Target="../media/image45.png"/><Relationship Id="rId52" Type="http://schemas.openxmlformats.org/officeDocument/2006/relationships/image" Target="../media/image66.png"/><Relationship Id="rId11" Type="http://schemas.openxmlformats.org/officeDocument/2006/relationships/image" Target="../media/image5.png"/><Relationship Id="rId55" Type="http://schemas.openxmlformats.org/officeDocument/2006/relationships/image" Target="../media/image55.png"/><Relationship Id="rId10" Type="http://schemas.openxmlformats.org/officeDocument/2006/relationships/image" Target="../media/image8.png"/><Relationship Id="rId54" Type="http://schemas.openxmlformats.org/officeDocument/2006/relationships/image" Target="../media/image56.png"/><Relationship Id="rId13" Type="http://schemas.openxmlformats.org/officeDocument/2006/relationships/image" Target="../media/image16.png"/><Relationship Id="rId57" Type="http://schemas.openxmlformats.org/officeDocument/2006/relationships/image" Target="../media/image65.png"/><Relationship Id="rId12" Type="http://schemas.openxmlformats.org/officeDocument/2006/relationships/image" Target="../media/image20.png"/><Relationship Id="rId56" Type="http://schemas.openxmlformats.org/officeDocument/2006/relationships/image" Target="../media/image46.png"/><Relationship Id="rId15" Type="http://schemas.openxmlformats.org/officeDocument/2006/relationships/image" Target="../media/image19.png"/><Relationship Id="rId59" Type="http://schemas.openxmlformats.org/officeDocument/2006/relationships/image" Target="../media/image53.png"/><Relationship Id="rId14" Type="http://schemas.openxmlformats.org/officeDocument/2006/relationships/image" Target="../media/image4.png"/><Relationship Id="rId58" Type="http://schemas.openxmlformats.org/officeDocument/2006/relationships/image" Target="../media/image61.png"/><Relationship Id="rId17" Type="http://schemas.openxmlformats.org/officeDocument/2006/relationships/image" Target="../media/image11.png"/><Relationship Id="rId16" Type="http://schemas.openxmlformats.org/officeDocument/2006/relationships/image" Target="../media/image13.png"/><Relationship Id="rId19" Type="http://schemas.openxmlformats.org/officeDocument/2006/relationships/image" Target="../media/image27.png"/><Relationship Id="rId18" Type="http://schemas.openxmlformats.org/officeDocument/2006/relationships/image" Target="../media/image12.png"/></Relationships>
</file>

<file path=ppt/slides/_rels/slide2.xml.rels><?xml version="1.0" encoding="UTF-8" standalone="yes"?><Relationships xmlns="http://schemas.openxmlformats.org/package/2006/relationships"><Relationship Id="rId40" Type="http://schemas.openxmlformats.org/officeDocument/2006/relationships/image" Target="../media/image134.png"/><Relationship Id="rId42" Type="http://schemas.openxmlformats.org/officeDocument/2006/relationships/image" Target="../media/image136.png"/><Relationship Id="rId41" Type="http://schemas.openxmlformats.org/officeDocument/2006/relationships/image" Target="../media/image117.png"/><Relationship Id="rId44" Type="http://schemas.openxmlformats.org/officeDocument/2006/relationships/image" Target="../media/image128.png"/><Relationship Id="rId43" Type="http://schemas.openxmlformats.org/officeDocument/2006/relationships/image" Target="../media/image163.png"/><Relationship Id="rId46" Type="http://schemas.openxmlformats.org/officeDocument/2006/relationships/image" Target="../media/image121.png"/><Relationship Id="rId45" Type="http://schemas.openxmlformats.org/officeDocument/2006/relationships/image" Target="../media/image119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85.png"/><Relationship Id="rId9" Type="http://schemas.openxmlformats.org/officeDocument/2006/relationships/image" Target="../media/image104.png"/><Relationship Id="rId47" Type="http://schemas.openxmlformats.org/officeDocument/2006/relationships/image" Target="../media/image123.png"/><Relationship Id="rId5" Type="http://schemas.openxmlformats.org/officeDocument/2006/relationships/image" Target="../media/image91.png"/><Relationship Id="rId6" Type="http://schemas.openxmlformats.org/officeDocument/2006/relationships/image" Target="../media/image92.png"/><Relationship Id="rId7" Type="http://schemas.openxmlformats.org/officeDocument/2006/relationships/image" Target="../media/image84.png"/><Relationship Id="rId8" Type="http://schemas.openxmlformats.org/officeDocument/2006/relationships/image" Target="../media/image99.png"/><Relationship Id="rId31" Type="http://schemas.openxmlformats.org/officeDocument/2006/relationships/image" Target="../media/image125.png"/><Relationship Id="rId30" Type="http://schemas.openxmlformats.org/officeDocument/2006/relationships/image" Target="../media/image118.png"/><Relationship Id="rId33" Type="http://schemas.openxmlformats.org/officeDocument/2006/relationships/image" Target="../media/image112.png"/><Relationship Id="rId32" Type="http://schemas.openxmlformats.org/officeDocument/2006/relationships/image" Target="../media/image113.png"/><Relationship Id="rId35" Type="http://schemas.openxmlformats.org/officeDocument/2006/relationships/image" Target="../media/image124.png"/><Relationship Id="rId34" Type="http://schemas.openxmlformats.org/officeDocument/2006/relationships/image" Target="../media/image115.png"/><Relationship Id="rId37" Type="http://schemas.openxmlformats.org/officeDocument/2006/relationships/image" Target="../media/image120.png"/><Relationship Id="rId36" Type="http://schemas.openxmlformats.org/officeDocument/2006/relationships/image" Target="../media/image129.png"/><Relationship Id="rId39" Type="http://schemas.openxmlformats.org/officeDocument/2006/relationships/image" Target="../media/image133.png"/><Relationship Id="rId38" Type="http://schemas.openxmlformats.org/officeDocument/2006/relationships/image" Target="../media/image116.png"/><Relationship Id="rId20" Type="http://schemas.openxmlformats.org/officeDocument/2006/relationships/image" Target="../media/image108.png"/><Relationship Id="rId22" Type="http://schemas.openxmlformats.org/officeDocument/2006/relationships/image" Target="../media/image103.png"/><Relationship Id="rId21" Type="http://schemas.openxmlformats.org/officeDocument/2006/relationships/image" Target="../media/image96.png"/><Relationship Id="rId24" Type="http://schemas.openxmlformats.org/officeDocument/2006/relationships/image" Target="../media/image109.png"/><Relationship Id="rId23" Type="http://schemas.openxmlformats.org/officeDocument/2006/relationships/image" Target="../media/image139.png"/><Relationship Id="rId26" Type="http://schemas.openxmlformats.org/officeDocument/2006/relationships/image" Target="../media/image114.png"/><Relationship Id="rId25" Type="http://schemas.openxmlformats.org/officeDocument/2006/relationships/image" Target="../media/image111.png"/><Relationship Id="rId28" Type="http://schemas.openxmlformats.org/officeDocument/2006/relationships/image" Target="../media/image131.png"/><Relationship Id="rId27" Type="http://schemas.openxmlformats.org/officeDocument/2006/relationships/image" Target="../media/image110.png"/><Relationship Id="rId29" Type="http://schemas.openxmlformats.org/officeDocument/2006/relationships/image" Target="../media/image122.png"/><Relationship Id="rId11" Type="http://schemas.openxmlformats.org/officeDocument/2006/relationships/image" Target="../media/image98.png"/><Relationship Id="rId10" Type="http://schemas.openxmlformats.org/officeDocument/2006/relationships/image" Target="../media/image102.png"/><Relationship Id="rId13" Type="http://schemas.openxmlformats.org/officeDocument/2006/relationships/image" Target="../media/image105.png"/><Relationship Id="rId12" Type="http://schemas.openxmlformats.org/officeDocument/2006/relationships/image" Target="../media/image101.png"/><Relationship Id="rId15" Type="http://schemas.openxmlformats.org/officeDocument/2006/relationships/image" Target="../media/image94.png"/><Relationship Id="rId14" Type="http://schemas.openxmlformats.org/officeDocument/2006/relationships/image" Target="../media/image106.png"/><Relationship Id="rId17" Type="http://schemas.openxmlformats.org/officeDocument/2006/relationships/image" Target="../media/image107.png"/><Relationship Id="rId16" Type="http://schemas.openxmlformats.org/officeDocument/2006/relationships/image" Target="../media/image95.png"/><Relationship Id="rId19" Type="http://schemas.openxmlformats.org/officeDocument/2006/relationships/image" Target="../media/image97.png"/><Relationship Id="rId18" Type="http://schemas.openxmlformats.org/officeDocument/2006/relationships/image" Target="../media/image100.png"/></Relationships>
</file>

<file path=ppt/slides/_rels/slide3.xml.rels><?xml version="1.0" encoding="UTF-8" standalone="yes"?><Relationships xmlns="http://schemas.openxmlformats.org/package/2006/relationships"><Relationship Id="rId40" Type="http://schemas.openxmlformats.org/officeDocument/2006/relationships/image" Target="../media/image205.png"/><Relationship Id="rId42" Type="http://schemas.openxmlformats.org/officeDocument/2006/relationships/image" Target="../media/image175.png"/><Relationship Id="rId41" Type="http://schemas.openxmlformats.org/officeDocument/2006/relationships/image" Target="../media/image193.png"/><Relationship Id="rId44" Type="http://schemas.openxmlformats.org/officeDocument/2006/relationships/image" Target="../media/image167.png"/><Relationship Id="rId43" Type="http://schemas.openxmlformats.org/officeDocument/2006/relationships/image" Target="../media/image185.png"/><Relationship Id="rId46" Type="http://schemas.openxmlformats.org/officeDocument/2006/relationships/image" Target="../media/image169.png"/><Relationship Id="rId45" Type="http://schemas.openxmlformats.org/officeDocument/2006/relationships/image" Target="../media/image186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135.png"/><Relationship Id="rId9" Type="http://schemas.openxmlformats.org/officeDocument/2006/relationships/image" Target="../media/image141.png"/><Relationship Id="rId48" Type="http://schemas.openxmlformats.org/officeDocument/2006/relationships/image" Target="../media/image176.png"/><Relationship Id="rId47" Type="http://schemas.openxmlformats.org/officeDocument/2006/relationships/image" Target="../media/image182.png"/><Relationship Id="rId49" Type="http://schemas.openxmlformats.org/officeDocument/2006/relationships/image" Target="../media/image174.png"/><Relationship Id="rId5" Type="http://schemas.openxmlformats.org/officeDocument/2006/relationships/image" Target="../media/image130.png"/><Relationship Id="rId6" Type="http://schemas.openxmlformats.org/officeDocument/2006/relationships/image" Target="../media/image126.png"/><Relationship Id="rId7" Type="http://schemas.openxmlformats.org/officeDocument/2006/relationships/image" Target="../media/image138.png"/><Relationship Id="rId8" Type="http://schemas.openxmlformats.org/officeDocument/2006/relationships/image" Target="../media/image132.png"/><Relationship Id="rId31" Type="http://schemas.openxmlformats.org/officeDocument/2006/relationships/image" Target="../media/image177.png"/><Relationship Id="rId30" Type="http://schemas.openxmlformats.org/officeDocument/2006/relationships/image" Target="../media/image161.png"/><Relationship Id="rId33" Type="http://schemas.openxmlformats.org/officeDocument/2006/relationships/image" Target="../media/image168.png"/><Relationship Id="rId32" Type="http://schemas.openxmlformats.org/officeDocument/2006/relationships/image" Target="../media/image171.png"/><Relationship Id="rId35" Type="http://schemas.openxmlformats.org/officeDocument/2006/relationships/image" Target="../media/image155.png"/><Relationship Id="rId34" Type="http://schemas.openxmlformats.org/officeDocument/2006/relationships/image" Target="../media/image157.png"/><Relationship Id="rId37" Type="http://schemas.openxmlformats.org/officeDocument/2006/relationships/image" Target="../media/image162.png"/><Relationship Id="rId36" Type="http://schemas.openxmlformats.org/officeDocument/2006/relationships/image" Target="../media/image156.png"/><Relationship Id="rId39" Type="http://schemas.openxmlformats.org/officeDocument/2006/relationships/image" Target="../media/image188.png"/><Relationship Id="rId38" Type="http://schemas.openxmlformats.org/officeDocument/2006/relationships/image" Target="../media/image164.png"/><Relationship Id="rId20" Type="http://schemas.openxmlformats.org/officeDocument/2006/relationships/image" Target="../media/image148.png"/><Relationship Id="rId22" Type="http://schemas.openxmlformats.org/officeDocument/2006/relationships/image" Target="../media/image149.png"/><Relationship Id="rId21" Type="http://schemas.openxmlformats.org/officeDocument/2006/relationships/image" Target="../media/image146.png"/><Relationship Id="rId24" Type="http://schemas.openxmlformats.org/officeDocument/2006/relationships/image" Target="../media/image144.png"/><Relationship Id="rId23" Type="http://schemas.openxmlformats.org/officeDocument/2006/relationships/image" Target="../media/image152.png"/><Relationship Id="rId26" Type="http://schemas.openxmlformats.org/officeDocument/2006/relationships/image" Target="../media/image158.png"/><Relationship Id="rId25" Type="http://schemas.openxmlformats.org/officeDocument/2006/relationships/image" Target="../media/image151.png"/><Relationship Id="rId28" Type="http://schemas.openxmlformats.org/officeDocument/2006/relationships/image" Target="../media/image166.png"/><Relationship Id="rId27" Type="http://schemas.openxmlformats.org/officeDocument/2006/relationships/image" Target="../media/image165.png"/><Relationship Id="rId29" Type="http://schemas.openxmlformats.org/officeDocument/2006/relationships/image" Target="../media/image160.png"/><Relationship Id="rId50" Type="http://schemas.openxmlformats.org/officeDocument/2006/relationships/image" Target="../media/image86.png"/><Relationship Id="rId11" Type="http://schemas.openxmlformats.org/officeDocument/2006/relationships/image" Target="../media/image143.png"/><Relationship Id="rId10" Type="http://schemas.openxmlformats.org/officeDocument/2006/relationships/image" Target="../media/image142.png"/><Relationship Id="rId13" Type="http://schemas.openxmlformats.org/officeDocument/2006/relationships/image" Target="../media/image145.png"/><Relationship Id="rId12" Type="http://schemas.openxmlformats.org/officeDocument/2006/relationships/image" Target="../media/image140.png"/><Relationship Id="rId15" Type="http://schemas.openxmlformats.org/officeDocument/2006/relationships/image" Target="../media/image153.png"/><Relationship Id="rId14" Type="http://schemas.openxmlformats.org/officeDocument/2006/relationships/image" Target="../media/image137.png"/><Relationship Id="rId17" Type="http://schemas.openxmlformats.org/officeDocument/2006/relationships/image" Target="../media/image159.png"/><Relationship Id="rId16" Type="http://schemas.openxmlformats.org/officeDocument/2006/relationships/image" Target="../media/image147.png"/><Relationship Id="rId19" Type="http://schemas.openxmlformats.org/officeDocument/2006/relationships/image" Target="../media/image154.png"/><Relationship Id="rId18" Type="http://schemas.openxmlformats.org/officeDocument/2006/relationships/image" Target="../media/image150.png"/></Relationships>
</file>

<file path=ppt/slides/_rels/slide4.xml.rels><?xml version="1.0" encoding="UTF-8" standalone="yes"?><Relationships xmlns="http://schemas.openxmlformats.org/package/2006/relationships"><Relationship Id="rId40" Type="http://schemas.openxmlformats.org/officeDocument/2006/relationships/image" Target="../media/image219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173.png"/><Relationship Id="rId9" Type="http://schemas.openxmlformats.org/officeDocument/2006/relationships/image" Target="../media/image178.png"/><Relationship Id="rId5" Type="http://schemas.openxmlformats.org/officeDocument/2006/relationships/image" Target="../media/image180.png"/><Relationship Id="rId6" Type="http://schemas.openxmlformats.org/officeDocument/2006/relationships/image" Target="../media/image179.png"/><Relationship Id="rId7" Type="http://schemas.openxmlformats.org/officeDocument/2006/relationships/image" Target="../media/image183.png"/><Relationship Id="rId8" Type="http://schemas.openxmlformats.org/officeDocument/2006/relationships/image" Target="../media/image202.png"/><Relationship Id="rId31" Type="http://schemas.openxmlformats.org/officeDocument/2006/relationships/image" Target="../media/image201.png"/><Relationship Id="rId30" Type="http://schemas.openxmlformats.org/officeDocument/2006/relationships/image" Target="../media/image208.png"/><Relationship Id="rId33" Type="http://schemas.openxmlformats.org/officeDocument/2006/relationships/image" Target="../media/image200.png"/><Relationship Id="rId32" Type="http://schemas.openxmlformats.org/officeDocument/2006/relationships/image" Target="../media/image235.png"/><Relationship Id="rId35" Type="http://schemas.openxmlformats.org/officeDocument/2006/relationships/image" Target="../media/image226.png"/><Relationship Id="rId34" Type="http://schemas.openxmlformats.org/officeDocument/2006/relationships/image" Target="../media/image211.png"/><Relationship Id="rId37" Type="http://schemas.openxmlformats.org/officeDocument/2006/relationships/image" Target="../media/image218.png"/><Relationship Id="rId36" Type="http://schemas.openxmlformats.org/officeDocument/2006/relationships/image" Target="../media/image223.png"/><Relationship Id="rId39" Type="http://schemas.openxmlformats.org/officeDocument/2006/relationships/image" Target="../media/image214.png"/><Relationship Id="rId38" Type="http://schemas.openxmlformats.org/officeDocument/2006/relationships/image" Target="../media/image216.png"/><Relationship Id="rId20" Type="http://schemas.openxmlformats.org/officeDocument/2006/relationships/image" Target="../media/image192.png"/><Relationship Id="rId22" Type="http://schemas.openxmlformats.org/officeDocument/2006/relationships/image" Target="../media/image191.png"/><Relationship Id="rId21" Type="http://schemas.openxmlformats.org/officeDocument/2006/relationships/image" Target="../media/image196.png"/><Relationship Id="rId24" Type="http://schemas.openxmlformats.org/officeDocument/2006/relationships/image" Target="../media/image209.png"/><Relationship Id="rId23" Type="http://schemas.openxmlformats.org/officeDocument/2006/relationships/image" Target="../media/image199.png"/><Relationship Id="rId26" Type="http://schemas.openxmlformats.org/officeDocument/2006/relationships/image" Target="../media/image210.png"/><Relationship Id="rId25" Type="http://schemas.openxmlformats.org/officeDocument/2006/relationships/image" Target="../media/image198.png"/><Relationship Id="rId28" Type="http://schemas.openxmlformats.org/officeDocument/2006/relationships/image" Target="../media/image206.png"/><Relationship Id="rId27" Type="http://schemas.openxmlformats.org/officeDocument/2006/relationships/image" Target="../media/image243.png"/><Relationship Id="rId29" Type="http://schemas.openxmlformats.org/officeDocument/2006/relationships/image" Target="../media/image204.png"/><Relationship Id="rId11" Type="http://schemas.openxmlformats.org/officeDocument/2006/relationships/image" Target="../media/image181.png"/><Relationship Id="rId10" Type="http://schemas.openxmlformats.org/officeDocument/2006/relationships/image" Target="../media/image187.png"/><Relationship Id="rId13" Type="http://schemas.openxmlformats.org/officeDocument/2006/relationships/image" Target="../media/image189.png"/><Relationship Id="rId12" Type="http://schemas.openxmlformats.org/officeDocument/2006/relationships/image" Target="../media/image184.png"/><Relationship Id="rId15" Type="http://schemas.openxmlformats.org/officeDocument/2006/relationships/image" Target="../media/image195.png"/><Relationship Id="rId14" Type="http://schemas.openxmlformats.org/officeDocument/2006/relationships/image" Target="../media/image203.png"/><Relationship Id="rId17" Type="http://schemas.openxmlformats.org/officeDocument/2006/relationships/image" Target="../media/image194.png"/><Relationship Id="rId16" Type="http://schemas.openxmlformats.org/officeDocument/2006/relationships/image" Target="../media/image207.png"/><Relationship Id="rId19" Type="http://schemas.openxmlformats.org/officeDocument/2006/relationships/image" Target="../media/image197.png"/><Relationship Id="rId18" Type="http://schemas.openxmlformats.org/officeDocument/2006/relationships/image" Target="../media/image190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217.png"/><Relationship Id="rId9" Type="http://schemas.openxmlformats.org/officeDocument/2006/relationships/image" Target="../media/image242.png"/><Relationship Id="rId5" Type="http://schemas.openxmlformats.org/officeDocument/2006/relationships/image" Target="../media/image213.png"/><Relationship Id="rId6" Type="http://schemas.openxmlformats.org/officeDocument/2006/relationships/image" Target="../media/image222.png"/><Relationship Id="rId7" Type="http://schemas.openxmlformats.org/officeDocument/2006/relationships/image" Target="../media/image224.png"/><Relationship Id="rId8" Type="http://schemas.openxmlformats.org/officeDocument/2006/relationships/image" Target="../media/image215.png"/><Relationship Id="rId20" Type="http://schemas.openxmlformats.org/officeDocument/2006/relationships/image" Target="../media/image227.png"/><Relationship Id="rId22" Type="http://schemas.openxmlformats.org/officeDocument/2006/relationships/image" Target="../media/image246.png"/><Relationship Id="rId21" Type="http://schemas.openxmlformats.org/officeDocument/2006/relationships/image" Target="../media/image234.png"/><Relationship Id="rId24" Type="http://schemas.openxmlformats.org/officeDocument/2006/relationships/image" Target="../media/image230.png"/><Relationship Id="rId23" Type="http://schemas.openxmlformats.org/officeDocument/2006/relationships/image" Target="../media/image240.png"/><Relationship Id="rId26" Type="http://schemas.openxmlformats.org/officeDocument/2006/relationships/image" Target="../media/image239.png"/><Relationship Id="rId25" Type="http://schemas.openxmlformats.org/officeDocument/2006/relationships/image" Target="../media/image232.png"/><Relationship Id="rId27" Type="http://schemas.openxmlformats.org/officeDocument/2006/relationships/image" Target="../media/image258.png"/><Relationship Id="rId11" Type="http://schemas.openxmlformats.org/officeDocument/2006/relationships/image" Target="../media/image236.png"/><Relationship Id="rId10" Type="http://schemas.openxmlformats.org/officeDocument/2006/relationships/image" Target="../media/image229.png"/><Relationship Id="rId13" Type="http://schemas.openxmlformats.org/officeDocument/2006/relationships/image" Target="../media/image225.png"/><Relationship Id="rId12" Type="http://schemas.openxmlformats.org/officeDocument/2006/relationships/image" Target="../media/image221.png"/><Relationship Id="rId15" Type="http://schemas.openxmlformats.org/officeDocument/2006/relationships/image" Target="../media/image244.png"/><Relationship Id="rId14" Type="http://schemas.openxmlformats.org/officeDocument/2006/relationships/image" Target="../media/image251.png"/><Relationship Id="rId17" Type="http://schemas.openxmlformats.org/officeDocument/2006/relationships/image" Target="../media/image228.png"/><Relationship Id="rId16" Type="http://schemas.openxmlformats.org/officeDocument/2006/relationships/image" Target="../media/image220.png"/><Relationship Id="rId19" Type="http://schemas.openxmlformats.org/officeDocument/2006/relationships/image" Target="../media/image259.png"/><Relationship Id="rId18" Type="http://schemas.openxmlformats.org/officeDocument/2006/relationships/image" Target="../media/image231.png"/></Relationships>
</file>

<file path=ppt/slides/_rels/slide6.xml.rels><?xml version="1.0" encoding="UTF-8" standalone="yes"?><Relationships xmlns="http://schemas.openxmlformats.org/package/2006/relationships"><Relationship Id="rId40" Type="http://schemas.openxmlformats.org/officeDocument/2006/relationships/image" Target="../media/image283.png"/><Relationship Id="rId42" Type="http://schemas.openxmlformats.org/officeDocument/2006/relationships/image" Target="../media/image327.png"/><Relationship Id="rId41" Type="http://schemas.openxmlformats.org/officeDocument/2006/relationships/image" Target="../media/image282.png"/><Relationship Id="rId44" Type="http://schemas.openxmlformats.org/officeDocument/2006/relationships/image" Target="../media/image276.png"/><Relationship Id="rId43" Type="http://schemas.openxmlformats.org/officeDocument/2006/relationships/image" Target="../media/image321.png"/><Relationship Id="rId46" Type="http://schemas.openxmlformats.org/officeDocument/2006/relationships/image" Target="../media/image280.png"/><Relationship Id="rId45" Type="http://schemas.openxmlformats.org/officeDocument/2006/relationships/image" Target="../media/image285.png"/><Relationship Id="rId107" Type="http://schemas.openxmlformats.org/officeDocument/2006/relationships/image" Target="../media/image29.png"/><Relationship Id="rId106" Type="http://schemas.openxmlformats.org/officeDocument/2006/relationships/image" Target="../media/image387.png"/><Relationship Id="rId105" Type="http://schemas.openxmlformats.org/officeDocument/2006/relationships/image" Target="../media/image345.png"/><Relationship Id="rId104" Type="http://schemas.openxmlformats.org/officeDocument/2006/relationships/image" Target="../media/image352.png"/><Relationship Id="rId109" Type="http://schemas.openxmlformats.org/officeDocument/2006/relationships/image" Target="../media/image63.png"/><Relationship Id="rId108" Type="http://schemas.openxmlformats.org/officeDocument/2006/relationships/image" Target="../media/image30.png"/><Relationship Id="rId48" Type="http://schemas.openxmlformats.org/officeDocument/2006/relationships/image" Target="../media/image312.png"/><Relationship Id="rId47" Type="http://schemas.openxmlformats.org/officeDocument/2006/relationships/image" Target="../media/image278.png"/><Relationship Id="rId49" Type="http://schemas.openxmlformats.org/officeDocument/2006/relationships/image" Target="../media/image287.png"/><Relationship Id="rId103" Type="http://schemas.openxmlformats.org/officeDocument/2006/relationships/image" Target="../media/image359.png"/><Relationship Id="rId102" Type="http://schemas.openxmlformats.org/officeDocument/2006/relationships/image" Target="../media/image340.png"/><Relationship Id="rId101" Type="http://schemas.openxmlformats.org/officeDocument/2006/relationships/image" Target="../media/image401.png"/><Relationship Id="rId100" Type="http://schemas.openxmlformats.org/officeDocument/2006/relationships/image" Target="../media/image342.png"/><Relationship Id="rId31" Type="http://schemas.openxmlformats.org/officeDocument/2006/relationships/image" Target="../media/image281.png"/><Relationship Id="rId30" Type="http://schemas.openxmlformats.org/officeDocument/2006/relationships/image" Target="../media/image263.png"/><Relationship Id="rId33" Type="http://schemas.openxmlformats.org/officeDocument/2006/relationships/image" Target="../media/image277.png"/><Relationship Id="rId32" Type="http://schemas.openxmlformats.org/officeDocument/2006/relationships/image" Target="../media/image266.png"/><Relationship Id="rId35" Type="http://schemas.openxmlformats.org/officeDocument/2006/relationships/image" Target="../media/image296.png"/><Relationship Id="rId34" Type="http://schemas.openxmlformats.org/officeDocument/2006/relationships/image" Target="../media/image265.png"/><Relationship Id="rId37" Type="http://schemas.openxmlformats.org/officeDocument/2006/relationships/image" Target="../media/image288.png"/><Relationship Id="rId36" Type="http://schemas.openxmlformats.org/officeDocument/2006/relationships/image" Target="../media/image274.png"/><Relationship Id="rId39" Type="http://schemas.openxmlformats.org/officeDocument/2006/relationships/image" Target="../media/image297.png"/><Relationship Id="rId38" Type="http://schemas.openxmlformats.org/officeDocument/2006/relationships/image" Target="../media/image319.png"/><Relationship Id="rId20" Type="http://schemas.openxmlformats.org/officeDocument/2006/relationships/image" Target="../media/image253.png"/><Relationship Id="rId22" Type="http://schemas.openxmlformats.org/officeDocument/2006/relationships/image" Target="../media/image262.png"/><Relationship Id="rId21" Type="http://schemas.openxmlformats.org/officeDocument/2006/relationships/image" Target="../media/image254.png"/><Relationship Id="rId24" Type="http://schemas.openxmlformats.org/officeDocument/2006/relationships/image" Target="../media/image264.png"/><Relationship Id="rId23" Type="http://schemas.openxmlformats.org/officeDocument/2006/relationships/image" Target="../media/image273.png"/><Relationship Id="rId129" Type="http://schemas.openxmlformats.org/officeDocument/2006/relationships/image" Target="../media/image46.png"/><Relationship Id="rId128" Type="http://schemas.openxmlformats.org/officeDocument/2006/relationships/image" Target="../media/image55.png"/><Relationship Id="rId127" Type="http://schemas.openxmlformats.org/officeDocument/2006/relationships/image" Target="../media/image56.png"/><Relationship Id="rId126" Type="http://schemas.openxmlformats.org/officeDocument/2006/relationships/image" Target="../media/image45.png"/><Relationship Id="rId26" Type="http://schemas.openxmlformats.org/officeDocument/2006/relationships/image" Target="../media/image279.png"/><Relationship Id="rId121" Type="http://schemas.openxmlformats.org/officeDocument/2006/relationships/image" Target="../media/image62.png"/><Relationship Id="rId25" Type="http://schemas.openxmlformats.org/officeDocument/2006/relationships/image" Target="../media/image269.png"/><Relationship Id="rId120" Type="http://schemas.openxmlformats.org/officeDocument/2006/relationships/image" Target="../media/image44.png"/><Relationship Id="rId28" Type="http://schemas.openxmlformats.org/officeDocument/2006/relationships/image" Target="../media/image260.png"/><Relationship Id="rId27" Type="http://schemas.openxmlformats.org/officeDocument/2006/relationships/image" Target="../media/image272.png"/><Relationship Id="rId125" Type="http://schemas.openxmlformats.org/officeDocument/2006/relationships/image" Target="../media/image66.png"/><Relationship Id="rId29" Type="http://schemas.openxmlformats.org/officeDocument/2006/relationships/image" Target="../media/image270.png"/><Relationship Id="rId124" Type="http://schemas.openxmlformats.org/officeDocument/2006/relationships/image" Target="../media/image52.png"/><Relationship Id="rId123" Type="http://schemas.openxmlformats.org/officeDocument/2006/relationships/image" Target="../media/image57.png"/><Relationship Id="rId122" Type="http://schemas.openxmlformats.org/officeDocument/2006/relationships/image" Target="../media/image50.png"/><Relationship Id="rId95" Type="http://schemas.openxmlformats.org/officeDocument/2006/relationships/image" Target="../media/image361.png"/><Relationship Id="rId94" Type="http://schemas.openxmlformats.org/officeDocument/2006/relationships/image" Target="../media/image355.png"/><Relationship Id="rId97" Type="http://schemas.openxmlformats.org/officeDocument/2006/relationships/image" Target="../media/image336.png"/><Relationship Id="rId96" Type="http://schemas.openxmlformats.org/officeDocument/2006/relationships/image" Target="../media/image349.png"/><Relationship Id="rId11" Type="http://schemas.openxmlformats.org/officeDocument/2006/relationships/image" Target="../media/image252.png"/><Relationship Id="rId99" Type="http://schemas.openxmlformats.org/officeDocument/2006/relationships/image" Target="../media/image334.png"/><Relationship Id="rId10" Type="http://schemas.openxmlformats.org/officeDocument/2006/relationships/image" Target="../media/image250.png"/><Relationship Id="rId98" Type="http://schemas.openxmlformats.org/officeDocument/2006/relationships/image" Target="../media/image335.png"/><Relationship Id="rId13" Type="http://schemas.openxmlformats.org/officeDocument/2006/relationships/image" Target="../media/image248.png"/><Relationship Id="rId12" Type="http://schemas.openxmlformats.org/officeDocument/2006/relationships/image" Target="../media/image275.png"/><Relationship Id="rId91" Type="http://schemas.openxmlformats.org/officeDocument/2006/relationships/image" Target="../media/image330.png"/><Relationship Id="rId90" Type="http://schemas.openxmlformats.org/officeDocument/2006/relationships/image" Target="../media/image332.png"/><Relationship Id="rId93" Type="http://schemas.openxmlformats.org/officeDocument/2006/relationships/image" Target="../media/image347.png"/><Relationship Id="rId92" Type="http://schemas.openxmlformats.org/officeDocument/2006/relationships/image" Target="../media/image333.png"/><Relationship Id="rId118" Type="http://schemas.openxmlformats.org/officeDocument/2006/relationships/image" Target="../media/image37.png"/><Relationship Id="rId117" Type="http://schemas.openxmlformats.org/officeDocument/2006/relationships/image" Target="../media/image40.png"/><Relationship Id="rId116" Type="http://schemas.openxmlformats.org/officeDocument/2006/relationships/image" Target="../media/image36.png"/><Relationship Id="rId115" Type="http://schemas.openxmlformats.org/officeDocument/2006/relationships/image" Target="../media/image42.png"/><Relationship Id="rId119" Type="http://schemas.openxmlformats.org/officeDocument/2006/relationships/image" Target="../media/image35.png"/><Relationship Id="rId15" Type="http://schemas.openxmlformats.org/officeDocument/2006/relationships/image" Target="../media/image261.png"/><Relationship Id="rId110" Type="http://schemas.openxmlformats.org/officeDocument/2006/relationships/image" Target="../media/image43.png"/><Relationship Id="rId14" Type="http://schemas.openxmlformats.org/officeDocument/2006/relationships/image" Target="../media/image255.png"/><Relationship Id="rId17" Type="http://schemas.openxmlformats.org/officeDocument/2006/relationships/image" Target="../media/image257.png"/><Relationship Id="rId16" Type="http://schemas.openxmlformats.org/officeDocument/2006/relationships/image" Target="../media/image268.png"/><Relationship Id="rId19" Type="http://schemas.openxmlformats.org/officeDocument/2006/relationships/image" Target="../media/image267.png"/><Relationship Id="rId114" Type="http://schemas.openxmlformats.org/officeDocument/2006/relationships/image" Target="../media/image49.png"/><Relationship Id="rId18" Type="http://schemas.openxmlformats.org/officeDocument/2006/relationships/image" Target="../media/image256.png"/><Relationship Id="rId113" Type="http://schemas.openxmlformats.org/officeDocument/2006/relationships/image" Target="../media/image34.png"/><Relationship Id="rId112" Type="http://schemas.openxmlformats.org/officeDocument/2006/relationships/image" Target="../media/image380.png"/><Relationship Id="rId111" Type="http://schemas.openxmlformats.org/officeDocument/2006/relationships/image" Target="../media/image38.png"/><Relationship Id="rId84" Type="http://schemas.openxmlformats.org/officeDocument/2006/relationships/image" Target="../media/image167.png"/><Relationship Id="rId83" Type="http://schemas.openxmlformats.org/officeDocument/2006/relationships/image" Target="../media/image185.png"/><Relationship Id="rId86" Type="http://schemas.openxmlformats.org/officeDocument/2006/relationships/image" Target="../media/image169.png"/><Relationship Id="rId85" Type="http://schemas.openxmlformats.org/officeDocument/2006/relationships/image" Target="../media/image186.png"/><Relationship Id="rId88" Type="http://schemas.openxmlformats.org/officeDocument/2006/relationships/image" Target="../media/image176.png"/><Relationship Id="rId150" Type="http://schemas.openxmlformats.org/officeDocument/2006/relationships/image" Target="../media/image69.png"/><Relationship Id="rId87" Type="http://schemas.openxmlformats.org/officeDocument/2006/relationships/image" Target="../media/image182.png"/><Relationship Id="rId89" Type="http://schemas.openxmlformats.org/officeDocument/2006/relationships/image" Target="../media/image174.png"/><Relationship Id="rId80" Type="http://schemas.openxmlformats.org/officeDocument/2006/relationships/image" Target="../media/image205.png"/><Relationship Id="rId82" Type="http://schemas.openxmlformats.org/officeDocument/2006/relationships/image" Target="../media/image175.png"/><Relationship Id="rId81" Type="http://schemas.openxmlformats.org/officeDocument/2006/relationships/image" Target="../media/image19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149" Type="http://schemas.openxmlformats.org/officeDocument/2006/relationships/image" Target="../media/image82.png"/><Relationship Id="rId4" Type="http://schemas.openxmlformats.org/officeDocument/2006/relationships/image" Target="../media/image237.png"/><Relationship Id="rId148" Type="http://schemas.openxmlformats.org/officeDocument/2006/relationships/image" Target="../media/image72.png"/><Relationship Id="rId9" Type="http://schemas.openxmlformats.org/officeDocument/2006/relationships/image" Target="../media/image245.png"/><Relationship Id="rId143" Type="http://schemas.openxmlformats.org/officeDocument/2006/relationships/image" Target="../media/image60.png"/><Relationship Id="rId142" Type="http://schemas.openxmlformats.org/officeDocument/2006/relationships/image" Target="../media/image59.png"/><Relationship Id="rId141" Type="http://schemas.openxmlformats.org/officeDocument/2006/relationships/image" Target="../media/image71.png"/><Relationship Id="rId140" Type="http://schemas.openxmlformats.org/officeDocument/2006/relationships/image" Target="../media/image54.png"/><Relationship Id="rId5" Type="http://schemas.openxmlformats.org/officeDocument/2006/relationships/image" Target="../media/image238.png"/><Relationship Id="rId147" Type="http://schemas.openxmlformats.org/officeDocument/2006/relationships/image" Target="../media/image75.png"/><Relationship Id="rId6" Type="http://schemas.openxmlformats.org/officeDocument/2006/relationships/image" Target="../media/image247.png"/><Relationship Id="rId146" Type="http://schemas.openxmlformats.org/officeDocument/2006/relationships/image" Target="../media/image77.png"/><Relationship Id="rId7" Type="http://schemas.openxmlformats.org/officeDocument/2006/relationships/image" Target="../media/image271.png"/><Relationship Id="rId145" Type="http://schemas.openxmlformats.org/officeDocument/2006/relationships/image" Target="../media/image74.png"/><Relationship Id="rId8" Type="http://schemas.openxmlformats.org/officeDocument/2006/relationships/image" Target="../media/image249.png"/><Relationship Id="rId144" Type="http://schemas.openxmlformats.org/officeDocument/2006/relationships/image" Target="../media/image68.png"/><Relationship Id="rId73" Type="http://schemas.openxmlformats.org/officeDocument/2006/relationships/image" Target="../media/image168.png"/><Relationship Id="rId72" Type="http://schemas.openxmlformats.org/officeDocument/2006/relationships/image" Target="../media/image328.png"/><Relationship Id="rId75" Type="http://schemas.openxmlformats.org/officeDocument/2006/relationships/image" Target="../media/image155.png"/><Relationship Id="rId74" Type="http://schemas.openxmlformats.org/officeDocument/2006/relationships/image" Target="../media/image157.png"/><Relationship Id="rId77" Type="http://schemas.openxmlformats.org/officeDocument/2006/relationships/image" Target="../media/image162.png"/><Relationship Id="rId76" Type="http://schemas.openxmlformats.org/officeDocument/2006/relationships/image" Target="../media/image156.png"/><Relationship Id="rId79" Type="http://schemas.openxmlformats.org/officeDocument/2006/relationships/image" Target="../media/image188.png"/><Relationship Id="rId78" Type="http://schemas.openxmlformats.org/officeDocument/2006/relationships/image" Target="../media/image164.png"/><Relationship Id="rId71" Type="http://schemas.openxmlformats.org/officeDocument/2006/relationships/image" Target="../media/image337.png"/><Relationship Id="rId70" Type="http://schemas.openxmlformats.org/officeDocument/2006/relationships/image" Target="../media/image344.png"/><Relationship Id="rId139" Type="http://schemas.openxmlformats.org/officeDocument/2006/relationships/image" Target="../media/image76.png"/><Relationship Id="rId138" Type="http://schemas.openxmlformats.org/officeDocument/2006/relationships/image" Target="../media/image89.png"/><Relationship Id="rId137" Type="http://schemas.openxmlformats.org/officeDocument/2006/relationships/image" Target="../media/image64.png"/><Relationship Id="rId132" Type="http://schemas.openxmlformats.org/officeDocument/2006/relationships/image" Target="../media/image53.png"/><Relationship Id="rId131" Type="http://schemas.openxmlformats.org/officeDocument/2006/relationships/image" Target="../media/image398.png"/><Relationship Id="rId130" Type="http://schemas.openxmlformats.org/officeDocument/2006/relationships/image" Target="../media/image65.png"/><Relationship Id="rId136" Type="http://schemas.openxmlformats.org/officeDocument/2006/relationships/image" Target="../media/image90.png"/><Relationship Id="rId135" Type="http://schemas.openxmlformats.org/officeDocument/2006/relationships/image" Target="../media/image51.png"/><Relationship Id="rId134" Type="http://schemas.openxmlformats.org/officeDocument/2006/relationships/image" Target="../media/image58.png"/><Relationship Id="rId133" Type="http://schemas.openxmlformats.org/officeDocument/2006/relationships/image" Target="../media/image67.png"/><Relationship Id="rId62" Type="http://schemas.openxmlformats.org/officeDocument/2006/relationships/image" Target="../media/image299.png"/><Relationship Id="rId61" Type="http://schemas.openxmlformats.org/officeDocument/2006/relationships/image" Target="../media/image302.png"/><Relationship Id="rId64" Type="http://schemas.openxmlformats.org/officeDocument/2006/relationships/image" Target="../media/image301.png"/><Relationship Id="rId63" Type="http://schemas.openxmlformats.org/officeDocument/2006/relationships/image" Target="../media/image308.png"/><Relationship Id="rId66" Type="http://schemas.openxmlformats.org/officeDocument/2006/relationships/image" Target="../media/image305.png"/><Relationship Id="rId65" Type="http://schemas.openxmlformats.org/officeDocument/2006/relationships/image" Target="../media/image307.png"/><Relationship Id="rId68" Type="http://schemas.openxmlformats.org/officeDocument/2006/relationships/image" Target="../media/image303.png"/><Relationship Id="rId67" Type="http://schemas.openxmlformats.org/officeDocument/2006/relationships/image" Target="../media/image306.png"/><Relationship Id="rId60" Type="http://schemas.openxmlformats.org/officeDocument/2006/relationships/image" Target="../media/image300.png"/><Relationship Id="rId69" Type="http://schemas.openxmlformats.org/officeDocument/2006/relationships/image" Target="../media/image304.png"/><Relationship Id="rId51" Type="http://schemas.openxmlformats.org/officeDocument/2006/relationships/image" Target="../media/image290.png"/><Relationship Id="rId50" Type="http://schemas.openxmlformats.org/officeDocument/2006/relationships/image" Target="../media/image284.png"/><Relationship Id="rId53" Type="http://schemas.openxmlformats.org/officeDocument/2006/relationships/image" Target="../media/image298.png"/><Relationship Id="rId52" Type="http://schemas.openxmlformats.org/officeDocument/2006/relationships/image" Target="../media/image294.png"/><Relationship Id="rId55" Type="http://schemas.openxmlformats.org/officeDocument/2006/relationships/image" Target="../media/image286.png"/><Relationship Id="rId54" Type="http://schemas.openxmlformats.org/officeDocument/2006/relationships/image" Target="../media/image292.png"/><Relationship Id="rId57" Type="http://schemas.openxmlformats.org/officeDocument/2006/relationships/image" Target="../media/image295.png"/><Relationship Id="rId56" Type="http://schemas.openxmlformats.org/officeDocument/2006/relationships/image" Target="../media/image289.png"/><Relationship Id="rId159" Type="http://schemas.openxmlformats.org/officeDocument/2006/relationships/image" Target="../media/image405.png"/><Relationship Id="rId59" Type="http://schemas.openxmlformats.org/officeDocument/2006/relationships/image" Target="../media/image293.png"/><Relationship Id="rId154" Type="http://schemas.openxmlformats.org/officeDocument/2006/relationships/image" Target="../media/image83.png"/><Relationship Id="rId58" Type="http://schemas.openxmlformats.org/officeDocument/2006/relationships/image" Target="../media/image291.png"/><Relationship Id="rId153" Type="http://schemas.openxmlformats.org/officeDocument/2006/relationships/image" Target="../media/image93.png"/><Relationship Id="rId152" Type="http://schemas.openxmlformats.org/officeDocument/2006/relationships/image" Target="../media/image87.png"/><Relationship Id="rId151" Type="http://schemas.openxmlformats.org/officeDocument/2006/relationships/image" Target="../media/image70.png"/><Relationship Id="rId158" Type="http://schemas.openxmlformats.org/officeDocument/2006/relationships/image" Target="../media/image79.png"/><Relationship Id="rId157" Type="http://schemas.openxmlformats.org/officeDocument/2006/relationships/image" Target="../media/image78.png"/><Relationship Id="rId156" Type="http://schemas.openxmlformats.org/officeDocument/2006/relationships/image" Target="../media/image88.png"/><Relationship Id="rId155" Type="http://schemas.openxmlformats.org/officeDocument/2006/relationships/image" Target="../media/image7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hyperlink" Target="https://pidruchnyk.com.ua/3klas/matematyka3/" TargetMode="External"/><Relationship Id="rId5" Type="http://schemas.openxmlformats.org/officeDocument/2006/relationships/hyperlink" Target="https://pidruchnyk.com.ua/tags/%D0%B7%D0%B0%D1%97%D0%BA%D0%B0/" TargetMode="External"/><Relationship Id="rId6" Type="http://schemas.openxmlformats.org/officeDocument/2006/relationships/hyperlink" Target="https://pidruchnyk.com.ua/tags/%D1%82%D0%B0%D1%80%D0%BD%D0%B0%D0%B2%D1%81%D1%8C%D0%BA%D0%B0/" TargetMode="External"/><Relationship Id="rId7" Type="http://schemas.openxmlformats.org/officeDocument/2006/relationships/image" Target="../media/image433.png"/></Relationships>
</file>

<file path=ppt/slides/_rels/slide8.xml.rels><?xml version="1.0" encoding="UTF-8" standalone="yes"?><Relationships xmlns="http://schemas.openxmlformats.org/package/2006/relationships"><Relationship Id="rId40" Type="http://schemas.openxmlformats.org/officeDocument/2006/relationships/image" Target="../media/image460.png"/><Relationship Id="rId42" Type="http://schemas.openxmlformats.org/officeDocument/2006/relationships/image" Target="../media/image461.png"/><Relationship Id="rId41" Type="http://schemas.openxmlformats.org/officeDocument/2006/relationships/image" Target="../media/image459.png"/><Relationship Id="rId43" Type="http://schemas.openxmlformats.org/officeDocument/2006/relationships/image" Target="../media/image462.png"/><Relationship Id="rId31" Type="http://schemas.openxmlformats.org/officeDocument/2006/relationships/image" Target="../media/image465.png"/><Relationship Id="rId30" Type="http://schemas.openxmlformats.org/officeDocument/2006/relationships/image" Target="../media/image444.png"/><Relationship Id="rId33" Type="http://schemas.openxmlformats.org/officeDocument/2006/relationships/image" Target="../media/image450.png"/><Relationship Id="rId32" Type="http://schemas.openxmlformats.org/officeDocument/2006/relationships/image" Target="../media/image443.png"/><Relationship Id="rId35" Type="http://schemas.openxmlformats.org/officeDocument/2006/relationships/image" Target="../media/image448.png"/><Relationship Id="rId34" Type="http://schemas.openxmlformats.org/officeDocument/2006/relationships/image" Target="../media/image454.png"/><Relationship Id="rId37" Type="http://schemas.openxmlformats.org/officeDocument/2006/relationships/image" Target="../media/image456.png"/><Relationship Id="rId36" Type="http://schemas.openxmlformats.org/officeDocument/2006/relationships/image" Target="../media/image463.png"/><Relationship Id="rId39" Type="http://schemas.openxmlformats.org/officeDocument/2006/relationships/image" Target="../media/image458.png"/><Relationship Id="rId38" Type="http://schemas.openxmlformats.org/officeDocument/2006/relationships/image" Target="../media/image457.png"/><Relationship Id="rId20" Type="http://schemas.openxmlformats.org/officeDocument/2006/relationships/image" Target="../media/image439.png"/><Relationship Id="rId22" Type="http://schemas.openxmlformats.org/officeDocument/2006/relationships/image" Target="../media/image445.png"/><Relationship Id="rId21" Type="http://schemas.openxmlformats.org/officeDocument/2006/relationships/image" Target="../media/image447.png"/><Relationship Id="rId24" Type="http://schemas.openxmlformats.org/officeDocument/2006/relationships/image" Target="../media/image452.png"/><Relationship Id="rId23" Type="http://schemas.openxmlformats.org/officeDocument/2006/relationships/image" Target="../media/image441.png"/><Relationship Id="rId26" Type="http://schemas.openxmlformats.org/officeDocument/2006/relationships/image" Target="../media/image453.png"/><Relationship Id="rId25" Type="http://schemas.openxmlformats.org/officeDocument/2006/relationships/image" Target="../media/image446.png"/><Relationship Id="rId28" Type="http://schemas.openxmlformats.org/officeDocument/2006/relationships/image" Target="../media/image449.png"/><Relationship Id="rId27" Type="http://schemas.openxmlformats.org/officeDocument/2006/relationships/image" Target="../media/image442.png"/><Relationship Id="rId29" Type="http://schemas.openxmlformats.org/officeDocument/2006/relationships/image" Target="../media/image455.png"/><Relationship Id="rId11" Type="http://schemas.openxmlformats.org/officeDocument/2006/relationships/image" Target="../media/image409.png"/><Relationship Id="rId10" Type="http://schemas.openxmlformats.org/officeDocument/2006/relationships/image" Target="../media/image451.png"/><Relationship Id="rId13" Type="http://schemas.openxmlformats.org/officeDocument/2006/relationships/image" Target="../media/image406.png"/><Relationship Id="rId12" Type="http://schemas.openxmlformats.org/officeDocument/2006/relationships/image" Target="../media/image420.png"/><Relationship Id="rId15" Type="http://schemas.openxmlformats.org/officeDocument/2006/relationships/image" Target="../media/image218.png"/><Relationship Id="rId14" Type="http://schemas.openxmlformats.org/officeDocument/2006/relationships/image" Target="../media/image410.png"/><Relationship Id="rId17" Type="http://schemas.openxmlformats.org/officeDocument/2006/relationships/image" Target="../media/image428.png"/><Relationship Id="rId16" Type="http://schemas.openxmlformats.org/officeDocument/2006/relationships/image" Target="../media/image419.png"/><Relationship Id="rId19" Type="http://schemas.openxmlformats.org/officeDocument/2006/relationships/image" Target="../media/image435.png"/><Relationship Id="rId18" Type="http://schemas.openxmlformats.org/officeDocument/2006/relationships/image" Target="../media/image429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image" Target="../media/image431.png"/><Relationship Id="rId9" Type="http://schemas.openxmlformats.org/officeDocument/2006/relationships/image" Target="../media/image434.png"/><Relationship Id="rId5" Type="http://schemas.openxmlformats.org/officeDocument/2006/relationships/image" Target="../media/image436.png"/><Relationship Id="rId6" Type="http://schemas.openxmlformats.org/officeDocument/2006/relationships/image" Target="../media/image422.png"/><Relationship Id="rId7" Type="http://schemas.openxmlformats.org/officeDocument/2006/relationships/image" Target="../media/image413.png"/><Relationship Id="rId8" Type="http://schemas.openxmlformats.org/officeDocument/2006/relationships/image" Target="../media/image40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16" name="Google Shape;1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"/>
          <p:cNvSpPr/>
          <p:nvPr/>
        </p:nvSpPr>
        <p:spPr>
          <a:xfrm>
            <a:off x="5139909" y="5651500"/>
            <a:ext cx="14094528" cy="27516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536D6"/>
              </a:buClr>
              <a:buSzPts val="8000"/>
              <a:buFont typeface="Rubik"/>
              <a:buNone/>
            </a:pPr>
            <a:r>
              <a:rPr b="1" i="0" lang="en-US" sz="8000" u="none" cap="none" strike="noStrike">
                <a:solidFill>
                  <a:srgbClr val="6536D6"/>
                </a:solidFill>
                <a:latin typeface="Rubik"/>
                <a:ea typeface="Rubik"/>
                <a:cs typeface="Rubik"/>
                <a:sym typeface="Rubik"/>
              </a:rPr>
              <a:t>Взаємозв’язок додавання і віднімання</a:t>
            </a:r>
            <a:endParaRPr b="0" i="0" sz="8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10085060" y="8191500"/>
            <a:ext cx="4356645" cy="6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Rubik"/>
              <a:buNone/>
            </a:pPr>
            <a:r>
              <a:rPr b="0" i="0" lang="en-US" sz="36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Математика 3 клас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19" name="Google Shape;19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468138" y="10192690"/>
            <a:ext cx="588659" cy="208599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0" name="Google Shape;20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59425" y="10192400"/>
            <a:ext cx="497345" cy="208525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1" name="Google Shape;21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467861" y="11227783"/>
            <a:ext cx="544092" cy="105090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2" name="Google Shape;22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121824" y="7166092"/>
            <a:ext cx="2206992" cy="4255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3" name="Google Shape;23;p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803037" y="8431786"/>
            <a:ext cx="2550707" cy="367780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4" name="Google Shape;24;p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474920" y="8439394"/>
            <a:ext cx="1976626" cy="36212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" name="Google Shape;25;p1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3026213" y="8702227"/>
            <a:ext cx="735452" cy="36623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6" name="Google Shape;26;p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803037" y="8431786"/>
            <a:ext cx="2550707" cy="367780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7" name="Google Shape;27;p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474920" y="8439394"/>
            <a:ext cx="1976626" cy="36212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8" name="Google Shape;28;p1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2474920" y="8524252"/>
            <a:ext cx="1976715" cy="353578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9" name="Google Shape;29;p1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3026213" y="8702227"/>
            <a:ext cx="735452" cy="36623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0" name="Google Shape;30;p1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3523015" y="10339649"/>
            <a:ext cx="1778090" cy="198082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1" name="Google Shape;31;p1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2579428" y="8431496"/>
            <a:ext cx="1029713" cy="50001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2" name="Google Shape;32;p1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2984413" y="6231079"/>
            <a:ext cx="691105" cy="100184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3" name="Google Shape;33;p1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3274310" y="6380047"/>
            <a:ext cx="364981" cy="82388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4" name="Google Shape;34;p1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1805576" y="6590678"/>
            <a:ext cx="912422" cy="106664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5" name="Google Shape;35;p1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1885315" y="6660561"/>
            <a:ext cx="693823" cy="88512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6" name="Google Shape;36;p1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2017027" y="6952786"/>
            <a:ext cx="2120016" cy="157101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7" name="Google Shape;37;p1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1714714" y="7541797"/>
            <a:ext cx="2758249" cy="12493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8" name="Google Shape;38;p1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3468929" y="8344202"/>
            <a:ext cx="322141" cy="21997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9" name="Google Shape;39;p1"/>
          <p:cNvPicPr preferRelativeResize="0"/>
          <p:nvPr/>
        </p:nvPicPr>
        <p:blipFill rotWithShape="1">
          <a:blip r:embed="rId21">
            <a:alphaModFix/>
          </a:blip>
          <a:srcRect b="0" l="0" r="0" t="0"/>
          <a:stretch/>
        </p:blipFill>
        <p:spPr>
          <a:xfrm>
            <a:off x="2984339" y="7796113"/>
            <a:ext cx="147362" cy="23431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0" name="Google Shape;40;p1"/>
          <p:cNvPicPr preferRelativeResize="0"/>
          <p:nvPr/>
        </p:nvPicPr>
        <p:blipFill rotWithShape="1">
          <a:blip r:embed="rId22">
            <a:alphaModFix/>
          </a:blip>
          <a:srcRect b="0" l="0" r="0" t="0"/>
          <a:stretch/>
        </p:blipFill>
        <p:spPr>
          <a:xfrm>
            <a:off x="3444983" y="7647411"/>
            <a:ext cx="147364" cy="23431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1" name="Google Shape;41;p1"/>
          <p:cNvPicPr preferRelativeResize="0"/>
          <p:nvPr/>
        </p:nvPicPr>
        <p:blipFill rotWithShape="1">
          <a:blip r:embed="rId23">
            <a:alphaModFix/>
          </a:blip>
          <a:srcRect b="0" l="0" r="0" t="0"/>
          <a:stretch/>
        </p:blipFill>
        <p:spPr>
          <a:xfrm>
            <a:off x="2791680" y="7903040"/>
            <a:ext cx="113041" cy="4343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2" name="Google Shape;42;p1"/>
          <p:cNvPicPr preferRelativeResize="0"/>
          <p:nvPr/>
        </p:nvPicPr>
        <p:blipFill rotWithShape="1">
          <a:blip r:embed="rId24">
            <a:alphaModFix/>
          </a:blip>
          <a:srcRect b="0" l="0" r="0" t="0"/>
          <a:stretch/>
        </p:blipFill>
        <p:spPr>
          <a:xfrm>
            <a:off x="2868545" y="7994203"/>
            <a:ext cx="44374" cy="4414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3" name="Google Shape;43;p1"/>
          <p:cNvPicPr preferRelativeResize="0"/>
          <p:nvPr/>
        </p:nvPicPr>
        <p:blipFill rotWithShape="1">
          <a:blip r:embed="rId25">
            <a:alphaModFix/>
          </a:blip>
          <a:srcRect b="0" l="0" r="0" t="0"/>
          <a:stretch/>
        </p:blipFill>
        <p:spPr>
          <a:xfrm>
            <a:off x="3646794" y="7732963"/>
            <a:ext cx="64100" cy="3710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4" name="Google Shape;44;p1"/>
          <p:cNvPicPr preferRelativeResize="0"/>
          <p:nvPr/>
        </p:nvPicPr>
        <p:blipFill rotWithShape="1">
          <a:blip r:embed="rId26">
            <a:alphaModFix/>
          </a:blip>
          <a:srcRect b="0" l="0" r="0" t="0"/>
          <a:stretch/>
        </p:blipFill>
        <p:spPr>
          <a:xfrm>
            <a:off x="3618355" y="7662787"/>
            <a:ext cx="54636" cy="3670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5" name="Google Shape;45;p1"/>
          <p:cNvPicPr preferRelativeResize="0"/>
          <p:nvPr/>
        </p:nvPicPr>
        <p:blipFill rotWithShape="1">
          <a:blip r:embed="rId27">
            <a:alphaModFix/>
          </a:blip>
          <a:srcRect b="0" l="0" r="0" t="0"/>
          <a:stretch/>
        </p:blipFill>
        <p:spPr>
          <a:xfrm>
            <a:off x="3579098" y="7552463"/>
            <a:ext cx="24319" cy="4756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6" name="Google Shape;46;p1"/>
          <p:cNvPicPr preferRelativeResize="0"/>
          <p:nvPr/>
        </p:nvPicPr>
        <p:blipFill rotWithShape="1">
          <a:blip r:embed="rId28">
            <a:alphaModFix/>
          </a:blip>
          <a:srcRect b="0" l="0" r="0" t="0"/>
          <a:stretch/>
        </p:blipFill>
        <p:spPr>
          <a:xfrm>
            <a:off x="2063702" y="6993464"/>
            <a:ext cx="585591" cy="55110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7" name="Google Shape;47;p1"/>
          <p:cNvPicPr preferRelativeResize="0"/>
          <p:nvPr/>
        </p:nvPicPr>
        <p:blipFill rotWithShape="1">
          <a:blip r:embed="rId29">
            <a:alphaModFix/>
          </a:blip>
          <a:srcRect b="0" l="0" r="0" t="0"/>
          <a:stretch/>
        </p:blipFill>
        <p:spPr>
          <a:xfrm>
            <a:off x="3248510" y="6811465"/>
            <a:ext cx="573996" cy="39270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8" name="Google Shape;48;p1"/>
          <p:cNvPicPr preferRelativeResize="0"/>
          <p:nvPr/>
        </p:nvPicPr>
        <p:blipFill rotWithShape="1">
          <a:blip r:embed="rId30">
            <a:alphaModFix/>
          </a:blip>
          <a:srcRect b="0" l="0" r="0" t="0"/>
          <a:stretch/>
        </p:blipFill>
        <p:spPr>
          <a:xfrm>
            <a:off x="3026213" y="11177348"/>
            <a:ext cx="657431" cy="118752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9" name="Google Shape;49;p1"/>
          <p:cNvPicPr preferRelativeResize="0"/>
          <p:nvPr/>
        </p:nvPicPr>
        <p:blipFill rotWithShape="1">
          <a:blip r:embed="rId31">
            <a:alphaModFix/>
          </a:blip>
          <a:srcRect b="0" l="0" r="0" t="0"/>
          <a:stretch/>
        </p:blipFill>
        <p:spPr>
          <a:xfrm>
            <a:off x="3522725" y="12045805"/>
            <a:ext cx="1096997" cy="27438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0" name="Google Shape;50;p1"/>
          <p:cNvPicPr preferRelativeResize="0"/>
          <p:nvPr/>
        </p:nvPicPr>
        <p:blipFill rotWithShape="1">
          <a:blip r:embed="rId32">
            <a:alphaModFix/>
          </a:blip>
          <a:srcRect b="0" l="0" r="0" t="0"/>
          <a:stretch/>
        </p:blipFill>
        <p:spPr>
          <a:xfrm>
            <a:off x="3930306" y="10353274"/>
            <a:ext cx="674342" cy="172148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1" name="Google Shape;51;p1"/>
          <p:cNvPicPr preferRelativeResize="0"/>
          <p:nvPr/>
        </p:nvPicPr>
        <p:blipFill rotWithShape="1">
          <a:blip r:embed="rId33">
            <a:alphaModFix/>
          </a:blip>
          <a:srcRect b="0" l="0" r="0" t="0"/>
          <a:stretch/>
        </p:blipFill>
        <p:spPr>
          <a:xfrm>
            <a:off x="5822747" y="7165928"/>
            <a:ext cx="1506069" cy="209514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2" name="Google Shape;52;p1"/>
          <p:cNvPicPr preferRelativeResize="0"/>
          <p:nvPr/>
        </p:nvPicPr>
        <p:blipFill rotWithShape="1">
          <a:blip r:embed="rId34">
            <a:alphaModFix/>
          </a:blip>
          <a:srcRect b="0" l="0" r="0" t="0"/>
          <a:stretch/>
        </p:blipFill>
        <p:spPr>
          <a:xfrm>
            <a:off x="21234076" y="2190948"/>
            <a:ext cx="836235" cy="32977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3" name="Google Shape;53;p1"/>
          <p:cNvPicPr preferRelativeResize="0"/>
          <p:nvPr/>
        </p:nvPicPr>
        <p:blipFill rotWithShape="1">
          <a:blip r:embed="rId35">
            <a:alphaModFix/>
          </a:blip>
          <a:srcRect b="0" l="0" r="0" t="0"/>
          <a:stretch/>
        </p:blipFill>
        <p:spPr>
          <a:xfrm>
            <a:off x="20995537" y="1549400"/>
            <a:ext cx="335990" cy="85437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4" name="Google Shape;54;p1"/>
          <p:cNvPicPr preferRelativeResize="0"/>
          <p:nvPr/>
        </p:nvPicPr>
        <p:blipFill rotWithShape="1">
          <a:blip r:embed="rId36">
            <a:alphaModFix/>
          </a:blip>
          <a:srcRect b="0" l="0" r="0" t="0"/>
          <a:stretch/>
        </p:blipFill>
        <p:spPr>
          <a:xfrm>
            <a:off x="21238902" y="2410509"/>
            <a:ext cx="836604" cy="8506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5" name="Google Shape;55;p1"/>
          <p:cNvPicPr preferRelativeResize="0"/>
          <p:nvPr/>
        </p:nvPicPr>
        <p:blipFill rotWithShape="1">
          <a:blip r:embed="rId37">
            <a:alphaModFix/>
          </a:blip>
          <a:srcRect b="0" l="0" r="0" t="0"/>
          <a:stretch/>
        </p:blipFill>
        <p:spPr>
          <a:xfrm>
            <a:off x="21016394" y="2404794"/>
            <a:ext cx="493368" cy="130649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6" name="Google Shape;56;p1"/>
          <p:cNvPicPr preferRelativeResize="0"/>
          <p:nvPr/>
        </p:nvPicPr>
        <p:blipFill rotWithShape="1">
          <a:blip r:embed="rId38">
            <a:alphaModFix/>
          </a:blip>
          <a:srcRect b="0" l="0" r="0" t="0"/>
          <a:stretch/>
        </p:blipFill>
        <p:spPr>
          <a:xfrm>
            <a:off x="19776372" y="2229720"/>
            <a:ext cx="1480695" cy="55495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7" name="Google Shape;57;p1"/>
          <p:cNvPicPr preferRelativeResize="0"/>
          <p:nvPr/>
        </p:nvPicPr>
        <p:blipFill rotWithShape="1">
          <a:blip r:embed="rId39">
            <a:alphaModFix/>
          </a:blip>
          <a:srcRect b="0" l="0" r="0" t="0"/>
          <a:stretch/>
        </p:blipFill>
        <p:spPr>
          <a:xfrm>
            <a:off x="20272154" y="2399460"/>
            <a:ext cx="977164" cy="106584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8" name="Google Shape;58;p1"/>
          <p:cNvPicPr preferRelativeResize="0"/>
          <p:nvPr/>
        </p:nvPicPr>
        <p:blipFill rotWithShape="1">
          <a:blip r:embed="rId40">
            <a:alphaModFix/>
          </a:blip>
          <a:srcRect b="0" l="0" r="0" t="0"/>
          <a:stretch/>
        </p:blipFill>
        <p:spPr>
          <a:xfrm>
            <a:off x="20197151" y="1659515"/>
            <a:ext cx="1056104" cy="7475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9" name="Google Shape;59;p1"/>
          <p:cNvPicPr preferRelativeResize="0"/>
          <p:nvPr/>
        </p:nvPicPr>
        <p:blipFill rotWithShape="1">
          <a:blip r:embed="rId41">
            <a:alphaModFix/>
          </a:blip>
          <a:srcRect b="0" l="0" r="0" t="0"/>
          <a:stretch/>
        </p:blipFill>
        <p:spPr>
          <a:xfrm>
            <a:off x="21223788" y="1750363"/>
            <a:ext cx="622251" cy="68567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60" name="Google Shape;60;p1"/>
          <p:cNvPicPr preferRelativeResize="0"/>
          <p:nvPr/>
        </p:nvPicPr>
        <p:blipFill rotWithShape="1">
          <a:blip r:embed="rId42">
            <a:alphaModFix/>
          </a:blip>
          <a:srcRect b="0" l="0" r="0" t="0"/>
          <a:stretch/>
        </p:blipFill>
        <p:spPr>
          <a:xfrm>
            <a:off x="19923780" y="2396920"/>
            <a:ext cx="1372300" cy="116001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61" name="Google Shape;61;p1"/>
          <p:cNvPicPr preferRelativeResize="0"/>
          <p:nvPr/>
        </p:nvPicPr>
        <p:blipFill rotWithShape="1">
          <a:blip r:embed="rId43">
            <a:alphaModFix/>
          </a:blip>
          <a:srcRect b="0" l="0" r="0" t="0"/>
          <a:stretch/>
        </p:blipFill>
        <p:spPr>
          <a:xfrm>
            <a:off x="20341916" y="2393745"/>
            <a:ext cx="1693756" cy="99517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62" name="Google Shape;62;p1"/>
          <p:cNvPicPr preferRelativeResize="0"/>
          <p:nvPr/>
        </p:nvPicPr>
        <p:blipFill rotWithShape="1">
          <a:blip r:embed="rId44">
            <a:alphaModFix/>
          </a:blip>
          <a:srcRect b="0" l="0" r="0" t="0"/>
          <a:stretch/>
        </p:blipFill>
        <p:spPr>
          <a:xfrm>
            <a:off x="20314354" y="1700579"/>
            <a:ext cx="931408" cy="73088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63" name="Google Shape;63;p1"/>
          <p:cNvPicPr preferRelativeResize="0"/>
          <p:nvPr/>
        </p:nvPicPr>
        <p:blipFill rotWithShape="1">
          <a:blip r:embed="rId45">
            <a:alphaModFix/>
          </a:blip>
          <a:srcRect b="0" l="0" r="0" t="0"/>
          <a:stretch/>
        </p:blipFill>
        <p:spPr>
          <a:xfrm>
            <a:off x="21249953" y="3326687"/>
            <a:ext cx="171217" cy="16103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64" name="Google Shape;64;p1"/>
          <p:cNvPicPr preferRelativeResize="0"/>
          <p:nvPr/>
        </p:nvPicPr>
        <p:blipFill rotWithShape="1">
          <a:blip r:embed="rId46">
            <a:alphaModFix/>
          </a:blip>
          <a:srcRect b="0" l="0" r="0" t="0"/>
          <a:stretch/>
        </p:blipFill>
        <p:spPr>
          <a:xfrm>
            <a:off x="21277896" y="3120185"/>
            <a:ext cx="171218" cy="16090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65" name="Google Shape;65;p1"/>
          <p:cNvPicPr preferRelativeResize="0"/>
          <p:nvPr/>
        </p:nvPicPr>
        <p:blipFill rotWithShape="1">
          <a:blip r:embed="rId47">
            <a:alphaModFix/>
          </a:blip>
          <a:srcRect b="0" l="0" r="0" t="0"/>
          <a:stretch/>
        </p:blipFill>
        <p:spPr>
          <a:xfrm>
            <a:off x="21279294" y="3059098"/>
            <a:ext cx="191413" cy="17983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66" name="Google Shape;66;p1"/>
          <p:cNvPicPr preferRelativeResize="0"/>
          <p:nvPr/>
        </p:nvPicPr>
        <p:blipFill rotWithShape="1">
          <a:blip r:embed="rId48">
            <a:alphaModFix/>
          </a:blip>
          <a:srcRect b="0" l="0" r="0" t="0"/>
          <a:stretch/>
        </p:blipFill>
        <p:spPr>
          <a:xfrm>
            <a:off x="21107060" y="2925748"/>
            <a:ext cx="182649" cy="11417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67" name="Google Shape;67;p1"/>
          <p:cNvPicPr preferRelativeResize="0"/>
          <p:nvPr/>
        </p:nvPicPr>
        <p:blipFill rotWithShape="1">
          <a:blip r:embed="rId49">
            <a:alphaModFix/>
          </a:blip>
          <a:srcRect b="0" l="0" r="0" t="0"/>
          <a:stretch/>
        </p:blipFill>
        <p:spPr>
          <a:xfrm>
            <a:off x="21278024" y="2808400"/>
            <a:ext cx="107074" cy="9144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68" name="Google Shape;68;p1"/>
          <p:cNvPicPr preferRelativeResize="0"/>
          <p:nvPr/>
        </p:nvPicPr>
        <p:blipFill rotWithShape="1">
          <a:blip r:embed="rId50">
            <a:alphaModFix/>
          </a:blip>
          <a:srcRect b="0" l="0" r="0" t="0"/>
          <a:stretch/>
        </p:blipFill>
        <p:spPr>
          <a:xfrm>
            <a:off x="21570668" y="2669335"/>
            <a:ext cx="121935" cy="5689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69" name="Google Shape;69;p1"/>
          <p:cNvPicPr preferRelativeResize="0"/>
          <p:nvPr/>
        </p:nvPicPr>
        <p:blipFill rotWithShape="1">
          <a:blip r:embed="rId51">
            <a:alphaModFix/>
          </a:blip>
          <a:srcRect b="0" l="0" r="0" t="0"/>
          <a:stretch/>
        </p:blipFill>
        <p:spPr>
          <a:xfrm>
            <a:off x="21746585" y="2854060"/>
            <a:ext cx="206020" cy="5454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70" name="Google Shape;70;p1"/>
          <p:cNvPicPr preferRelativeResize="0"/>
          <p:nvPr/>
        </p:nvPicPr>
        <p:blipFill rotWithShape="1">
          <a:blip r:embed="rId52">
            <a:alphaModFix/>
          </a:blip>
          <a:srcRect b="0" l="0" r="0" t="0"/>
          <a:stretch/>
        </p:blipFill>
        <p:spPr>
          <a:xfrm>
            <a:off x="20341663" y="3083228"/>
            <a:ext cx="286421" cy="8051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71" name="Google Shape;71;p1"/>
          <p:cNvPicPr preferRelativeResize="0"/>
          <p:nvPr/>
        </p:nvPicPr>
        <p:blipFill rotWithShape="1">
          <a:blip r:embed="rId53">
            <a:alphaModFix/>
          </a:blip>
          <a:srcRect b="0" l="0" r="0" t="0"/>
          <a:stretch/>
        </p:blipFill>
        <p:spPr>
          <a:xfrm>
            <a:off x="20406314" y="3019855"/>
            <a:ext cx="286421" cy="8051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72" name="Google Shape;72;p1"/>
          <p:cNvPicPr preferRelativeResize="0"/>
          <p:nvPr/>
        </p:nvPicPr>
        <p:blipFill rotWithShape="1">
          <a:blip r:embed="rId54">
            <a:alphaModFix/>
          </a:blip>
          <a:srcRect b="0" l="0" r="0" t="0"/>
          <a:stretch/>
        </p:blipFill>
        <p:spPr>
          <a:xfrm>
            <a:off x="20794983" y="2963467"/>
            <a:ext cx="67779" cy="2254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73" name="Google Shape;73;p1"/>
          <p:cNvPicPr preferRelativeResize="0"/>
          <p:nvPr/>
        </p:nvPicPr>
        <p:blipFill rotWithShape="1">
          <a:blip r:embed="rId55">
            <a:alphaModFix/>
          </a:blip>
          <a:srcRect b="0" l="0" r="0" t="0"/>
          <a:stretch/>
        </p:blipFill>
        <p:spPr>
          <a:xfrm>
            <a:off x="20610048" y="3145839"/>
            <a:ext cx="67779" cy="2254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74" name="Google Shape;74;p1"/>
          <p:cNvPicPr preferRelativeResize="0"/>
          <p:nvPr/>
        </p:nvPicPr>
        <p:blipFill rotWithShape="1">
          <a:blip r:embed="rId56">
            <a:alphaModFix/>
          </a:blip>
          <a:srcRect b="0" l="0" r="0" t="0"/>
          <a:stretch/>
        </p:blipFill>
        <p:spPr>
          <a:xfrm>
            <a:off x="20678381" y="2775888"/>
            <a:ext cx="229136" cy="8801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75" name="Google Shape;75;p1"/>
          <p:cNvPicPr preferRelativeResize="0"/>
          <p:nvPr/>
        </p:nvPicPr>
        <p:blipFill rotWithShape="1">
          <a:blip r:embed="rId57">
            <a:alphaModFix/>
          </a:blip>
          <a:srcRect b="0" l="0" r="0" t="0"/>
          <a:stretch/>
        </p:blipFill>
        <p:spPr>
          <a:xfrm>
            <a:off x="20774025" y="2725215"/>
            <a:ext cx="179346" cy="8432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76" name="Google Shape;76;p1"/>
          <p:cNvPicPr preferRelativeResize="0"/>
          <p:nvPr/>
        </p:nvPicPr>
        <p:blipFill rotWithShape="1">
          <a:blip r:embed="rId58">
            <a:alphaModFix/>
          </a:blip>
          <a:srcRect b="0" l="0" r="0" t="0"/>
          <a:stretch/>
        </p:blipFill>
        <p:spPr>
          <a:xfrm>
            <a:off x="20982077" y="2751123"/>
            <a:ext cx="49663" cy="1003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77" name="Google Shape;77;p1"/>
          <p:cNvPicPr preferRelativeResize="0"/>
          <p:nvPr/>
        </p:nvPicPr>
        <p:blipFill rotWithShape="1">
          <a:blip r:embed="rId59">
            <a:alphaModFix/>
          </a:blip>
          <a:srcRect b="0" l="0" r="0" t="0"/>
          <a:stretch/>
        </p:blipFill>
        <p:spPr>
          <a:xfrm>
            <a:off x="21744306" y="2930320"/>
            <a:ext cx="52577" cy="19888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78" name="Google Shape;78;p1"/>
          <p:cNvPicPr preferRelativeResize="0"/>
          <p:nvPr/>
        </p:nvPicPr>
        <p:blipFill rotWithShape="1">
          <a:blip r:embed="rId60">
            <a:alphaModFix/>
          </a:blip>
          <a:srcRect b="0" l="0" r="0" t="0"/>
          <a:stretch/>
        </p:blipFill>
        <p:spPr>
          <a:xfrm>
            <a:off x="21621444" y="2810559"/>
            <a:ext cx="58585" cy="23228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79" name="Google Shape;79;p1"/>
          <p:cNvPicPr preferRelativeResize="0"/>
          <p:nvPr/>
        </p:nvPicPr>
        <p:blipFill rotWithShape="1">
          <a:blip r:embed="rId61">
            <a:alphaModFix/>
          </a:blip>
          <a:srcRect b="0" l="0" r="0" t="0"/>
          <a:stretch/>
        </p:blipFill>
        <p:spPr>
          <a:xfrm>
            <a:off x="21444878" y="2626409"/>
            <a:ext cx="45770" cy="1611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80" name="Google Shape;80;p1"/>
          <p:cNvPicPr preferRelativeResize="0"/>
          <p:nvPr/>
        </p:nvPicPr>
        <p:blipFill rotWithShape="1">
          <a:blip r:embed="rId62">
            <a:alphaModFix/>
          </a:blip>
          <a:srcRect b="0" l="0" r="0" t="0"/>
          <a:stretch/>
        </p:blipFill>
        <p:spPr>
          <a:xfrm>
            <a:off x="21399512" y="2581070"/>
            <a:ext cx="42362" cy="14185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81" name="Google Shape;81;p1"/>
          <p:cNvPicPr preferRelativeResize="0"/>
          <p:nvPr/>
        </p:nvPicPr>
        <p:blipFill rotWithShape="1">
          <a:blip r:embed="rId63">
            <a:alphaModFix/>
          </a:blip>
          <a:srcRect b="0" l="0" r="0" t="0"/>
          <a:stretch/>
        </p:blipFill>
        <p:spPr>
          <a:xfrm>
            <a:off x="21063748" y="3200510"/>
            <a:ext cx="210211" cy="10357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82" name="Google Shape;82;p1"/>
          <p:cNvPicPr preferRelativeResize="0"/>
          <p:nvPr/>
        </p:nvPicPr>
        <p:blipFill rotWithShape="1">
          <a:blip r:embed="rId64">
            <a:alphaModFix/>
          </a:blip>
          <a:srcRect b="0" l="0" r="0" t="0"/>
          <a:stretch/>
        </p:blipFill>
        <p:spPr>
          <a:xfrm>
            <a:off x="21694763" y="2229534"/>
            <a:ext cx="84084" cy="15824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83" name="Google Shape;83;p1"/>
          <p:cNvPicPr preferRelativeResize="0"/>
          <p:nvPr/>
        </p:nvPicPr>
        <p:blipFill rotWithShape="1">
          <a:blip r:embed="rId65">
            <a:alphaModFix/>
          </a:blip>
          <a:srcRect b="0" l="0" r="0" t="0"/>
          <a:stretch/>
        </p:blipFill>
        <p:spPr>
          <a:xfrm>
            <a:off x="21626682" y="2391332"/>
            <a:ext cx="128921" cy="9880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84" name="Google Shape;84;p1"/>
          <p:cNvPicPr preferRelativeResize="0"/>
          <p:nvPr/>
        </p:nvPicPr>
        <p:blipFill rotWithShape="1">
          <a:blip r:embed="rId66">
            <a:alphaModFix/>
          </a:blip>
          <a:srcRect b="0" l="0" r="0" t="0"/>
          <a:stretch/>
        </p:blipFill>
        <p:spPr>
          <a:xfrm>
            <a:off x="21477566" y="2235503"/>
            <a:ext cx="86498" cy="1753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85" name="Google Shape;85;p1"/>
          <p:cNvPicPr preferRelativeResize="0"/>
          <p:nvPr/>
        </p:nvPicPr>
        <p:blipFill rotWithShape="1">
          <a:blip r:embed="rId67">
            <a:alphaModFix/>
          </a:blip>
          <a:srcRect b="0" l="0" r="0" t="0"/>
          <a:stretch/>
        </p:blipFill>
        <p:spPr>
          <a:xfrm>
            <a:off x="21501063" y="2407207"/>
            <a:ext cx="87641" cy="9055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86" name="Google Shape;86;p1"/>
          <p:cNvPicPr preferRelativeResize="0"/>
          <p:nvPr/>
        </p:nvPicPr>
        <p:blipFill rotWithShape="1">
          <a:blip r:embed="rId68">
            <a:alphaModFix/>
          </a:blip>
          <a:srcRect b="0" l="0" r="0" t="0"/>
          <a:stretch/>
        </p:blipFill>
        <p:spPr>
          <a:xfrm>
            <a:off x="20064895" y="2528492"/>
            <a:ext cx="183157" cy="19583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87" name="Google Shape;87;p1"/>
          <p:cNvPicPr preferRelativeResize="0"/>
          <p:nvPr/>
        </p:nvPicPr>
        <p:blipFill rotWithShape="1">
          <a:blip r:embed="rId69">
            <a:alphaModFix/>
          </a:blip>
          <a:srcRect b="0" l="0" r="0" t="0"/>
          <a:stretch/>
        </p:blipFill>
        <p:spPr>
          <a:xfrm>
            <a:off x="20201691" y="2517951"/>
            <a:ext cx="218340" cy="23380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88" name="Google Shape;88;p1"/>
          <p:cNvPicPr preferRelativeResize="0"/>
          <p:nvPr/>
        </p:nvPicPr>
        <p:blipFill rotWithShape="1">
          <a:blip r:embed="rId70">
            <a:alphaModFix/>
          </a:blip>
          <a:srcRect b="0" l="0" r="0" t="0"/>
          <a:stretch/>
        </p:blipFill>
        <p:spPr>
          <a:xfrm>
            <a:off x="20461439" y="2496107"/>
            <a:ext cx="181760" cy="19431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89" name="Google Shape;89;p1"/>
          <p:cNvPicPr preferRelativeResize="0"/>
          <p:nvPr/>
        </p:nvPicPr>
        <p:blipFill rotWithShape="1">
          <a:blip r:embed="rId71">
            <a:alphaModFix/>
          </a:blip>
          <a:srcRect b="0" l="0" r="0" t="0"/>
          <a:stretch/>
        </p:blipFill>
        <p:spPr>
          <a:xfrm>
            <a:off x="20095633" y="2264840"/>
            <a:ext cx="219737" cy="2713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90" name="Google Shape;90;p1"/>
          <p:cNvPicPr preferRelativeResize="0"/>
          <p:nvPr/>
        </p:nvPicPr>
        <p:blipFill rotWithShape="1">
          <a:blip r:embed="rId72">
            <a:alphaModFix/>
          </a:blip>
          <a:srcRect b="0" l="0" r="0" t="0"/>
          <a:stretch/>
        </p:blipFill>
        <p:spPr>
          <a:xfrm>
            <a:off x="20170064" y="2257728"/>
            <a:ext cx="206147" cy="27724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91" name="Google Shape;91;p1"/>
          <p:cNvPicPr preferRelativeResize="0"/>
          <p:nvPr/>
        </p:nvPicPr>
        <p:blipFill rotWithShape="1">
          <a:blip r:embed="rId73">
            <a:alphaModFix/>
          </a:blip>
          <a:srcRect b="0" l="0" r="0" t="0"/>
          <a:stretch/>
        </p:blipFill>
        <p:spPr>
          <a:xfrm>
            <a:off x="20357413" y="2294177"/>
            <a:ext cx="170201" cy="22682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92" name="Google Shape;92;p1"/>
          <p:cNvPicPr preferRelativeResize="0"/>
          <p:nvPr/>
        </p:nvPicPr>
        <p:blipFill rotWithShape="1">
          <a:blip r:embed="rId74">
            <a:alphaModFix/>
          </a:blip>
          <a:srcRect b="0" l="0" r="0" t="0"/>
          <a:stretch/>
        </p:blipFill>
        <p:spPr>
          <a:xfrm>
            <a:off x="20562797" y="2309036"/>
            <a:ext cx="140607" cy="18529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93" name="Google Shape;93;p1"/>
          <p:cNvPicPr preferRelativeResize="0"/>
          <p:nvPr/>
        </p:nvPicPr>
        <p:blipFill rotWithShape="1">
          <a:blip r:embed="rId75">
            <a:alphaModFix/>
          </a:blip>
          <a:srcRect b="0" l="0" r="0" t="0"/>
          <a:stretch/>
        </p:blipFill>
        <p:spPr>
          <a:xfrm>
            <a:off x="20923776" y="1987980"/>
            <a:ext cx="61128" cy="20294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94" name="Google Shape;94;p1"/>
          <p:cNvPicPr preferRelativeResize="0"/>
          <p:nvPr/>
        </p:nvPicPr>
        <p:blipFill rotWithShape="1">
          <a:blip r:embed="rId76">
            <a:alphaModFix/>
          </a:blip>
          <a:srcRect b="0" l="0" r="0" t="0"/>
          <a:stretch/>
        </p:blipFill>
        <p:spPr>
          <a:xfrm>
            <a:off x="20644977" y="1724201"/>
            <a:ext cx="136557" cy="31762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95" name="Google Shape;95;p1"/>
          <p:cNvPicPr preferRelativeResize="0"/>
          <p:nvPr/>
        </p:nvPicPr>
        <p:blipFill rotWithShape="1">
          <a:blip r:embed="rId77">
            <a:alphaModFix/>
          </a:blip>
          <a:srcRect b="0" l="0" r="0" t="0"/>
          <a:stretch/>
        </p:blipFill>
        <p:spPr>
          <a:xfrm>
            <a:off x="20575499" y="2100629"/>
            <a:ext cx="294423" cy="6845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96" name="Google Shape;96;p1"/>
          <p:cNvPicPr preferRelativeResize="0"/>
          <p:nvPr/>
        </p:nvPicPr>
        <p:blipFill rotWithShape="1">
          <a:blip r:embed="rId78">
            <a:alphaModFix/>
          </a:blip>
          <a:srcRect b="0" l="0" r="0" t="0"/>
          <a:stretch/>
        </p:blipFill>
        <p:spPr>
          <a:xfrm>
            <a:off x="20443402" y="1964612"/>
            <a:ext cx="237393" cy="6134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97" name="Google Shape;97;p1"/>
          <p:cNvPicPr preferRelativeResize="0"/>
          <p:nvPr/>
        </p:nvPicPr>
        <p:blipFill rotWithShape="1">
          <a:blip r:embed="rId79">
            <a:alphaModFix/>
          </a:blip>
          <a:srcRect b="0" l="0" r="0" t="0"/>
          <a:stretch/>
        </p:blipFill>
        <p:spPr>
          <a:xfrm>
            <a:off x="20398566" y="1906192"/>
            <a:ext cx="198018" cy="539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98" name="Google Shape;98;p1"/>
          <p:cNvPicPr preferRelativeResize="0"/>
          <p:nvPr/>
        </p:nvPicPr>
        <p:blipFill rotWithShape="1">
          <a:blip r:embed="rId80">
            <a:alphaModFix/>
          </a:blip>
          <a:srcRect b="0" l="0" r="0" t="0"/>
          <a:stretch/>
        </p:blipFill>
        <p:spPr>
          <a:xfrm>
            <a:off x="20439465" y="1693467"/>
            <a:ext cx="81951" cy="169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99" name="Google Shape;99;p1"/>
          <p:cNvPicPr preferRelativeResize="0"/>
          <p:nvPr/>
        </p:nvPicPr>
        <p:blipFill rotWithShape="1">
          <a:blip r:embed="rId81">
            <a:alphaModFix/>
          </a:blip>
          <a:srcRect b="0" l="0" r="0" t="0"/>
          <a:stretch/>
        </p:blipFill>
        <p:spPr>
          <a:xfrm>
            <a:off x="21205244" y="2117012"/>
            <a:ext cx="89673" cy="935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00" name="Google Shape;100;p1"/>
          <p:cNvPicPr preferRelativeResize="0"/>
          <p:nvPr/>
        </p:nvPicPr>
        <p:blipFill rotWithShape="1">
          <a:blip r:embed="rId82">
            <a:alphaModFix/>
          </a:blip>
          <a:srcRect b="0" l="0" r="0" t="0"/>
          <a:stretch/>
        </p:blipFill>
        <p:spPr>
          <a:xfrm>
            <a:off x="21192669" y="1963723"/>
            <a:ext cx="121554" cy="15938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01" name="Google Shape;101;p1"/>
          <p:cNvPicPr preferRelativeResize="0"/>
          <p:nvPr/>
        </p:nvPicPr>
        <p:blipFill rotWithShape="1">
          <a:blip r:embed="rId83">
            <a:alphaModFix/>
          </a:blip>
          <a:srcRect b="0" l="0" r="0" t="0"/>
          <a:stretch/>
        </p:blipFill>
        <p:spPr>
          <a:xfrm>
            <a:off x="21015736" y="1780462"/>
            <a:ext cx="160929" cy="16967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02" name="Google Shape;102;p1"/>
          <p:cNvPicPr preferRelativeResize="0"/>
          <p:nvPr/>
        </p:nvPicPr>
        <p:blipFill rotWithShape="1">
          <a:blip r:embed="rId84">
            <a:alphaModFix/>
          </a:blip>
          <a:srcRect b="0" l="0" r="0" t="0"/>
          <a:stretch/>
        </p:blipFill>
        <p:spPr>
          <a:xfrm>
            <a:off x="21018403" y="1953563"/>
            <a:ext cx="192048" cy="20967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03" name="Google Shape;103;p1"/>
          <p:cNvPicPr preferRelativeResize="0"/>
          <p:nvPr/>
        </p:nvPicPr>
        <p:blipFill rotWithShape="1">
          <a:blip r:embed="rId85">
            <a:alphaModFix/>
          </a:blip>
          <a:srcRect b="0" l="0" r="0" t="0"/>
          <a:stretch/>
        </p:blipFill>
        <p:spPr>
          <a:xfrm>
            <a:off x="21033265" y="2088691"/>
            <a:ext cx="871456" cy="33413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04" name="Google Shape;104;p1"/>
          <p:cNvPicPr preferRelativeResize="0"/>
          <p:nvPr/>
        </p:nvPicPr>
        <p:blipFill rotWithShape="1">
          <a:blip r:embed="rId86">
            <a:alphaModFix/>
          </a:blip>
          <a:srcRect b="0" l="0" r="0" t="0"/>
          <a:stretch/>
        </p:blipFill>
        <p:spPr>
          <a:xfrm>
            <a:off x="3354034" y="2892057"/>
            <a:ext cx="2806038" cy="272577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05" name="Google Shape;105;p1"/>
          <p:cNvPicPr preferRelativeResize="0"/>
          <p:nvPr/>
        </p:nvPicPr>
        <p:blipFill rotWithShape="1">
          <a:blip r:embed="rId87">
            <a:alphaModFix/>
          </a:blip>
          <a:srcRect b="0" l="0" r="0" t="0"/>
          <a:stretch/>
        </p:blipFill>
        <p:spPr>
          <a:xfrm>
            <a:off x="15241904" y="8928100"/>
            <a:ext cx="1355776" cy="16033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111" name="Google Shape;111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2" name="Google Shape;112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211783" y="5361381"/>
            <a:ext cx="2950830" cy="102394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3" name="Google Shape;113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3331590" y="5447147"/>
            <a:ext cx="2768864" cy="8519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4" name="Google Shape;114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3330228" y="5446731"/>
            <a:ext cx="2768183" cy="85250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5" name="Google Shape;115;p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3706551" y="5655811"/>
            <a:ext cx="1119563" cy="27436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6" name="Google Shape;116;p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4922733" y="5659616"/>
            <a:ext cx="150990" cy="8385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7" name="Google Shape;117;p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5046363" y="4782465"/>
            <a:ext cx="645000" cy="84262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8" name="Google Shape;118;p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3563406" y="4828145"/>
            <a:ext cx="645002" cy="84262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9" name="Google Shape;119;p2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4830908" y="4169280"/>
            <a:ext cx="766364" cy="51842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0" name="Google Shape;120;p2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3609771" y="4360235"/>
            <a:ext cx="598636" cy="4222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1" name="Google Shape;121;p2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15672954" y="5462152"/>
            <a:ext cx="623182" cy="33404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2" name="Google Shape;122;p2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13026818" y="5551463"/>
            <a:ext cx="622500" cy="33404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3" name="Google Shape;123;p2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15046365" y="4749062"/>
            <a:ext cx="645000" cy="84262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4" name="Google Shape;124;p2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15039546" y="4742246"/>
            <a:ext cx="658637" cy="85625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5" name="Google Shape;125;p2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13562728" y="4794051"/>
            <a:ext cx="645000" cy="84262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6" name="Google Shape;126;p2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13555909" y="4787235"/>
            <a:ext cx="658636" cy="8562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7" name="Google Shape;127;p2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14830228" y="4135877"/>
            <a:ext cx="766364" cy="51842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8" name="Google Shape;128;p2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13609773" y="4326831"/>
            <a:ext cx="598636" cy="4222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9" name="Google Shape;129;p2"/>
          <p:cNvPicPr preferRelativeResize="0"/>
          <p:nvPr/>
        </p:nvPicPr>
        <p:blipFill rotWithShape="1">
          <a:blip r:embed="rId21">
            <a:alphaModFix/>
          </a:blip>
          <a:srcRect b="0" l="0" r="0" t="0"/>
          <a:stretch/>
        </p:blipFill>
        <p:spPr>
          <a:xfrm>
            <a:off x="13772044" y="5029253"/>
            <a:ext cx="285000" cy="37222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0" name="Google Shape;130;p2"/>
          <p:cNvPicPr preferRelativeResize="0"/>
          <p:nvPr/>
        </p:nvPicPr>
        <p:blipFill rotWithShape="1">
          <a:blip r:embed="rId22">
            <a:alphaModFix/>
          </a:blip>
          <a:srcRect b="0" l="0" r="0" t="0"/>
          <a:stretch/>
        </p:blipFill>
        <p:spPr>
          <a:xfrm>
            <a:off x="13814999" y="5088562"/>
            <a:ext cx="76364" cy="9953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1" name="Google Shape;131;p2"/>
          <p:cNvPicPr preferRelativeResize="0"/>
          <p:nvPr/>
        </p:nvPicPr>
        <p:blipFill rotWithShape="1">
          <a:blip r:embed="rId23">
            <a:alphaModFix/>
          </a:blip>
          <a:srcRect b="0" l="0" r="0" t="0"/>
          <a:stretch/>
        </p:blipFill>
        <p:spPr>
          <a:xfrm>
            <a:off x="15222273" y="4998579"/>
            <a:ext cx="285000" cy="3722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2" name="Google Shape;132;p2"/>
          <p:cNvPicPr preferRelativeResize="0"/>
          <p:nvPr/>
        </p:nvPicPr>
        <p:blipFill rotWithShape="1">
          <a:blip r:embed="rId24">
            <a:alphaModFix/>
          </a:blip>
          <a:srcRect b="0" l="0" r="0" t="0"/>
          <a:stretch/>
        </p:blipFill>
        <p:spPr>
          <a:xfrm>
            <a:off x="15265911" y="5057891"/>
            <a:ext cx="76363" cy="9953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3" name="Google Shape;133;p2"/>
          <p:cNvPicPr preferRelativeResize="0"/>
          <p:nvPr/>
        </p:nvPicPr>
        <p:blipFill rotWithShape="1">
          <a:blip r:embed="rId25">
            <a:alphaModFix/>
          </a:blip>
          <a:srcRect b="0" l="0" r="0" t="0"/>
          <a:stretch/>
        </p:blipFill>
        <p:spPr>
          <a:xfrm>
            <a:off x="8090911" y="4188880"/>
            <a:ext cx="2950830" cy="295045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4" name="Google Shape;134;p2"/>
          <p:cNvPicPr preferRelativeResize="0"/>
          <p:nvPr/>
        </p:nvPicPr>
        <p:blipFill rotWithShape="1">
          <a:blip r:embed="rId26">
            <a:alphaModFix/>
          </a:blip>
          <a:srcRect b="0" l="0" r="0" t="0"/>
          <a:stretch/>
        </p:blipFill>
        <p:spPr>
          <a:xfrm>
            <a:off x="8210719" y="4251711"/>
            <a:ext cx="2770228" cy="276851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5" name="Google Shape;135;p2"/>
          <p:cNvPicPr preferRelativeResize="0"/>
          <p:nvPr/>
        </p:nvPicPr>
        <p:blipFill rotWithShape="1">
          <a:blip r:embed="rId27">
            <a:alphaModFix/>
          </a:blip>
          <a:srcRect b="0" l="0" r="0" t="0"/>
          <a:stretch/>
        </p:blipFill>
        <p:spPr>
          <a:xfrm>
            <a:off x="8207991" y="4251711"/>
            <a:ext cx="2767500" cy="276851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6" name="Google Shape;136;p2"/>
          <p:cNvPicPr preferRelativeResize="0"/>
          <p:nvPr/>
        </p:nvPicPr>
        <p:blipFill rotWithShape="1">
          <a:blip r:embed="rId28">
            <a:alphaModFix/>
          </a:blip>
          <a:srcRect b="0" l="0" r="0" t="0"/>
          <a:stretch/>
        </p:blipFill>
        <p:spPr>
          <a:xfrm>
            <a:off x="9165383" y="4413380"/>
            <a:ext cx="372310" cy="103244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7" name="Google Shape;137;p2"/>
          <p:cNvPicPr preferRelativeResize="0"/>
          <p:nvPr/>
        </p:nvPicPr>
        <p:blipFill rotWithShape="1">
          <a:blip r:embed="rId29">
            <a:alphaModFix/>
          </a:blip>
          <a:srcRect b="0" l="0" r="0" t="0"/>
          <a:stretch/>
        </p:blipFill>
        <p:spPr>
          <a:xfrm>
            <a:off x="8934959" y="5400137"/>
            <a:ext cx="88623" cy="4821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8" name="Google Shape;138;p2"/>
          <p:cNvPicPr preferRelativeResize="0"/>
          <p:nvPr/>
        </p:nvPicPr>
        <p:blipFill rotWithShape="1">
          <a:blip r:embed="rId30">
            <a:alphaModFix/>
          </a:blip>
          <a:srcRect b="0" l="0" r="0" t="0"/>
          <a:stretch/>
        </p:blipFill>
        <p:spPr>
          <a:xfrm>
            <a:off x="9270215" y="6281448"/>
            <a:ext cx="134334" cy="46136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9" name="Google Shape;139;p2"/>
          <p:cNvPicPr preferRelativeResize="0"/>
          <p:nvPr/>
        </p:nvPicPr>
        <p:blipFill rotWithShape="1">
          <a:blip r:embed="rId31">
            <a:alphaModFix/>
          </a:blip>
          <a:srcRect b="0" l="0" r="0" t="0"/>
          <a:stretch/>
        </p:blipFill>
        <p:spPr>
          <a:xfrm>
            <a:off x="10274592" y="5370961"/>
            <a:ext cx="454545" cy="19297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0" name="Google Shape;140;p2"/>
          <p:cNvPicPr preferRelativeResize="0"/>
          <p:nvPr/>
        </p:nvPicPr>
        <p:blipFill rotWithShape="1">
          <a:blip r:embed="rId32">
            <a:alphaModFix/>
          </a:blip>
          <a:srcRect b="0" l="0" r="0" t="0"/>
          <a:stretch/>
        </p:blipFill>
        <p:spPr>
          <a:xfrm>
            <a:off x="8282991" y="4550319"/>
            <a:ext cx="774546" cy="101101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1" name="Google Shape;141;p2"/>
          <p:cNvPicPr preferRelativeResize="0"/>
          <p:nvPr/>
        </p:nvPicPr>
        <p:blipFill rotWithShape="1">
          <a:blip r:embed="rId33">
            <a:alphaModFix/>
          </a:blip>
          <a:srcRect b="0" l="0" r="0" t="0"/>
          <a:stretch/>
        </p:blipFill>
        <p:spPr>
          <a:xfrm>
            <a:off x="10061854" y="4603487"/>
            <a:ext cx="773864" cy="101169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2" name="Google Shape;142;p2"/>
          <p:cNvPicPr preferRelativeResize="0"/>
          <p:nvPr/>
        </p:nvPicPr>
        <p:blipFill rotWithShape="1">
          <a:blip r:embed="rId34">
            <a:alphaModFix/>
          </a:blip>
          <a:srcRect b="0" l="0" r="0" t="0"/>
          <a:stretch/>
        </p:blipFill>
        <p:spPr>
          <a:xfrm>
            <a:off x="8396173" y="3815276"/>
            <a:ext cx="918409" cy="62186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3" name="Google Shape;143;p2"/>
          <p:cNvPicPr preferRelativeResize="0"/>
          <p:nvPr/>
        </p:nvPicPr>
        <p:blipFill rotWithShape="1">
          <a:blip r:embed="rId35">
            <a:alphaModFix/>
          </a:blip>
          <a:srcRect b="0" l="0" r="0" t="0"/>
          <a:stretch/>
        </p:blipFill>
        <p:spPr>
          <a:xfrm>
            <a:off x="10061854" y="4043788"/>
            <a:ext cx="718636" cy="50652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4" name="Google Shape;144;p2"/>
          <p:cNvPicPr preferRelativeResize="0"/>
          <p:nvPr/>
        </p:nvPicPr>
        <p:blipFill rotWithShape="1">
          <a:blip r:embed="rId36">
            <a:alphaModFix/>
          </a:blip>
          <a:srcRect b="0" l="0" r="0" t="0"/>
          <a:stretch/>
        </p:blipFill>
        <p:spPr>
          <a:xfrm>
            <a:off x="8293218" y="4521001"/>
            <a:ext cx="773864" cy="101101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5" name="Google Shape;145;p2"/>
          <p:cNvPicPr preferRelativeResize="0"/>
          <p:nvPr/>
        </p:nvPicPr>
        <p:blipFill rotWithShape="1">
          <a:blip r:embed="rId37">
            <a:alphaModFix/>
          </a:blip>
          <a:srcRect b="0" l="0" r="0" t="0"/>
          <a:stretch/>
        </p:blipFill>
        <p:spPr>
          <a:xfrm>
            <a:off x="8287082" y="4514185"/>
            <a:ext cx="786818" cy="10239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6" name="Google Shape;146;p2"/>
          <p:cNvPicPr preferRelativeResize="0"/>
          <p:nvPr/>
        </p:nvPicPr>
        <p:blipFill rotWithShape="1">
          <a:blip r:embed="rId38">
            <a:alphaModFix/>
          </a:blip>
          <a:srcRect b="0" l="0" r="0" t="0"/>
          <a:stretch/>
        </p:blipFill>
        <p:spPr>
          <a:xfrm>
            <a:off x="8473219" y="4823695"/>
            <a:ext cx="341591" cy="44585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7" name="Google Shape;147;p2"/>
          <p:cNvPicPr preferRelativeResize="0"/>
          <p:nvPr/>
        </p:nvPicPr>
        <p:blipFill rotWithShape="1">
          <a:blip r:embed="rId39">
            <a:alphaModFix/>
          </a:blip>
          <a:srcRect b="0" l="0" r="0" t="0"/>
          <a:stretch/>
        </p:blipFill>
        <p:spPr>
          <a:xfrm>
            <a:off x="8525037" y="4894599"/>
            <a:ext cx="91364" cy="11862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8" name="Google Shape;148;p2"/>
          <p:cNvPicPr preferRelativeResize="0"/>
          <p:nvPr/>
        </p:nvPicPr>
        <p:blipFill rotWithShape="1">
          <a:blip r:embed="rId40">
            <a:alphaModFix/>
          </a:blip>
          <a:srcRect b="0" l="0" r="0" t="0"/>
          <a:stretch/>
        </p:blipFill>
        <p:spPr>
          <a:xfrm>
            <a:off x="10072083" y="4574179"/>
            <a:ext cx="773864" cy="101169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9" name="Google Shape;149;p2"/>
          <p:cNvPicPr preferRelativeResize="0"/>
          <p:nvPr/>
        </p:nvPicPr>
        <p:blipFill rotWithShape="1">
          <a:blip r:embed="rId41">
            <a:alphaModFix/>
          </a:blip>
          <a:srcRect b="0" l="0" r="0" t="0"/>
          <a:stretch/>
        </p:blipFill>
        <p:spPr>
          <a:xfrm>
            <a:off x="10065264" y="4568045"/>
            <a:ext cx="786820" cy="10239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50" name="Google Shape;150;p2"/>
          <p:cNvPicPr preferRelativeResize="0"/>
          <p:nvPr/>
        </p:nvPicPr>
        <p:blipFill rotWithShape="1">
          <a:blip r:embed="rId42">
            <a:alphaModFix/>
          </a:blip>
          <a:srcRect b="0" l="0" r="0" t="0"/>
          <a:stretch/>
        </p:blipFill>
        <p:spPr>
          <a:xfrm>
            <a:off x="8407082" y="3784600"/>
            <a:ext cx="918409" cy="62186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51" name="Google Shape;151;p2"/>
          <p:cNvPicPr preferRelativeResize="0"/>
          <p:nvPr/>
        </p:nvPicPr>
        <p:blipFill rotWithShape="1">
          <a:blip r:embed="rId43">
            <a:alphaModFix/>
          </a:blip>
          <a:srcRect b="0" l="0" r="0" t="0"/>
          <a:stretch/>
        </p:blipFill>
        <p:spPr>
          <a:xfrm>
            <a:off x="10072081" y="4014470"/>
            <a:ext cx="718636" cy="50652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52" name="Google Shape;152;p2"/>
          <p:cNvPicPr preferRelativeResize="0"/>
          <p:nvPr/>
        </p:nvPicPr>
        <p:blipFill rotWithShape="1">
          <a:blip r:embed="rId44">
            <a:alphaModFix/>
          </a:blip>
          <a:srcRect b="0" l="0" r="0" t="0"/>
          <a:stretch/>
        </p:blipFill>
        <p:spPr>
          <a:xfrm>
            <a:off x="10247991" y="4857090"/>
            <a:ext cx="341591" cy="44585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53" name="Google Shape;153;p2"/>
          <p:cNvPicPr preferRelativeResize="0"/>
          <p:nvPr/>
        </p:nvPicPr>
        <p:blipFill rotWithShape="1">
          <a:blip r:embed="rId45">
            <a:alphaModFix/>
          </a:blip>
          <a:srcRect b="0" l="0" r="0" t="0"/>
          <a:stretch/>
        </p:blipFill>
        <p:spPr>
          <a:xfrm>
            <a:off x="10299810" y="4927984"/>
            <a:ext cx="91364" cy="118634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2"/>
          <p:cNvSpPr/>
          <p:nvPr/>
        </p:nvSpPr>
        <p:spPr>
          <a:xfrm>
            <a:off x="4013702" y="2032000"/>
            <a:ext cx="16600975" cy="11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6000"/>
              <a:buFont typeface="Rubik"/>
              <a:buNone/>
            </a:pPr>
            <a:r>
              <a:rPr b="0" i="0" lang="en-US" sz="6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Додавання і віднімання - взаємопов’язані дії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2"/>
          <p:cNvSpPr/>
          <p:nvPr/>
        </p:nvSpPr>
        <p:spPr>
          <a:xfrm>
            <a:off x="4398983" y="7937500"/>
            <a:ext cx="15576380" cy="13631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якщо від числа </a:t>
            </a:r>
            <a:r>
              <a:rPr b="0" i="1" lang="en-US" sz="4000" u="none" cap="none" strike="noStrike">
                <a:solidFill>
                  <a:srgbClr val="FF0000"/>
                </a:solidFill>
                <a:latin typeface="Rubik"/>
                <a:ea typeface="Rubik"/>
                <a:cs typeface="Rubik"/>
                <a:sym typeface="Rubik"/>
              </a:rPr>
              <a:t>a</a:t>
            </a:r>
            <a:r>
              <a:rPr b="0" i="0" lang="en-US" sz="4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 відняти число </a:t>
            </a:r>
            <a:r>
              <a:rPr b="0" i="1" lang="en-US" sz="4000" u="none" cap="none" strike="noStrike">
                <a:solidFill>
                  <a:srgbClr val="000AFF"/>
                </a:solidFill>
                <a:latin typeface="Rubik"/>
                <a:ea typeface="Rubik"/>
                <a:cs typeface="Rubik"/>
                <a:sym typeface="Rubik"/>
              </a:rPr>
              <a:t>b</a:t>
            </a:r>
            <a:r>
              <a:rPr b="0" i="0" lang="en-US" sz="4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 означає знайти таке число </a:t>
            </a:r>
            <a:r>
              <a:rPr b="0" i="1" lang="en-US" sz="4000" u="none" cap="none" strike="noStrike">
                <a:solidFill>
                  <a:srgbClr val="9E00FF"/>
                </a:solidFill>
                <a:latin typeface="Rubik"/>
                <a:ea typeface="Rubik"/>
                <a:cs typeface="Rubik"/>
                <a:sym typeface="Rubik"/>
              </a:rPr>
              <a:t>с</a:t>
            </a:r>
            <a:r>
              <a:rPr b="0" i="0" lang="en-US" sz="4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, яке в сумі з </a:t>
            </a:r>
            <a:r>
              <a:rPr b="0" i="1" lang="en-US" sz="4000" u="none" cap="none" strike="noStrike">
                <a:solidFill>
                  <a:srgbClr val="000AFF"/>
                </a:solidFill>
                <a:latin typeface="Rubik"/>
                <a:ea typeface="Rubik"/>
                <a:cs typeface="Rubik"/>
                <a:sym typeface="Rubik"/>
              </a:rPr>
              <a:t>b</a:t>
            </a:r>
            <a:r>
              <a:rPr b="0" i="0" lang="en-US" sz="4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 дасть число </a:t>
            </a:r>
            <a:r>
              <a:rPr b="0" i="1" lang="en-US" sz="4000" u="none" cap="none" strike="noStrike">
                <a:solidFill>
                  <a:srgbClr val="FF0000"/>
                </a:solidFill>
                <a:latin typeface="Rubik"/>
                <a:ea typeface="Rubik"/>
                <a:cs typeface="Rubik"/>
                <a:sym typeface="Rubik"/>
              </a:rPr>
              <a:t>а</a:t>
            </a:r>
            <a:r>
              <a:rPr b="0" i="0" lang="en-US" sz="4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.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2"/>
          <p:cNvSpPr/>
          <p:nvPr/>
        </p:nvSpPr>
        <p:spPr>
          <a:xfrm>
            <a:off x="5499787" y="9804400"/>
            <a:ext cx="5690311" cy="939800"/>
          </a:xfrm>
          <a:prstGeom prst="roundRect">
            <a:avLst>
              <a:gd fmla="val 10703" name="adj"/>
            </a:avLst>
          </a:prstGeom>
          <a:solidFill>
            <a:srgbClr val="FFCA6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2"/>
          <p:cNvSpPr/>
          <p:nvPr/>
        </p:nvSpPr>
        <p:spPr>
          <a:xfrm>
            <a:off x="5690311" y="9969500"/>
            <a:ext cx="2099996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Rubik"/>
              <a:buNone/>
            </a:pPr>
            <a:r>
              <a:rPr b="0" i="1" lang="en-US" sz="4000" u="none" cap="none" strike="noStrike">
                <a:solidFill>
                  <a:srgbClr val="FF0000"/>
                </a:solidFill>
                <a:latin typeface="Rubik"/>
                <a:ea typeface="Rubik"/>
                <a:cs typeface="Rubik"/>
                <a:sym typeface="Rubik"/>
              </a:rPr>
              <a:t>а</a:t>
            </a:r>
            <a:r>
              <a:rPr b="0" i="1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- </a:t>
            </a:r>
            <a:r>
              <a:rPr b="0" i="1" lang="en-US" sz="4000" u="none" cap="none" strike="noStrike">
                <a:solidFill>
                  <a:srgbClr val="000AFF"/>
                </a:solidFill>
                <a:latin typeface="Rubik"/>
                <a:ea typeface="Rubik"/>
                <a:cs typeface="Rubik"/>
                <a:sym typeface="Rubik"/>
              </a:rPr>
              <a:t>b</a:t>
            </a:r>
            <a:r>
              <a:rPr b="0" i="1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= </a:t>
            </a:r>
            <a:r>
              <a:rPr b="0" i="1" lang="en-US" sz="4000" u="none" cap="none" strike="noStrike">
                <a:solidFill>
                  <a:srgbClr val="9E00FF"/>
                </a:solidFill>
                <a:latin typeface="Rubik"/>
                <a:ea typeface="Rubik"/>
                <a:cs typeface="Rubik"/>
                <a:sym typeface="Rubik"/>
              </a:rPr>
              <a:t>c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2"/>
          <p:cNvSpPr/>
          <p:nvPr/>
        </p:nvSpPr>
        <p:spPr>
          <a:xfrm>
            <a:off x="9005426" y="9969500"/>
            <a:ext cx="2163504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E00FF"/>
              </a:buClr>
              <a:buSzPts val="4000"/>
              <a:buFont typeface="Rubik"/>
              <a:buNone/>
            </a:pPr>
            <a:r>
              <a:rPr b="0" i="1" lang="en-US" sz="4000" u="none" cap="none" strike="noStrike">
                <a:solidFill>
                  <a:srgbClr val="9E00FF"/>
                </a:solidFill>
                <a:latin typeface="Rubik"/>
                <a:ea typeface="Rubik"/>
                <a:cs typeface="Rubik"/>
                <a:sym typeface="Rubik"/>
              </a:rPr>
              <a:t>c</a:t>
            </a:r>
            <a:r>
              <a:rPr b="0" i="1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+ </a:t>
            </a:r>
            <a:r>
              <a:rPr b="0" i="1" lang="en-US" sz="4000" u="none" cap="none" strike="noStrike">
                <a:solidFill>
                  <a:srgbClr val="000AFF"/>
                </a:solidFill>
                <a:latin typeface="Rubik"/>
                <a:ea typeface="Rubik"/>
                <a:cs typeface="Rubik"/>
                <a:sym typeface="Rubik"/>
              </a:rPr>
              <a:t>b</a:t>
            </a:r>
            <a:r>
              <a:rPr b="0" i="1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= </a:t>
            </a:r>
            <a:r>
              <a:rPr b="0" i="1" lang="en-US" sz="4000" u="none" cap="none" strike="noStrike">
                <a:solidFill>
                  <a:srgbClr val="FF0000"/>
                </a:solidFill>
                <a:latin typeface="Rubik"/>
                <a:ea typeface="Rubik"/>
                <a:cs typeface="Rubik"/>
                <a:sym typeface="Rubik"/>
              </a:rPr>
              <a:t>a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159" name="Google Shape;159;p2"/>
          <p:cNvPicPr preferRelativeResize="0"/>
          <p:nvPr/>
        </p:nvPicPr>
        <p:blipFill rotWithShape="1">
          <a:blip r:embed="rId46">
            <a:alphaModFix/>
          </a:blip>
          <a:srcRect b="0" l="0" r="0" t="0"/>
          <a:stretch/>
        </p:blipFill>
        <p:spPr>
          <a:xfrm>
            <a:off x="7786073" y="10099956"/>
            <a:ext cx="1041530" cy="374089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2"/>
          <p:cNvSpPr/>
          <p:nvPr/>
        </p:nvSpPr>
        <p:spPr>
          <a:xfrm>
            <a:off x="13158845" y="9982200"/>
            <a:ext cx="2074593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FF0000"/>
                </a:solidFill>
                <a:latin typeface="Rubik"/>
                <a:ea typeface="Rubik"/>
                <a:cs typeface="Rubik"/>
                <a:sym typeface="Rubik"/>
              </a:rPr>
              <a:t>7</a:t>
            </a: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- </a:t>
            </a:r>
            <a:r>
              <a:rPr b="0" i="0" lang="en-US" sz="4000" u="none" cap="none" strike="noStrike">
                <a:solidFill>
                  <a:srgbClr val="000AFF"/>
                </a:solidFill>
                <a:latin typeface="Rubik"/>
                <a:ea typeface="Rubik"/>
                <a:cs typeface="Rubik"/>
                <a:sym typeface="Rubik"/>
              </a:rPr>
              <a:t>5</a:t>
            </a: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= </a:t>
            </a:r>
            <a:r>
              <a:rPr b="0" i="0" lang="en-US" sz="4000" u="none" cap="none" strike="noStrike">
                <a:solidFill>
                  <a:srgbClr val="9E00FF"/>
                </a:solidFill>
                <a:latin typeface="Rubik"/>
                <a:ea typeface="Rubik"/>
                <a:cs typeface="Rubik"/>
                <a:sym typeface="Rubik"/>
              </a:rPr>
              <a:t>2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2"/>
          <p:cNvSpPr/>
          <p:nvPr/>
        </p:nvSpPr>
        <p:spPr>
          <a:xfrm>
            <a:off x="16931216" y="9982200"/>
            <a:ext cx="2138101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E00FF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9E00FF"/>
                </a:solidFill>
                <a:latin typeface="Rubik"/>
                <a:ea typeface="Rubik"/>
                <a:cs typeface="Rubik"/>
                <a:sym typeface="Rubik"/>
              </a:rPr>
              <a:t>2</a:t>
            </a: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+ </a:t>
            </a:r>
            <a:r>
              <a:rPr b="0" i="0" lang="en-US" sz="4000" u="none" cap="none" strike="noStrike">
                <a:solidFill>
                  <a:srgbClr val="000AFF"/>
                </a:solidFill>
                <a:latin typeface="Rubik"/>
                <a:ea typeface="Rubik"/>
                <a:cs typeface="Rubik"/>
                <a:sym typeface="Rubik"/>
              </a:rPr>
              <a:t>5</a:t>
            </a: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= </a:t>
            </a:r>
            <a:r>
              <a:rPr b="0" i="0" lang="en-US" sz="4000" u="none" cap="none" strike="noStrike">
                <a:solidFill>
                  <a:srgbClr val="FF0000"/>
                </a:solidFill>
                <a:latin typeface="Rubik"/>
                <a:ea typeface="Rubik"/>
                <a:cs typeface="Rubik"/>
                <a:sym typeface="Rubik"/>
              </a:rPr>
              <a:t>7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162" name="Google Shape;162;p2"/>
          <p:cNvPicPr preferRelativeResize="0"/>
          <p:nvPr/>
        </p:nvPicPr>
        <p:blipFill rotWithShape="1">
          <a:blip r:embed="rId47">
            <a:alphaModFix/>
          </a:blip>
          <a:srcRect b="0" l="0" r="0" t="0"/>
          <a:stretch/>
        </p:blipFill>
        <p:spPr>
          <a:xfrm>
            <a:off x="15356219" y="10099956"/>
            <a:ext cx="1295562" cy="3740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168" name="Google Shape;16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3"/>
          <p:cNvSpPr/>
          <p:nvPr/>
        </p:nvSpPr>
        <p:spPr>
          <a:xfrm>
            <a:off x="6088294" y="3721100"/>
            <a:ext cx="1426812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якщо 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3"/>
          <p:cNvSpPr/>
          <p:nvPr/>
        </p:nvSpPr>
        <p:spPr>
          <a:xfrm>
            <a:off x="7493937" y="7162800"/>
            <a:ext cx="9221353" cy="124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3600"/>
              <a:buFont typeface="Rubik"/>
              <a:buNone/>
            </a:pPr>
            <a:r>
              <a:rPr b="0" i="0" lang="en-US" sz="36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З одного прикладу на додавання можна створити два приклади на віднімання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3"/>
          <p:cNvSpPr/>
          <p:nvPr/>
        </p:nvSpPr>
        <p:spPr>
          <a:xfrm>
            <a:off x="6786882" y="4826000"/>
            <a:ext cx="728224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то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3"/>
          <p:cNvSpPr/>
          <p:nvPr/>
        </p:nvSpPr>
        <p:spPr>
          <a:xfrm>
            <a:off x="13391707" y="4826000"/>
            <a:ext cx="728224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то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3"/>
          <p:cNvSpPr/>
          <p:nvPr/>
        </p:nvSpPr>
        <p:spPr>
          <a:xfrm>
            <a:off x="7218736" y="5930900"/>
            <a:ext cx="296370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і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3"/>
          <p:cNvSpPr/>
          <p:nvPr/>
        </p:nvSpPr>
        <p:spPr>
          <a:xfrm>
            <a:off x="13747352" y="5930900"/>
            <a:ext cx="296370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і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3"/>
          <p:cNvSpPr/>
          <p:nvPr/>
        </p:nvSpPr>
        <p:spPr>
          <a:xfrm>
            <a:off x="8014702" y="3721100"/>
            <a:ext cx="3154228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20 + 30 = 50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3"/>
          <p:cNvSpPr/>
          <p:nvPr/>
        </p:nvSpPr>
        <p:spPr>
          <a:xfrm>
            <a:off x="8014702" y="4826000"/>
            <a:ext cx="3078018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50 - 30 = 20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3"/>
          <p:cNvSpPr/>
          <p:nvPr/>
        </p:nvSpPr>
        <p:spPr>
          <a:xfrm>
            <a:off x="8014702" y="5930900"/>
            <a:ext cx="3078018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50 - 20 = 30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3"/>
          <p:cNvSpPr/>
          <p:nvPr/>
        </p:nvSpPr>
        <p:spPr>
          <a:xfrm>
            <a:off x="14327391" y="3543300"/>
            <a:ext cx="2857857" cy="952500"/>
          </a:xfrm>
          <a:prstGeom prst="roundRect">
            <a:avLst>
              <a:gd fmla="val 10560" name="adj"/>
            </a:avLst>
          </a:prstGeom>
          <a:solidFill>
            <a:srgbClr val="FFCA6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3"/>
          <p:cNvSpPr/>
          <p:nvPr/>
        </p:nvSpPr>
        <p:spPr>
          <a:xfrm>
            <a:off x="14327391" y="4648200"/>
            <a:ext cx="2857857" cy="952500"/>
          </a:xfrm>
          <a:prstGeom prst="roundRect">
            <a:avLst>
              <a:gd fmla="val 10560" name="adj"/>
            </a:avLst>
          </a:prstGeom>
          <a:solidFill>
            <a:srgbClr val="FFCA6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3"/>
          <p:cNvSpPr/>
          <p:nvPr/>
        </p:nvSpPr>
        <p:spPr>
          <a:xfrm>
            <a:off x="14327391" y="5753100"/>
            <a:ext cx="2857857" cy="952500"/>
          </a:xfrm>
          <a:prstGeom prst="roundRect">
            <a:avLst>
              <a:gd fmla="val 10560" name="adj"/>
            </a:avLst>
          </a:prstGeom>
          <a:solidFill>
            <a:srgbClr val="FFCA6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3"/>
          <p:cNvSpPr/>
          <p:nvPr/>
        </p:nvSpPr>
        <p:spPr>
          <a:xfrm>
            <a:off x="14598358" y="3721100"/>
            <a:ext cx="2315923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C0000"/>
              </a:buClr>
              <a:buSzPts val="4000"/>
              <a:buFont typeface="Rubik"/>
              <a:buNone/>
            </a:pPr>
            <a:r>
              <a:rPr b="0" i="1" lang="en-US" sz="4000" u="none" cap="none" strike="noStrike">
                <a:solidFill>
                  <a:srgbClr val="FC0000"/>
                </a:solidFill>
                <a:latin typeface="Rubik"/>
                <a:ea typeface="Rubik"/>
                <a:cs typeface="Rubik"/>
                <a:sym typeface="Rubik"/>
              </a:rPr>
              <a:t>m</a:t>
            </a:r>
            <a:r>
              <a:rPr b="0" i="1" lang="en-US" sz="4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 + </a:t>
            </a:r>
            <a:r>
              <a:rPr b="0" i="1" lang="en-US" sz="4000" u="none" cap="none" strike="noStrike">
                <a:solidFill>
                  <a:srgbClr val="0500FF"/>
                </a:solidFill>
                <a:latin typeface="Rubik"/>
                <a:ea typeface="Rubik"/>
                <a:cs typeface="Rubik"/>
                <a:sym typeface="Rubik"/>
              </a:rPr>
              <a:t>n</a:t>
            </a:r>
            <a:r>
              <a:rPr b="0" i="1" lang="en-US" sz="4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 = </a:t>
            </a:r>
            <a:r>
              <a:rPr b="0" i="1" lang="en-US" sz="4000" u="none" cap="none" strike="noStrike">
                <a:solidFill>
                  <a:srgbClr val="DB00FF"/>
                </a:solidFill>
                <a:latin typeface="Rubik"/>
                <a:ea typeface="Rubik"/>
                <a:cs typeface="Rubik"/>
                <a:sym typeface="Rubik"/>
              </a:rPr>
              <a:t>k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3"/>
          <p:cNvSpPr/>
          <p:nvPr/>
        </p:nvSpPr>
        <p:spPr>
          <a:xfrm>
            <a:off x="14636463" y="4826000"/>
            <a:ext cx="2239713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DB00FF"/>
              </a:buClr>
              <a:buSzPts val="4000"/>
              <a:buFont typeface="Rubik"/>
              <a:buNone/>
            </a:pPr>
            <a:r>
              <a:rPr b="0" i="1" lang="en-US" sz="4000" u="none" cap="none" strike="noStrike">
                <a:solidFill>
                  <a:srgbClr val="DB00FF"/>
                </a:solidFill>
                <a:latin typeface="Rubik"/>
                <a:ea typeface="Rubik"/>
                <a:cs typeface="Rubik"/>
                <a:sym typeface="Rubik"/>
              </a:rPr>
              <a:t>k</a:t>
            </a:r>
            <a:r>
              <a:rPr b="0" i="1" lang="en-US" sz="4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 - </a:t>
            </a:r>
            <a:r>
              <a:rPr b="0" i="1" lang="en-US" sz="4000" u="none" cap="none" strike="noStrike">
                <a:solidFill>
                  <a:srgbClr val="FC0000"/>
                </a:solidFill>
                <a:latin typeface="Rubik"/>
                <a:ea typeface="Rubik"/>
                <a:cs typeface="Rubik"/>
                <a:sym typeface="Rubik"/>
              </a:rPr>
              <a:t>m</a:t>
            </a:r>
            <a:r>
              <a:rPr b="0" i="1" lang="en-US" sz="4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 = </a:t>
            </a:r>
            <a:r>
              <a:rPr b="0" i="1" lang="en-US" sz="4000" u="none" cap="none" strike="noStrike">
                <a:solidFill>
                  <a:srgbClr val="0500FF"/>
                </a:solidFill>
                <a:latin typeface="Rubik"/>
                <a:ea typeface="Rubik"/>
                <a:cs typeface="Rubik"/>
                <a:sym typeface="Rubik"/>
              </a:rPr>
              <a:t>n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3"/>
          <p:cNvSpPr/>
          <p:nvPr/>
        </p:nvSpPr>
        <p:spPr>
          <a:xfrm>
            <a:off x="14636463" y="5956300"/>
            <a:ext cx="2239713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DB00FF"/>
              </a:buClr>
              <a:buSzPts val="4000"/>
              <a:buFont typeface="Rubik"/>
              <a:buNone/>
            </a:pPr>
            <a:r>
              <a:rPr b="0" i="1" lang="en-US" sz="4000" u="none" cap="none" strike="noStrike">
                <a:solidFill>
                  <a:srgbClr val="DB00FF"/>
                </a:solidFill>
                <a:latin typeface="Rubik"/>
                <a:ea typeface="Rubik"/>
                <a:cs typeface="Rubik"/>
                <a:sym typeface="Rubik"/>
              </a:rPr>
              <a:t>k</a:t>
            </a:r>
            <a:r>
              <a:rPr b="0" i="1" lang="en-US" sz="4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 - </a:t>
            </a:r>
            <a:r>
              <a:rPr b="0" i="1" lang="en-US" sz="4000" u="none" cap="none" strike="noStrike">
                <a:solidFill>
                  <a:srgbClr val="0500FF"/>
                </a:solidFill>
                <a:latin typeface="Rubik"/>
                <a:ea typeface="Rubik"/>
                <a:cs typeface="Rubik"/>
                <a:sym typeface="Rubik"/>
              </a:rPr>
              <a:t>n</a:t>
            </a:r>
            <a:r>
              <a:rPr b="0" i="1" lang="en-US" sz="4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 = </a:t>
            </a:r>
            <a:r>
              <a:rPr b="0" i="1" lang="en-US" sz="4000" u="none" cap="none" strike="noStrike">
                <a:solidFill>
                  <a:srgbClr val="FC0000"/>
                </a:solidFill>
                <a:latin typeface="Rubik"/>
                <a:ea typeface="Rubik"/>
                <a:cs typeface="Rubik"/>
                <a:sym typeface="Rubik"/>
              </a:rPr>
              <a:t>m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184" name="Google Shape;184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618295" y="9744825"/>
            <a:ext cx="1015341" cy="169669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85" name="Google Shape;185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8912458" y="10679863"/>
            <a:ext cx="669572" cy="76161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86" name="Google Shape;186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8618145" y="9744556"/>
            <a:ext cx="936303" cy="169691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87" name="Google Shape;187;p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8617877" y="9744556"/>
            <a:ext cx="1015085" cy="99608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88" name="Google Shape;188;p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6429984" y="8687981"/>
            <a:ext cx="698835" cy="88613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89" name="Google Shape;189;p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6531749" y="8936410"/>
            <a:ext cx="596953" cy="63770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90" name="Google Shape;190;p3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9525793" y="6934284"/>
            <a:ext cx="3353607" cy="206103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91" name="Google Shape;191;p3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5160268" y="10842811"/>
            <a:ext cx="1696281" cy="65812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92" name="Google Shape;192;p3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6609413" y="8990729"/>
            <a:ext cx="984071" cy="9687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93" name="Google Shape;193;p3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16633514" y="9074556"/>
            <a:ext cx="787929" cy="77787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94" name="Google Shape;194;p3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16691895" y="9288025"/>
            <a:ext cx="465710" cy="54380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95" name="Google Shape;195;p3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14941356" y="8746186"/>
            <a:ext cx="5018655" cy="231598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96" name="Google Shape;196;p3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15931242" y="9398468"/>
            <a:ext cx="294437" cy="26915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97" name="Google Shape;197;p3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16277473" y="9472647"/>
            <a:ext cx="79357" cy="2558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98" name="Google Shape;198;p3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16288049" y="9545619"/>
            <a:ext cx="71611" cy="270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99" name="Google Shape;199;p3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16032028" y="9912077"/>
            <a:ext cx="3463833" cy="149247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00" name="Google Shape;200;p3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16927831" y="10269370"/>
            <a:ext cx="2134394" cy="113488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01" name="Google Shape;201;p3"/>
          <p:cNvPicPr preferRelativeResize="0"/>
          <p:nvPr/>
        </p:nvPicPr>
        <p:blipFill rotWithShape="1">
          <a:blip r:embed="rId21">
            <a:alphaModFix/>
          </a:blip>
          <a:srcRect b="0" l="0" r="0" t="0"/>
          <a:stretch/>
        </p:blipFill>
        <p:spPr>
          <a:xfrm>
            <a:off x="15662680" y="10091626"/>
            <a:ext cx="2306504" cy="198808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02" name="Google Shape;202;p3"/>
          <p:cNvPicPr preferRelativeResize="0"/>
          <p:nvPr/>
        </p:nvPicPr>
        <p:blipFill rotWithShape="1">
          <a:blip r:embed="rId22">
            <a:alphaModFix/>
          </a:blip>
          <a:srcRect b="0" l="0" r="0" t="0"/>
          <a:stretch/>
        </p:blipFill>
        <p:spPr>
          <a:xfrm>
            <a:off x="18674464" y="9021611"/>
            <a:ext cx="1538904" cy="251714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03" name="Google Shape;203;p3"/>
          <p:cNvPicPr preferRelativeResize="0"/>
          <p:nvPr/>
        </p:nvPicPr>
        <p:blipFill rotWithShape="1">
          <a:blip r:embed="rId23">
            <a:alphaModFix/>
          </a:blip>
          <a:srcRect b="0" l="0" r="0" t="0"/>
          <a:stretch/>
        </p:blipFill>
        <p:spPr>
          <a:xfrm>
            <a:off x="19728594" y="10575435"/>
            <a:ext cx="484122" cy="96332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04" name="Google Shape;204;p3"/>
          <p:cNvPicPr preferRelativeResize="0"/>
          <p:nvPr/>
        </p:nvPicPr>
        <p:blipFill rotWithShape="1">
          <a:blip r:embed="rId24">
            <a:alphaModFix/>
          </a:blip>
          <a:srcRect b="0" l="0" r="0" t="0"/>
          <a:stretch/>
        </p:blipFill>
        <p:spPr>
          <a:xfrm>
            <a:off x="21092175" y="6934200"/>
            <a:ext cx="1787307" cy="175024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05" name="Google Shape;205;p3"/>
          <p:cNvPicPr preferRelativeResize="0"/>
          <p:nvPr/>
        </p:nvPicPr>
        <p:blipFill rotWithShape="1">
          <a:blip r:embed="rId25">
            <a:alphaModFix/>
          </a:blip>
          <a:srcRect b="0" l="0" r="0" t="0"/>
          <a:stretch/>
        </p:blipFill>
        <p:spPr>
          <a:xfrm>
            <a:off x="16032028" y="10073779"/>
            <a:ext cx="544202" cy="55146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06" name="Google Shape;206;p3"/>
          <p:cNvPicPr preferRelativeResize="0"/>
          <p:nvPr/>
        </p:nvPicPr>
        <p:blipFill rotWithShape="1">
          <a:blip r:embed="rId26">
            <a:alphaModFix/>
          </a:blip>
          <a:srcRect b="0" l="0" r="0" t="0"/>
          <a:stretch/>
        </p:blipFill>
        <p:spPr>
          <a:xfrm>
            <a:off x="14880038" y="9406347"/>
            <a:ext cx="1940686" cy="110384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07" name="Google Shape;207;p3"/>
          <p:cNvPicPr preferRelativeResize="0"/>
          <p:nvPr/>
        </p:nvPicPr>
        <p:blipFill rotWithShape="1">
          <a:blip r:embed="rId27">
            <a:alphaModFix/>
          </a:blip>
          <a:srcRect b="0" l="0" r="0" t="0"/>
          <a:stretch/>
        </p:blipFill>
        <p:spPr>
          <a:xfrm>
            <a:off x="14721140" y="9235114"/>
            <a:ext cx="309607" cy="28202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08" name="Google Shape;208;p3"/>
          <p:cNvPicPr preferRelativeResize="0"/>
          <p:nvPr/>
        </p:nvPicPr>
        <p:blipFill rotWithShape="1">
          <a:blip r:embed="rId28">
            <a:alphaModFix/>
          </a:blip>
          <a:srcRect b="0" l="0" r="0" t="0"/>
          <a:stretch/>
        </p:blipFill>
        <p:spPr>
          <a:xfrm>
            <a:off x="15237482" y="9708359"/>
            <a:ext cx="182471" cy="7886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09" name="Google Shape;209;p3"/>
          <p:cNvPicPr preferRelativeResize="0"/>
          <p:nvPr/>
        </p:nvPicPr>
        <p:blipFill rotWithShape="1">
          <a:blip r:embed="rId29">
            <a:alphaModFix/>
          </a:blip>
          <a:srcRect b="0" l="0" r="0" t="0"/>
          <a:stretch/>
        </p:blipFill>
        <p:spPr>
          <a:xfrm>
            <a:off x="18746117" y="9652967"/>
            <a:ext cx="1258148" cy="150031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10" name="Google Shape;210;p3"/>
          <p:cNvPicPr preferRelativeResize="0"/>
          <p:nvPr/>
        </p:nvPicPr>
        <p:blipFill rotWithShape="1">
          <a:blip r:embed="rId30">
            <a:alphaModFix/>
          </a:blip>
          <a:srcRect b="0" l="0" r="0" t="0"/>
          <a:stretch/>
        </p:blipFill>
        <p:spPr>
          <a:xfrm>
            <a:off x="15160268" y="11223436"/>
            <a:ext cx="1018784" cy="27776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11" name="Google Shape;211;p3"/>
          <p:cNvPicPr preferRelativeResize="0"/>
          <p:nvPr/>
        </p:nvPicPr>
        <p:blipFill rotWithShape="1">
          <a:blip r:embed="rId31">
            <a:alphaModFix/>
          </a:blip>
          <a:srcRect b="0" l="0" r="0" t="0"/>
          <a:stretch/>
        </p:blipFill>
        <p:spPr>
          <a:xfrm>
            <a:off x="15662680" y="11637944"/>
            <a:ext cx="938430" cy="44184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12" name="Google Shape;212;p3"/>
          <p:cNvPicPr preferRelativeResize="0"/>
          <p:nvPr/>
        </p:nvPicPr>
        <p:blipFill rotWithShape="1">
          <a:blip r:embed="rId32">
            <a:alphaModFix/>
          </a:blip>
          <a:srcRect b="0" l="0" r="0" t="0"/>
          <a:stretch/>
        </p:blipFill>
        <p:spPr>
          <a:xfrm>
            <a:off x="1517009" y="1324355"/>
            <a:ext cx="2940944" cy="309691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13" name="Google Shape;213;p3"/>
          <p:cNvPicPr preferRelativeResize="0"/>
          <p:nvPr/>
        </p:nvPicPr>
        <p:blipFill rotWithShape="1">
          <a:blip r:embed="rId33">
            <a:alphaModFix/>
          </a:blip>
          <a:srcRect b="0" l="0" r="0" t="0"/>
          <a:stretch/>
        </p:blipFill>
        <p:spPr>
          <a:xfrm>
            <a:off x="5245756" y="8953500"/>
            <a:ext cx="1553818" cy="142491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14" name="Google Shape;214;p3"/>
          <p:cNvPicPr preferRelativeResize="0"/>
          <p:nvPr/>
        </p:nvPicPr>
        <p:blipFill rotWithShape="1">
          <a:blip r:embed="rId34">
            <a:alphaModFix/>
          </a:blip>
          <a:srcRect b="0" l="0" r="0" t="0"/>
          <a:stretch/>
        </p:blipFill>
        <p:spPr>
          <a:xfrm>
            <a:off x="5533320" y="9070950"/>
            <a:ext cx="922262" cy="146659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15" name="Google Shape;215;p3"/>
          <p:cNvPicPr preferRelativeResize="0"/>
          <p:nvPr/>
        </p:nvPicPr>
        <p:blipFill rotWithShape="1">
          <a:blip r:embed="rId35">
            <a:alphaModFix/>
          </a:blip>
          <a:srcRect b="0" l="0" r="0" t="0"/>
          <a:stretch/>
        </p:blipFill>
        <p:spPr>
          <a:xfrm>
            <a:off x="5983718" y="9064473"/>
            <a:ext cx="65249" cy="44983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16" name="Google Shape;216;p3"/>
          <p:cNvPicPr preferRelativeResize="0"/>
          <p:nvPr/>
        </p:nvPicPr>
        <p:blipFill rotWithShape="1">
          <a:blip r:embed="rId36">
            <a:alphaModFix/>
          </a:blip>
          <a:srcRect b="0" l="0" r="0" t="0"/>
          <a:stretch/>
        </p:blipFill>
        <p:spPr>
          <a:xfrm>
            <a:off x="6019918" y="9117304"/>
            <a:ext cx="99356" cy="45059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17" name="Google Shape;217;p3"/>
          <p:cNvPicPr preferRelativeResize="0"/>
          <p:nvPr/>
        </p:nvPicPr>
        <p:blipFill rotWithShape="1">
          <a:blip r:embed="rId37">
            <a:alphaModFix/>
          </a:blip>
          <a:srcRect b="0" l="0" r="0" t="0"/>
          <a:stretch/>
        </p:blipFill>
        <p:spPr>
          <a:xfrm>
            <a:off x="5434374" y="9602955"/>
            <a:ext cx="637873" cy="10528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18" name="Google Shape;218;p3"/>
          <p:cNvPicPr preferRelativeResize="0"/>
          <p:nvPr/>
        </p:nvPicPr>
        <p:blipFill rotWithShape="1">
          <a:blip r:embed="rId38">
            <a:alphaModFix/>
          </a:blip>
          <a:srcRect b="0" l="0" r="0" t="0"/>
          <a:stretch/>
        </p:blipFill>
        <p:spPr>
          <a:xfrm>
            <a:off x="6242830" y="9391879"/>
            <a:ext cx="212752" cy="53060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19" name="Google Shape;219;p3"/>
          <p:cNvPicPr preferRelativeResize="0"/>
          <p:nvPr/>
        </p:nvPicPr>
        <p:blipFill rotWithShape="1">
          <a:blip r:embed="rId39">
            <a:alphaModFix/>
          </a:blip>
          <a:srcRect b="0" l="0" r="0" t="0"/>
          <a:stretch/>
        </p:blipFill>
        <p:spPr>
          <a:xfrm>
            <a:off x="5803609" y="10025990"/>
            <a:ext cx="540199" cy="12446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20" name="Google Shape;220;p3"/>
          <p:cNvPicPr preferRelativeResize="0"/>
          <p:nvPr/>
        </p:nvPicPr>
        <p:blipFill rotWithShape="1">
          <a:blip r:embed="rId40">
            <a:alphaModFix/>
          </a:blip>
          <a:srcRect b="0" l="0" r="0" t="0"/>
          <a:stretch/>
        </p:blipFill>
        <p:spPr>
          <a:xfrm>
            <a:off x="5380519" y="9309965"/>
            <a:ext cx="441888" cy="4102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21" name="Google Shape;221;p3"/>
          <p:cNvPicPr preferRelativeResize="0"/>
          <p:nvPr/>
        </p:nvPicPr>
        <p:blipFill rotWithShape="1">
          <a:blip r:embed="rId41">
            <a:alphaModFix/>
          </a:blip>
          <a:srcRect b="0" l="0" r="0" t="0"/>
          <a:stretch/>
        </p:blipFill>
        <p:spPr>
          <a:xfrm>
            <a:off x="5853526" y="9843746"/>
            <a:ext cx="373173" cy="4394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22" name="Google Shape;222;p3"/>
          <p:cNvPicPr preferRelativeResize="0"/>
          <p:nvPr/>
        </p:nvPicPr>
        <p:blipFill rotWithShape="1">
          <a:blip r:embed="rId42">
            <a:alphaModFix/>
          </a:blip>
          <a:srcRect b="0" l="0" r="0" t="0"/>
          <a:stretch/>
        </p:blipFill>
        <p:spPr>
          <a:xfrm>
            <a:off x="6371370" y="9863175"/>
            <a:ext cx="263177" cy="38773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23" name="Google Shape;223;p3"/>
          <p:cNvPicPr preferRelativeResize="0"/>
          <p:nvPr/>
        </p:nvPicPr>
        <p:blipFill rotWithShape="1">
          <a:blip r:embed="rId43">
            <a:alphaModFix/>
          </a:blip>
          <a:srcRect b="0" l="0" r="0" t="0"/>
          <a:stretch/>
        </p:blipFill>
        <p:spPr>
          <a:xfrm>
            <a:off x="5451522" y="9584075"/>
            <a:ext cx="305981" cy="10066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24" name="Google Shape;224;p3"/>
          <p:cNvPicPr preferRelativeResize="0"/>
          <p:nvPr/>
        </p:nvPicPr>
        <p:blipFill rotWithShape="1">
          <a:blip r:embed="rId44">
            <a:alphaModFix/>
          </a:blip>
          <a:srcRect b="0" l="0" r="0" t="0"/>
          <a:stretch/>
        </p:blipFill>
        <p:spPr>
          <a:xfrm>
            <a:off x="5474638" y="9254337"/>
            <a:ext cx="92594" cy="9118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25" name="Google Shape;225;p3"/>
          <p:cNvPicPr preferRelativeResize="0"/>
          <p:nvPr/>
        </p:nvPicPr>
        <p:blipFill rotWithShape="1">
          <a:blip r:embed="rId45">
            <a:alphaModFix/>
          </a:blip>
          <a:srcRect b="0" l="0" r="0" t="0"/>
          <a:stretch/>
        </p:blipFill>
        <p:spPr>
          <a:xfrm>
            <a:off x="5871944" y="9076919"/>
            <a:ext cx="172487" cy="21145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26" name="Google Shape;226;p3"/>
          <p:cNvPicPr preferRelativeResize="0"/>
          <p:nvPr/>
        </p:nvPicPr>
        <p:blipFill rotWithShape="1">
          <a:blip r:embed="rId46">
            <a:alphaModFix/>
          </a:blip>
          <a:srcRect b="0" l="0" r="0" t="0"/>
          <a:stretch/>
        </p:blipFill>
        <p:spPr>
          <a:xfrm>
            <a:off x="6287019" y="9392261"/>
            <a:ext cx="98831" cy="30251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27" name="Google Shape;227;p3"/>
          <p:cNvPicPr preferRelativeResize="0"/>
          <p:nvPr/>
        </p:nvPicPr>
        <p:blipFill rotWithShape="1">
          <a:blip r:embed="rId47">
            <a:alphaModFix/>
          </a:blip>
          <a:srcRect b="0" l="0" r="0" t="0"/>
          <a:stretch/>
        </p:blipFill>
        <p:spPr>
          <a:xfrm>
            <a:off x="6320818" y="9756877"/>
            <a:ext cx="188619" cy="7772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28" name="Google Shape;228;p3"/>
          <p:cNvPicPr preferRelativeResize="0"/>
          <p:nvPr/>
        </p:nvPicPr>
        <p:blipFill rotWithShape="1">
          <a:blip r:embed="rId48">
            <a:alphaModFix/>
          </a:blip>
          <a:srcRect b="0" l="0" r="0" t="0"/>
          <a:stretch/>
        </p:blipFill>
        <p:spPr>
          <a:xfrm>
            <a:off x="5807039" y="10110192"/>
            <a:ext cx="246538" cy="68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29" name="Google Shape;229;p3"/>
          <p:cNvPicPr preferRelativeResize="0"/>
          <p:nvPr/>
        </p:nvPicPr>
        <p:blipFill rotWithShape="1">
          <a:blip r:embed="rId49">
            <a:alphaModFix/>
          </a:blip>
          <a:srcRect b="0" l="0" r="0" t="0"/>
          <a:stretch/>
        </p:blipFill>
        <p:spPr>
          <a:xfrm>
            <a:off x="5787732" y="9918040"/>
            <a:ext cx="140988" cy="1714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30" name="Google Shape;230;p3"/>
          <p:cNvPicPr preferRelativeResize="0"/>
          <p:nvPr/>
        </p:nvPicPr>
        <p:blipFill rotWithShape="1">
          <a:blip r:embed="rId50">
            <a:alphaModFix/>
          </a:blip>
          <a:srcRect b="0" l="0" r="0" t="0"/>
          <a:stretch/>
        </p:blipFill>
        <p:spPr>
          <a:xfrm>
            <a:off x="19839879" y="1993900"/>
            <a:ext cx="1355776" cy="16033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236" name="Google Shape;236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7" name="Google Shape;237;p4"/>
          <p:cNvSpPr/>
          <p:nvPr/>
        </p:nvSpPr>
        <p:spPr>
          <a:xfrm>
            <a:off x="2455640" y="2159000"/>
            <a:ext cx="15360453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До виразів на додавання склади по два вирази на віднімання.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4"/>
          <p:cNvSpPr/>
          <p:nvPr/>
        </p:nvSpPr>
        <p:spPr>
          <a:xfrm>
            <a:off x="2540318" y="6400800"/>
            <a:ext cx="6558253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Обчисли значення виразу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4"/>
          <p:cNvSpPr/>
          <p:nvPr/>
        </p:nvSpPr>
        <p:spPr>
          <a:xfrm>
            <a:off x="2527616" y="7632700"/>
            <a:ext cx="2514914" cy="11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6000"/>
              <a:buFont typeface="Rubik"/>
              <a:buNone/>
            </a:pPr>
            <a:r>
              <a:rPr b="0" i="0" lang="en-US" sz="6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а - 26,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4"/>
          <p:cNvSpPr/>
          <p:nvPr/>
        </p:nvSpPr>
        <p:spPr>
          <a:xfrm>
            <a:off x="2527616" y="9169400"/>
            <a:ext cx="7239905" cy="11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6000"/>
              <a:buFont typeface="Rubik"/>
              <a:buNone/>
            </a:pPr>
            <a:r>
              <a:rPr b="0" i="0" lang="en-US" sz="6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якщо а = 60; а = 90.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4"/>
          <p:cNvSpPr/>
          <p:nvPr/>
        </p:nvSpPr>
        <p:spPr>
          <a:xfrm>
            <a:off x="2413302" y="3873500"/>
            <a:ext cx="3429429" cy="11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None/>
            </a:pPr>
            <a:r>
              <a:rPr b="0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12 + 20 =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4"/>
          <p:cNvSpPr/>
          <p:nvPr/>
        </p:nvSpPr>
        <p:spPr>
          <a:xfrm>
            <a:off x="7557445" y="3873500"/>
            <a:ext cx="3124591" cy="11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None/>
            </a:pPr>
            <a:r>
              <a:rPr b="0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8 + 36 =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4"/>
          <p:cNvSpPr/>
          <p:nvPr/>
        </p:nvSpPr>
        <p:spPr>
          <a:xfrm>
            <a:off x="12396749" y="3873500"/>
            <a:ext cx="3619952" cy="11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None/>
            </a:pPr>
            <a:r>
              <a:rPr b="0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40 + 20 =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4"/>
          <p:cNvSpPr/>
          <p:nvPr/>
        </p:nvSpPr>
        <p:spPr>
          <a:xfrm>
            <a:off x="17731416" y="3873500"/>
            <a:ext cx="2908664" cy="11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None/>
            </a:pPr>
            <a:r>
              <a:rPr b="0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7 + 13 =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245" name="Google Shape;245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728075" y="5638800"/>
            <a:ext cx="673955" cy="1021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46" name="Google Shape;246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8835843" y="5813518"/>
            <a:ext cx="480331" cy="7326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47" name="Google Shape;247;p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8744710" y="6059832"/>
            <a:ext cx="584169" cy="49556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48" name="Google Shape;248;p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9763752" y="6041005"/>
            <a:ext cx="925245" cy="109926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49" name="Google Shape;249;p4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9880789" y="6191982"/>
            <a:ext cx="728438" cy="86776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0" name="Google Shape;250;p4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0187147" y="10233013"/>
            <a:ext cx="1353542" cy="106831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1" name="Google Shape;251;p4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20187147" y="10233013"/>
            <a:ext cx="1353542" cy="106831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2" name="Google Shape;252;p4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8340457" y="6377335"/>
            <a:ext cx="2012552" cy="121032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3" name="Google Shape;253;p4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8639425" y="7533925"/>
            <a:ext cx="1701324" cy="358487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4" name="Google Shape;254;p4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19804872" y="7961176"/>
            <a:ext cx="812334" cy="326885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5" name="Google Shape;255;p4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18038334" y="9224997"/>
            <a:ext cx="706648" cy="193098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6" name="Google Shape;256;p4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18357548" y="9301451"/>
            <a:ext cx="387559" cy="18545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7" name="Google Shape;257;p4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19972680" y="9010634"/>
            <a:ext cx="986486" cy="229076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8" name="Google Shape;258;p4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18655272" y="7523882"/>
            <a:ext cx="1111542" cy="335449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9" name="Google Shape;259;p4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18515550" y="7919467"/>
            <a:ext cx="408216" cy="333603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60" name="Google Shape;260;p4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19218246" y="7500522"/>
            <a:ext cx="812725" cy="386545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61" name="Google Shape;261;p4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18576667" y="9964493"/>
            <a:ext cx="335656" cy="129130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62" name="Google Shape;262;p4"/>
          <p:cNvPicPr preferRelativeResize="0"/>
          <p:nvPr/>
        </p:nvPicPr>
        <p:blipFill rotWithShape="1">
          <a:blip r:embed="rId21">
            <a:alphaModFix/>
          </a:blip>
          <a:srcRect b="0" l="0" r="0" t="0"/>
          <a:stretch/>
        </p:blipFill>
        <p:spPr>
          <a:xfrm>
            <a:off x="19594038" y="9992302"/>
            <a:ext cx="389016" cy="137368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63" name="Google Shape;263;p4"/>
          <p:cNvPicPr preferRelativeResize="0"/>
          <p:nvPr/>
        </p:nvPicPr>
        <p:blipFill rotWithShape="1">
          <a:blip r:embed="rId22">
            <a:alphaModFix/>
          </a:blip>
          <a:srcRect b="0" l="0" r="0" t="0"/>
          <a:stretch/>
        </p:blipFill>
        <p:spPr>
          <a:xfrm>
            <a:off x="18733290" y="7533925"/>
            <a:ext cx="1164302" cy="72394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64" name="Google Shape;264;p4"/>
          <p:cNvPicPr preferRelativeResize="0"/>
          <p:nvPr/>
        </p:nvPicPr>
        <p:blipFill rotWithShape="1">
          <a:blip r:embed="rId23">
            <a:alphaModFix/>
          </a:blip>
          <a:srcRect b="0" l="0" r="0" t="0"/>
          <a:stretch/>
        </p:blipFill>
        <p:spPr>
          <a:xfrm>
            <a:off x="17731416" y="6807699"/>
            <a:ext cx="3240203" cy="121348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65" name="Google Shape;265;p4"/>
          <p:cNvPicPr preferRelativeResize="0"/>
          <p:nvPr/>
        </p:nvPicPr>
        <p:blipFill rotWithShape="1">
          <a:blip r:embed="rId24">
            <a:alphaModFix/>
          </a:blip>
          <a:srcRect b="0" l="0" r="0" t="0"/>
          <a:stretch/>
        </p:blipFill>
        <p:spPr>
          <a:xfrm>
            <a:off x="18977750" y="7333261"/>
            <a:ext cx="429293" cy="21516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66" name="Google Shape;266;p4"/>
          <p:cNvPicPr preferRelativeResize="0"/>
          <p:nvPr/>
        </p:nvPicPr>
        <p:blipFill rotWithShape="1">
          <a:blip r:embed="rId25">
            <a:alphaModFix/>
          </a:blip>
          <a:srcRect b="0" l="0" r="0" t="0"/>
          <a:stretch/>
        </p:blipFill>
        <p:spPr>
          <a:xfrm>
            <a:off x="19030156" y="7616425"/>
            <a:ext cx="313087" cy="14451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67" name="Google Shape;267;p4"/>
          <p:cNvPicPr preferRelativeResize="0"/>
          <p:nvPr/>
        </p:nvPicPr>
        <p:blipFill rotWithShape="1">
          <a:blip r:embed="rId26">
            <a:alphaModFix/>
          </a:blip>
          <a:srcRect b="0" l="0" r="0" t="0"/>
          <a:stretch/>
        </p:blipFill>
        <p:spPr>
          <a:xfrm>
            <a:off x="19150598" y="7494591"/>
            <a:ext cx="41520" cy="18953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68" name="Google Shape;268;p4"/>
          <p:cNvPicPr preferRelativeResize="0"/>
          <p:nvPr/>
        </p:nvPicPr>
        <p:blipFill rotWithShape="1">
          <a:blip r:embed="rId27">
            <a:alphaModFix/>
          </a:blip>
          <a:srcRect b="0" l="0" r="0" t="0"/>
          <a:stretch/>
        </p:blipFill>
        <p:spPr>
          <a:xfrm>
            <a:off x="19458117" y="6914034"/>
            <a:ext cx="254711" cy="22912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69" name="Google Shape;269;p4"/>
          <p:cNvPicPr preferRelativeResize="0"/>
          <p:nvPr/>
        </p:nvPicPr>
        <p:blipFill rotWithShape="1">
          <a:blip r:embed="rId28">
            <a:alphaModFix/>
          </a:blip>
          <a:srcRect b="0" l="0" r="0" t="0"/>
          <a:stretch/>
        </p:blipFill>
        <p:spPr>
          <a:xfrm>
            <a:off x="18893980" y="6854586"/>
            <a:ext cx="249283" cy="24191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70" name="Google Shape;270;p4"/>
          <p:cNvPicPr preferRelativeResize="0"/>
          <p:nvPr/>
        </p:nvPicPr>
        <p:blipFill rotWithShape="1">
          <a:blip r:embed="rId29">
            <a:alphaModFix/>
          </a:blip>
          <a:srcRect b="0" l="0" r="0" t="0"/>
          <a:stretch/>
        </p:blipFill>
        <p:spPr>
          <a:xfrm>
            <a:off x="19740790" y="6836829"/>
            <a:ext cx="88140" cy="7642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71" name="Google Shape;271;p4"/>
          <p:cNvPicPr preferRelativeResize="0"/>
          <p:nvPr/>
        </p:nvPicPr>
        <p:blipFill rotWithShape="1">
          <a:blip r:embed="rId30">
            <a:alphaModFix/>
          </a:blip>
          <a:srcRect b="0" l="0" r="0" t="0"/>
          <a:stretch/>
        </p:blipFill>
        <p:spPr>
          <a:xfrm>
            <a:off x="19803378" y="6927413"/>
            <a:ext cx="77378" cy="416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72" name="Google Shape;272;p4"/>
          <p:cNvPicPr preferRelativeResize="0"/>
          <p:nvPr/>
        </p:nvPicPr>
        <p:blipFill rotWithShape="1">
          <a:blip r:embed="rId31">
            <a:alphaModFix/>
          </a:blip>
          <a:srcRect b="0" l="0" r="0" t="0"/>
          <a:stretch/>
        </p:blipFill>
        <p:spPr>
          <a:xfrm>
            <a:off x="19820531" y="7048503"/>
            <a:ext cx="84606" cy="246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73" name="Google Shape;273;p4"/>
          <p:cNvPicPr preferRelativeResize="0"/>
          <p:nvPr/>
        </p:nvPicPr>
        <p:blipFill rotWithShape="1">
          <a:blip r:embed="rId32">
            <a:alphaModFix/>
          </a:blip>
          <a:srcRect b="0" l="0" r="0" t="0"/>
          <a:stretch/>
        </p:blipFill>
        <p:spPr>
          <a:xfrm>
            <a:off x="18931445" y="6748072"/>
            <a:ext cx="39583" cy="7474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74" name="Google Shape;274;p4"/>
          <p:cNvPicPr preferRelativeResize="0"/>
          <p:nvPr/>
        </p:nvPicPr>
        <p:blipFill rotWithShape="1">
          <a:blip r:embed="rId33">
            <a:alphaModFix/>
          </a:blip>
          <a:srcRect b="0" l="0" r="0" t="0"/>
          <a:stretch/>
        </p:blipFill>
        <p:spPr>
          <a:xfrm>
            <a:off x="18816011" y="6823146"/>
            <a:ext cx="68867" cy="6582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75" name="Google Shape;275;p4"/>
          <p:cNvPicPr preferRelativeResize="0"/>
          <p:nvPr/>
        </p:nvPicPr>
        <p:blipFill rotWithShape="1">
          <a:blip r:embed="rId34">
            <a:alphaModFix/>
          </a:blip>
          <a:srcRect b="0" l="0" r="0" t="0"/>
          <a:stretch/>
        </p:blipFill>
        <p:spPr>
          <a:xfrm>
            <a:off x="18412592" y="10641651"/>
            <a:ext cx="2546601" cy="65934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76" name="Google Shape;276;p4"/>
          <p:cNvPicPr preferRelativeResize="0"/>
          <p:nvPr/>
        </p:nvPicPr>
        <p:blipFill rotWithShape="1">
          <a:blip r:embed="rId35">
            <a:alphaModFix/>
          </a:blip>
          <a:srcRect b="0" l="0" r="0" t="0"/>
          <a:stretch/>
        </p:blipFill>
        <p:spPr>
          <a:xfrm>
            <a:off x="17921841" y="10602044"/>
            <a:ext cx="3790144" cy="164435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77" name="Google Shape;277;p4"/>
          <p:cNvPicPr preferRelativeResize="0"/>
          <p:nvPr/>
        </p:nvPicPr>
        <p:blipFill rotWithShape="1">
          <a:blip r:embed="rId36">
            <a:alphaModFix/>
          </a:blip>
          <a:srcRect b="0" l="0" r="0" t="0"/>
          <a:stretch/>
        </p:blipFill>
        <p:spPr>
          <a:xfrm>
            <a:off x="17921841" y="10700562"/>
            <a:ext cx="2366846" cy="154560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78" name="Google Shape;278;p4"/>
          <p:cNvPicPr preferRelativeResize="0"/>
          <p:nvPr/>
        </p:nvPicPr>
        <p:blipFill rotWithShape="1">
          <a:blip r:embed="rId37">
            <a:alphaModFix/>
          </a:blip>
          <a:srcRect b="0" l="0" r="0" t="0"/>
          <a:stretch/>
        </p:blipFill>
        <p:spPr>
          <a:xfrm>
            <a:off x="17964428" y="11513322"/>
            <a:ext cx="290" cy="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79" name="Google Shape;279;p4"/>
          <p:cNvPicPr preferRelativeResize="0"/>
          <p:nvPr/>
        </p:nvPicPr>
        <p:blipFill rotWithShape="1">
          <a:blip r:embed="rId38">
            <a:alphaModFix/>
          </a:blip>
          <a:srcRect b="0" l="0" r="0" t="0"/>
          <a:stretch/>
        </p:blipFill>
        <p:spPr>
          <a:xfrm>
            <a:off x="19567624" y="11173259"/>
            <a:ext cx="2144630" cy="107370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80" name="Google Shape;280;p4"/>
          <p:cNvPicPr preferRelativeResize="0"/>
          <p:nvPr/>
        </p:nvPicPr>
        <p:blipFill rotWithShape="1">
          <a:blip r:embed="rId39">
            <a:alphaModFix/>
          </a:blip>
          <a:srcRect b="0" l="0" r="0" t="0"/>
          <a:stretch/>
        </p:blipFill>
        <p:spPr>
          <a:xfrm>
            <a:off x="17921841" y="11513614"/>
            <a:ext cx="2366846" cy="73284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81" name="Google Shape;281;p4"/>
          <p:cNvPicPr preferRelativeResize="0"/>
          <p:nvPr/>
        </p:nvPicPr>
        <p:blipFill rotWithShape="1">
          <a:blip r:embed="rId40">
            <a:alphaModFix/>
          </a:blip>
          <a:srcRect b="0" l="0" r="0" t="0"/>
          <a:stretch/>
        </p:blipFill>
        <p:spPr>
          <a:xfrm>
            <a:off x="19815587" y="6399343"/>
            <a:ext cx="547039" cy="5603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287" name="Google Shape;287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88" name="Google Shape;288;p5"/>
          <p:cNvSpPr/>
          <p:nvPr/>
        </p:nvSpPr>
        <p:spPr>
          <a:xfrm>
            <a:off x="3264308" y="5054600"/>
            <a:ext cx="17858432" cy="386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None/>
            </a:pPr>
            <a:r>
              <a:rPr b="0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Петро зібрав 24 яблука, а Оля на 7 яблук більше. Скільки яблук зібрала Оля? Скільки яблук було разом у дітей? Скільки яблук залишиться у дітей якщо Петро з’їсть 3 яблука? 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289" name="Google Shape;289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391324" y="9751808"/>
            <a:ext cx="1803625" cy="16263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90" name="Google Shape;290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033153" y="9801944"/>
            <a:ext cx="829093" cy="3802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91" name="Google Shape;291;p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263197" y="9993957"/>
            <a:ext cx="375860" cy="16456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92" name="Google Shape;292;p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415409" y="10485450"/>
            <a:ext cx="1424704" cy="87414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93" name="Google Shape;293;p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3541656" y="9770560"/>
            <a:ext cx="1599847" cy="142794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94" name="Google Shape;294;p5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4650737" y="9985425"/>
            <a:ext cx="412449" cy="196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95" name="Google Shape;295;p5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4574799" y="10431481"/>
            <a:ext cx="139061" cy="14177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96" name="Google Shape;296;p5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4857220" y="10432976"/>
            <a:ext cx="336469" cy="64421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97" name="Google Shape;297;p5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4644328" y="10011488"/>
            <a:ext cx="126319" cy="6189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98" name="Google Shape;298;p5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4394773" y="9502570"/>
            <a:ext cx="390623" cy="63139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99" name="Google Shape;299;p5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4565344" y="9502570"/>
            <a:ext cx="220052" cy="40698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00" name="Google Shape;300;p5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4670029" y="9499650"/>
            <a:ext cx="114462" cy="2418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01" name="Google Shape;301;p5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4390921" y="9977388"/>
            <a:ext cx="86662" cy="16061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02" name="Google Shape;302;p5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3507030" y="10011414"/>
            <a:ext cx="800468" cy="9557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03" name="Google Shape;303;p5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3573046" y="10061730"/>
            <a:ext cx="1265336" cy="115073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04" name="Google Shape;304;p5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3623334" y="9975980"/>
            <a:ext cx="67759" cy="7261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05" name="Google Shape;305;p5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4417693" y="10479038"/>
            <a:ext cx="742352" cy="68302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06" name="Google Shape;306;p5"/>
          <p:cNvPicPr preferRelativeResize="0"/>
          <p:nvPr/>
        </p:nvPicPr>
        <p:blipFill rotWithShape="1">
          <a:blip r:embed="rId21">
            <a:alphaModFix/>
          </a:blip>
          <a:srcRect b="0" l="0" r="0" t="0"/>
          <a:stretch/>
        </p:blipFill>
        <p:spPr>
          <a:xfrm>
            <a:off x="19664758" y="10172948"/>
            <a:ext cx="2560320" cy="253841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07" name="Google Shape;307;p5"/>
          <p:cNvPicPr preferRelativeResize="0"/>
          <p:nvPr/>
        </p:nvPicPr>
        <p:blipFill rotWithShape="1">
          <a:blip r:embed="rId22">
            <a:alphaModFix/>
          </a:blip>
          <a:srcRect b="0" l="0" r="0" t="0"/>
          <a:stretch/>
        </p:blipFill>
        <p:spPr>
          <a:xfrm>
            <a:off x="7252606" y="1854203"/>
            <a:ext cx="1245948" cy="121989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08" name="Google Shape;308;p5"/>
          <p:cNvPicPr preferRelativeResize="0"/>
          <p:nvPr/>
        </p:nvPicPr>
        <p:blipFill rotWithShape="1">
          <a:blip r:embed="rId23">
            <a:alphaModFix/>
          </a:blip>
          <a:srcRect b="0" l="0" r="0" t="0"/>
          <a:stretch/>
        </p:blipFill>
        <p:spPr>
          <a:xfrm>
            <a:off x="13755819" y="9436100"/>
            <a:ext cx="1270159" cy="132289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09" name="Google Shape;309;p5"/>
          <p:cNvPicPr preferRelativeResize="0"/>
          <p:nvPr/>
        </p:nvPicPr>
        <p:blipFill rotWithShape="1">
          <a:blip r:embed="rId24">
            <a:alphaModFix/>
          </a:blip>
          <a:srcRect b="0" l="0" r="0" t="0"/>
          <a:stretch/>
        </p:blipFill>
        <p:spPr>
          <a:xfrm>
            <a:off x="20346515" y="658863"/>
            <a:ext cx="1755674" cy="17323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10" name="Google Shape;310;p5"/>
          <p:cNvPicPr preferRelativeResize="0"/>
          <p:nvPr/>
        </p:nvPicPr>
        <p:blipFill rotWithShape="1">
          <a:blip r:embed="rId25">
            <a:alphaModFix/>
          </a:blip>
          <a:srcRect b="0" l="0" r="0" t="0"/>
          <a:stretch/>
        </p:blipFill>
        <p:spPr>
          <a:xfrm>
            <a:off x="13088581" y="2197284"/>
            <a:ext cx="2472215" cy="243644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11" name="Google Shape;311;p5"/>
          <p:cNvPicPr preferRelativeResize="0"/>
          <p:nvPr/>
        </p:nvPicPr>
        <p:blipFill rotWithShape="1">
          <a:blip r:embed="rId26">
            <a:alphaModFix/>
          </a:blip>
          <a:srcRect b="0" l="0" r="0" t="0"/>
          <a:stretch/>
        </p:blipFill>
        <p:spPr>
          <a:xfrm>
            <a:off x="2044956" y="3581400"/>
            <a:ext cx="1758659" cy="177820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12" name="Google Shape;312;p5"/>
          <p:cNvPicPr preferRelativeResize="0"/>
          <p:nvPr/>
        </p:nvPicPr>
        <p:blipFill rotWithShape="1">
          <a:blip r:embed="rId23">
            <a:alphaModFix/>
          </a:blip>
          <a:srcRect b="0" l="0" r="0" t="0"/>
          <a:stretch/>
        </p:blipFill>
        <p:spPr>
          <a:xfrm>
            <a:off x="8268733" y="11328400"/>
            <a:ext cx="1270159" cy="132289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13" name="Google Shape;313;p5"/>
          <p:cNvPicPr preferRelativeResize="0"/>
          <p:nvPr/>
        </p:nvPicPr>
        <p:blipFill rotWithShape="1">
          <a:blip r:embed="rId27">
            <a:alphaModFix/>
          </a:blip>
          <a:srcRect b="0" l="0" r="0" t="0"/>
          <a:stretch/>
        </p:blipFill>
        <p:spPr>
          <a:xfrm>
            <a:off x="21199410" y="6076870"/>
            <a:ext cx="1218989" cy="11999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319" name="Google Shape;319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320" name="Google Shape;320;p6"/>
          <p:cNvSpPr/>
          <p:nvPr/>
        </p:nvSpPr>
        <p:spPr>
          <a:xfrm>
            <a:off x="5398175" y="4318000"/>
            <a:ext cx="13590699" cy="386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None/>
            </a:pPr>
            <a:r>
              <a:rPr b="0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У Івана було 47 листівок. Коли до свята він надіслав кілька листівок, у нього залишилось ще 10 листівок. Скільки листівок надіслав хлопчик?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321" name="Google Shape;321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69346" y="4152900"/>
            <a:ext cx="1353188" cy="177933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22" name="Google Shape;322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724271" y="4350271"/>
            <a:ext cx="777972" cy="15398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23" name="Google Shape;323;p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516093" y="5345571"/>
            <a:ext cx="356788" cy="1532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24" name="Google Shape;324;p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844936" y="5406275"/>
            <a:ext cx="235996" cy="2500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25" name="Google Shape;325;p6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4466683" y="5010789"/>
            <a:ext cx="563697" cy="11735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26" name="Google Shape;326;p6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051591" y="4970667"/>
            <a:ext cx="338370" cy="49224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27" name="Google Shape;327;p6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4905269" y="4676229"/>
            <a:ext cx="321858" cy="4691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28" name="Google Shape;328;p6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5196897" y="4740287"/>
            <a:ext cx="326177" cy="31928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29" name="Google Shape;329;p6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5199633" y="5210063"/>
            <a:ext cx="69537" cy="19773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30" name="Google Shape;330;p6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4639552" y="5030608"/>
            <a:ext cx="134637" cy="14185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31" name="Google Shape;331;p6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4789177" y="4917709"/>
            <a:ext cx="152419" cy="10553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32" name="Google Shape;332;p6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5411979" y="4933584"/>
            <a:ext cx="32727" cy="12878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33" name="Google Shape;333;p6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5328867" y="4801605"/>
            <a:ext cx="110885" cy="414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34" name="Google Shape;334;p6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4965111" y="5536326"/>
            <a:ext cx="57394" cy="11950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35" name="Google Shape;335;p6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4610465" y="5399546"/>
            <a:ext cx="80370" cy="1475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36" name="Google Shape;336;p6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4667750" y="5283132"/>
            <a:ext cx="149117" cy="8453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37" name="Google Shape;337;p6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4957600" y="4685934"/>
            <a:ext cx="112409" cy="10020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38" name="Google Shape;338;p6"/>
          <p:cNvPicPr preferRelativeResize="0"/>
          <p:nvPr/>
        </p:nvPicPr>
        <p:blipFill rotWithShape="1">
          <a:blip r:embed="rId21">
            <a:alphaModFix/>
          </a:blip>
          <a:srcRect b="0" l="0" r="0" t="0"/>
          <a:stretch/>
        </p:blipFill>
        <p:spPr>
          <a:xfrm>
            <a:off x="5182037" y="4456292"/>
            <a:ext cx="223294" cy="4383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39" name="Google Shape;339;p6"/>
          <p:cNvPicPr preferRelativeResize="0"/>
          <p:nvPr/>
        </p:nvPicPr>
        <p:blipFill rotWithShape="1">
          <a:blip r:embed="rId22">
            <a:alphaModFix/>
          </a:blip>
          <a:srcRect b="0" l="0" r="0" t="0"/>
          <a:stretch/>
        </p:blipFill>
        <p:spPr>
          <a:xfrm>
            <a:off x="5362527" y="4510925"/>
            <a:ext cx="177314" cy="18237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40" name="Google Shape;340;p6"/>
          <p:cNvPicPr preferRelativeResize="0"/>
          <p:nvPr/>
        </p:nvPicPr>
        <p:blipFill rotWithShape="1">
          <a:blip r:embed="rId23">
            <a:alphaModFix/>
          </a:blip>
          <a:srcRect b="0" l="0" r="0" t="0"/>
          <a:stretch/>
        </p:blipFill>
        <p:spPr>
          <a:xfrm>
            <a:off x="18927921" y="6872250"/>
            <a:ext cx="1353188" cy="177933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41" name="Google Shape;341;p6"/>
          <p:cNvPicPr preferRelativeResize="0"/>
          <p:nvPr/>
        </p:nvPicPr>
        <p:blipFill rotWithShape="1">
          <a:blip r:embed="rId24">
            <a:alphaModFix/>
          </a:blip>
          <a:srcRect b="0" l="0" r="0" t="0"/>
          <a:stretch/>
        </p:blipFill>
        <p:spPr>
          <a:xfrm>
            <a:off x="1422578" y="5003800"/>
            <a:ext cx="1355776" cy="160331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42" name="Google Shape;342;p6"/>
          <p:cNvPicPr preferRelativeResize="0"/>
          <p:nvPr/>
        </p:nvPicPr>
        <p:blipFill rotWithShape="1">
          <a:blip r:embed="rId25">
            <a:alphaModFix/>
          </a:blip>
          <a:srcRect b="0" l="0" r="0" t="0"/>
          <a:stretch/>
        </p:blipFill>
        <p:spPr>
          <a:xfrm>
            <a:off x="1865864" y="5247959"/>
            <a:ext cx="547947" cy="60947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43" name="Google Shape;343;p6"/>
          <p:cNvPicPr preferRelativeResize="0"/>
          <p:nvPr/>
        </p:nvPicPr>
        <p:blipFill rotWithShape="1">
          <a:blip r:embed="rId26">
            <a:alphaModFix/>
          </a:blip>
          <a:srcRect b="0" l="0" r="0" t="0"/>
          <a:stretch/>
        </p:blipFill>
        <p:spPr>
          <a:xfrm>
            <a:off x="1869674" y="5127693"/>
            <a:ext cx="817347" cy="7254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44" name="Google Shape;344;p6"/>
          <p:cNvPicPr preferRelativeResize="0"/>
          <p:nvPr/>
        </p:nvPicPr>
        <p:blipFill rotWithShape="1">
          <a:blip r:embed="rId27">
            <a:alphaModFix/>
          </a:blip>
          <a:srcRect b="0" l="0" r="0" t="0"/>
          <a:stretch/>
        </p:blipFill>
        <p:spPr>
          <a:xfrm>
            <a:off x="2137424" y="5827464"/>
            <a:ext cx="272576" cy="12712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45" name="Google Shape;345;p6"/>
          <p:cNvPicPr preferRelativeResize="0"/>
          <p:nvPr/>
        </p:nvPicPr>
        <p:blipFill rotWithShape="1">
          <a:blip r:embed="rId28">
            <a:alphaModFix/>
          </a:blip>
          <a:srcRect b="0" l="0" r="0" t="0"/>
          <a:stretch/>
        </p:blipFill>
        <p:spPr>
          <a:xfrm>
            <a:off x="2302798" y="5598480"/>
            <a:ext cx="260890" cy="20586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46" name="Google Shape;346;p6"/>
          <p:cNvPicPr preferRelativeResize="0"/>
          <p:nvPr/>
        </p:nvPicPr>
        <p:blipFill rotWithShape="1">
          <a:blip r:embed="rId29">
            <a:alphaModFix/>
          </a:blip>
          <a:srcRect b="0" l="0" r="0" t="0"/>
          <a:stretch/>
        </p:blipFill>
        <p:spPr>
          <a:xfrm>
            <a:off x="1839933" y="5387535"/>
            <a:ext cx="85374" cy="24650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47" name="Google Shape;347;p6"/>
          <p:cNvPicPr preferRelativeResize="0"/>
          <p:nvPr/>
        </p:nvPicPr>
        <p:blipFill rotWithShape="1">
          <a:blip r:embed="rId30">
            <a:alphaModFix/>
          </a:blip>
          <a:srcRect b="0" l="0" r="0" t="0"/>
          <a:stretch/>
        </p:blipFill>
        <p:spPr>
          <a:xfrm>
            <a:off x="1971540" y="5233739"/>
            <a:ext cx="155849" cy="17894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48" name="Google Shape;348;p6"/>
          <p:cNvPicPr preferRelativeResize="0"/>
          <p:nvPr/>
        </p:nvPicPr>
        <p:blipFill rotWithShape="1">
          <a:blip r:embed="rId31">
            <a:alphaModFix/>
          </a:blip>
          <a:srcRect b="0" l="0" r="0" t="0"/>
          <a:stretch/>
        </p:blipFill>
        <p:spPr>
          <a:xfrm>
            <a:off x="2260628" y="5439352"/>
            <a:ext cx="368092" cy="7353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49" name="Google Shape;349;p6"/>
          <p:cNvPicPr preferRelativeResize="0"/>
          <p:nvPr/>
        </p:nvPicPr>
        <p:blipFill rotWithShape="1">
          <a:blip r:embed="rId32">
            <a:alphaModFix/>
          </a:blip>
          <a:srcRect b="0" l="0" r="0" t="0"/>
          <a:stretch/>
        </p:blipFill>
        <p:spPr>
          <a:xfrm>
            <a:off x="2391201" y="5092514"/>
            <a:ext cx="127397" cy="26047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50" name="Google Shape;350;p6"/>
          <p:cNvPicPr preferRelativeResize="0"/>
          <p:nvPr/>
        </p:nvPicPr>
        <p:blipFill rotWithShape="1">
          <a:blip r:embed="rId33">
            <a:alphaModFix/>
          </a:blip>
          <a:srcRect b="0" l="0" r="0" t="0"/>
          <a:stretch/>
        </p:blipFill>
        <p:spPr>
          <a:xfrm>
            <a:off x="2104526" y="5138105"/>
            <a:ext cx="222913" cy="47015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51" name="Google Shape;351;p6"/>
          <p:cNvPicPr preferRelativeResize="0"/>
          <p:nvPr/>
        </p:nvPicPr>
        <p:blipFill rotWithShape="1">
          <a:blip r:embed="rId34">
            <a:alphaModFix/>
          </a:blip>
          <a:srcRect b="0" l="0" r="0" t="0"/>
          <a:stretch/>
        </p:blipFill>
        <p:spPr>
          <a:xfrm>
            <a:off x="2238146" y="5209350"/>
            <a:ext cx="144417" cy="491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52" name="Google Shape;352;p6"/>
          <p:cNvPicPr preferRelativeResize="0"/>
          <p:nvPr/>
        </p:nvPicPr>
        <p:blipFill rotWithShape="1">
          <a:blip r:embed="rId35">
            <a:alphaModFix/>
          </a:blip>
          <a:srcRect b="0" l="0" r="0" t="0"/>
          <a:stretch/>
        </p:blipFill>
        <p:spPr>
          <a:xfrm>
            <a:off x="21300530" y="6959375"/>
            <a:ext cx="1355776" cy="160331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53" name="Google Shape;353;p6"/>
          <p:cNvPicPr preferRelativeResize="0"/>
          <p:nvPr/>
        </p:nvPicPr>
        <p:blipFill rotWithShape="1">
          <a:blip r:embed="rId36">
            <a:alphaModFix/>
          </a:blip>
          <a:srcRect b="0" l="0" r="0" t="0"/>
          <a:stretch/>
        </p:blipFill>
        <p:spPr>
          <a:xfrm>
            <a:off x="6515914" y="8331200"/>
            <a:ext cx="1454674" cy="119562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54" name="Google Shape;354;p6"/>
          <p:cNvPicPr preferRelativeResize="0"/>
          <p:nvPr/>
        </p:nvPicPr>
        <p:blipFill rotWithShape="1">
          <a:blip r:embed="rId37">
            <a:alphaModFix/>
          </a:blip>
          <a:srcRect b="0" l="0" r="0" t="0"/>
          <a:stretch/>
        </p:blipFill>
        <p:spPr>
          <a:xfrm>
            <a:off x="6690835" y="8354746"/>
            <a:ext cx="1265459" cy="104724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55" name="Google Shape;355;p6"/>
          <p:cNvPicPr preferRelativeResize="0"/>
          <p:nvPr/>
        </p:nvPicPr>
        <p:blipFill rotWithShape="1">
          <a:blip r:embed="rId38">
            <a:alphaModFix/>
          </a:blip>
          <a:srcRect b="0" l="0" r="0" t="0"/>
          <a:stretch/>
        </p:blipFill>
        <p:spPr>
          <a:xfrm>
            <a:off x="6745833" y="9005243"/>
            <a:ext cx="95389" cy="29247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56" name="Google Shape;356;p6"/>
          <p:cNvPicPr preferRelativeResize="0"/>
          <p:nvPr/>
        </p:nvPicPr>
        <p:blipFill rotWithShape="1">
          <a:blip r:embed="rId39">
            <a:alphaModFix/>
          </a:blip>
          <a:srcRect b="0" l="0" r="0" t="0"/>
          <a:stretch/>
        </p:blipFill>
        <p:spPr>
          <a:xfrm>
            <a:off x="6828520" y="9288574"/>
            <a:ext cx="279816" cy="16573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57" name="Google Shape;357;p6"/>
          <p:cNvPicPr preferRelativeResize="0"/>
          <p:nvPr/>
        </p:nvPicPr>
        <p:blipFill rotWithShape="1">
          <a:blip r:embed="rId40">
            <a:alphaModFix/>
          </a:blip>
          <a:srcRect b="0" l="0" r="0" t="0"/>
          <a:stretch/>
        </p:blipFill>
        <p:spPr>
          <a:xfrm>
            <a:off x="6925942" y="9210470"/>
            <a:ext cx="322874" cy="22974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58" name="Google Shape;358;p6"/>
          <p:cNvPicPr preferRelativeResize="0"/>
          <p:nvPr/>
        </p:nvPicPr>
        <p:blipFill rotWithShape="1">
          <a:blip r:embed="rId41">
            <a:alphaModFix/>
          </a:blip>
          <a:srcRect b="0" l="0" r="0" t="0"/>
          <a:stretch/>
        </p:blipFill>
        <p:spPr>
          <a:xfrm>
            <a:off x="7031873" y="9127288"/>
            <a:ext cx="489011" cy="16268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59" name="Google Shape;359;p6"/>
          <p:cNvPicPr preferRelativeResize="0"/>
          <p:nvPr/>
        </p:nvPicPr>
        <p:blipFill rotWithShape="1">
          <a:blip r:embed="rId42">
            <a:alphaModFix/>
          </a:blip>
          <a:srcRect b="0" l="0" r="0" t="0"/>
          <a:stretch/>
        </p:blipFill>
        <p:spPr>
          <a:xfrm>
            <a:off x="7171463" y="9017943"/>
            <a:ext cx="470213" cy="13385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60" name="Google Shape;360;p6"/>
          <p:cNvPicPr preferRelativeResize="0"/>
          <p:nvPr/>
        </p:nvPicPr>
        <p:blipFill rotWithShape="1">
          <a:blip r:embed="rId43">
            <a:alphaModFix/>
          </a:blip>
          <a:srcRect b="0" l="0" r="0" t="0"/>
          <a:stretch/>
        </p:blipFill>
        <p:spPr>
          <a:xfrm>
            <a:off x="7285650" y="8925613"/>
            <a:ext cx="400227" cy="9131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61" name="Google Shape;361;p6"/>
          <p:cNvPicPr preferRelativeResize="0"/>
          <p:nvPr/>
        </p:nvPicPr>
        <p:blipFill rotWithShape="1">
          <a:blip r:embed="rId44">
            <a:alphaModFix/>
          </a:blip>
          <a:srcRect b="0" l="0" r="0" t="0"/>
          <a:stretch/>
        </p:blipFill>
        <p:spPr>
          <a:xfrm>
            <a:off x="7450898" y="8789467"/>
            <a:ext cx="340021" cy="9182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62" name="Google Shape;362;p6"/>
          <p:cNvPicPr preferRelativeResize="0"/>
          <p:nvPr/>
        </p:nvPicPr>
        <p:blipFill rotWithShape="1">
          <a:blip r:embed="rId45">
            <a:alphaModFix/>
          </a:blip>
          <a:srcRect b="0" l="0" r="0" t="0"/>
          <a:stretch/>
        </p:blipFill>
        <p:spPr>
          <a:xfrm>
            <a:off x="7559624" y="8692691"/>
            <a:ext cx="305219" cy="675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63" name="Google Shape;363;p6"/>
          <p:cNvPicPr preferRelativeResize="0"/>
          <p:nvPr/>
        </p:nvPicPr>
        <p:blipFill rotWithShape="1">
          <a:blip r:embed="rId46">
            <a:alphaModFix/>
          </a:blip>
          <a:srcRect b="0" l="0" r="0" t="0"/>
          <a:stretch/>
        </p:blipFill>
        <p:spPr>
          <a:xfrm>
            <a:off x="7665809" y="8599345"/>
            <a:ext cx="243997" cy="5537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64" name="Google Shape;364;p6"/>
          <p:cNvPicPr preferRelativeResize="0"/>
          <p:nvPr/>
        </p:nvPicPr>
        <p:blipFill rotWithShape="1">
          <a:blip r:embed="rId47">
            <a:alphaModFix/>
          </a:blip>
          <a:srcRect b="0" l="0" r="0" t="0"/>
          <a:stretch/>
        </p:blipFill>
        <p:spPr>
          <a:xfrm>
            <a:off x="6847065" y="8853984"/>
            <a:ext cx="95008" cy="37033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65" name="Google Shape;365;p6"/>
          <p:cNvPicPr preferRelativeResize="0"/>
          <p:nvPr/>
        </p:nvPicPr>
        <p:blipFill rotWithShape="1">
          <a:blip r:embed="rId48">
            <a:alphaModFix/>
          </a:blip>
          <a:srcRect b="0" l="0" r="0" t="0"/>
          <a:stretch/>
        </p:blipFill>
        <p:spPr>
          <a:xfrm>
            <a:off x="6967857" y="8668693"/>
            <a:ext cx="132096" cy="4301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66" name="Google Shape;366;p6"/>
          <p:cNvPicPr preferRelativeResize="0"/>
          <p:nvPr/>
        </p:nvPicPr>
        <p:blipFill rotWithShape="1">
          <a:blip r:embed="rId49">
            <a:alphaModFix/>
          </a:blip>
          <a:srcRect b="0" l="0" r="0" t="0"/>
          <a:stretch/>
        </p:blipFill>
        <p:spPr>
          <a:xfrm>
            <a:off x="7108921" y="8608870"/>
            <a:ext cx="41838" cy="44691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67" name="Google Shape;367;p6"/>
          <p:cNvPicPr preferRelativeResize="0"/>
          <p:nvPr/>
        </p:nvPicPr>
        <p:blipFill rotWithShape="1">
          <a:blip r:embed="rId50">
            <a:alphaModFix/>
          </a:blip>
          <a:srcRect b="0" l="0" r="0" t="0"/>
          <a:stretch/>
        </p:blipFill>
        <p:spPr>
          <a:xfrm>
            <a:off x="7276246" y="8568358"/>
            <a:ext cx="48779" cy="35001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68" name="Google Shape;368;p6"/>
          <p:cNvPicPr preferRelativeResize="0"/>
          <p:nvPr/>
        </p:nvPicPr>
        <p:blipFill rotWithShape="1">
          <a:blip r:embed="rId51">
            <a:alphaModFix/>
          </a:blip>
          <a:srcRect b="0" l="0" r="0" t="0"/>
          <a:stretch/>
        </p:blipFill>
        <p:spPr>
          <a:xfrm>
            <a:off x="7388999" y="8463328"/>
            <a:ext cx="60375" cy="34734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69" name="Google Shape;369;p6"/>
          <p:cNvPicPr preferRelativeResize="0"/>
          <p:nvPr/>
        </p:nvPicPr>
        <p:blipFill rotWithShape="1">
          <a:blip r:embed="rId52">
            <a:alphaModFix/>
          </a:blip>
          <a:srcRect b="0" l="0" r="0" t="0"/>
          <a:stretch/>
        </p:blipFill>
        <p:spPr>
          <a:xfrm>
            <a:off x="7482558" y="8407834"/>
            <a:ext cx="43788" cy="3365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70" name="Google Shape;370;p6"/>
          <p:cNvPicPr preferRelativeResize="0"/>
          <p:nvPr/>
        </p:nvPicPr>
        <p:blipFill rotWithShape="1">
          <a:blip r:embed="rId53">
            <a:alphaModFix/>
          </a:blip>
          <a:srcRect b="0" l="0" r="0" t="0"/>
          <a:stretch/>
        </p:blipFill>
        <p:spPr>
          <a:xfrm>
            <a:off x="7657841" y="8403896"/>
            <a:ext cx="31593" cy="2040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71" name="Google Shape;371;p6"/>
          <p:cNvPicPr preferRelativeResize="0"/>
          <p:nvPr/>
        </p:nvPicPr>
        <p:blipFill rotWithShape="1">
          <a:blip r:embed="rId54">
            <a:alphaModFix/>
          </a:blip>
          <a:srcRect b="0" l="0" r="0" t="0"/>
          <a:stretch/>
        </p:blipFill>
        <p:spPr>
          <a:xfrm>
            <a:off x="19115889" y="9817098"/>
            <a:ext cx="1454674" cy="11956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72" name="Google Shape;372;p6"/>
          <p:cNvPicPr preferRelativeResize="0"/>
          <p:nvPr/>
        </p:nvPicPr>
        <p:blipFill rotWithShape="1">
          <a:blip r:embed="rId55">
            <a:alphaModFix/>
          </a:blip>
          <a:srcRect b="0" l="0" r="0" t="0"/>
          <a:stretch/>
        </p:blipFill>
        <p:spPr>
          <a:xfrm>
            <a:off x="3632654" y="6832600"/>
            <a:ext cx="1340398" cy="169412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73" name="Google Shape;373;p6"/>
          <p:cNvPicPr preferRelativeResize="0"/>
          <p:nvPr/>
        </p:nvPicPr>
        <p:blipFill rotWithShape="1">
          <a:blip r:embed="rId56">
            <a:alphaModFix/>
          </a:blip>
          <a:srcRect b="0" l="0" r="0" t="0"/>
          <a:stretch/>
        </p:blipFill>
        <p:spPr>
          <a:xfrm>
            <a:off x="4166430" y="7678675"/>
            <a:ext cx="138890" cy="58775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74" name="Google Shape;374;p6"/>
          <p:cNvPicPr preferRelativeResize="0"/>
          <p:nvPr/>
        </p:nvPicPr>
        <p:blipFill rotWithShape="1">
          <a:blip r:embed="rId57">
            <a:alphaModFix/>
          </a:blip>
          <a:srcRect b="0" l="0" r="0" t="0"/>
          <a:stretch/>
        </p:blipFill>
        <p:spPr>
          <a:xfrm>
            <a:off x="3721874" y="7400925"/>
            <a:ext cx="788226" cy="101650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75" name="Google Shape;375;p6"/>
          <p:cNvPicPr preferRelativeResize="0"/>
          <p:nvPr/>
        </p:nvPicPr>
        <p:blipFill rotWithShape="1">
          <a:blip r:embed="rId58">
            <a:alphaModFix/>
          </a:blip>
          <a:srcRect b="0" l="0" r="0" t="0"/>
          <a:stretch/>
        </p:blipFill>
        <p:spPr>
          <a:xfrm>
            <a:off x="4476475" y="7751062"/>
            <a:ext cx="156737" cy="20942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76" name="Google Shape;376;p6"/>
          <p:cNvPicPr preferRelativeResize="0"/>
          <p:nvPr/>
        </p:nvPicPr>
        <p:blipFill rotWithShape="1">
          <a:blip r:embed="rId59">
            <a:alphaModFix/>
          </a:blip>
          <a:srcRect b="0" l="0" r="0" t="0"/>
          <a:stretch/>
        </p:blipFill>
        <p:spPr>
          <a:xfrm>
            <a:off x="4528460" y="7855713"/>
            <a:ext cx="71602" cy="3460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77" name="Google Shape;377;p6"/>
          <p:cNvPicPr preferRelativeResize="0"/>
          <p:nvPr/>
        </p:nvPicPr>
        <p:blipFill rotWithShape="1">
          <a:blip r:embed="rId60">
            <a:alphaModFix/>
          </a:blip>
          <a:srcRect b="0" l="0" r="0" t="0"/>
          <a:stretch/>
        </p:blipFill>
        <p:spPr>
          <a:xfrm>
            <a:off x="4680498" y="7630920"/>
            <a:ext cx="206747" cy="37909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78" name="Google Shape;378;p6"/>
          <p:cNvPicPr preferRelativeResize="0"/>
          <p:nvPr/>
        </p:nvPicPr>
        <p:blipFill rotWithShape="1">
          <a:blip r:embed="rId61">
            <a:alphaModFix/>
          </a:blip>
          <a:srcRect b="0" l="0" r="0" t="0"/>
          <a:stretch/>
        </p:blipFill>
        <p:spPr>
          <a:xfrm>
            <a:off x="4469998" y="7395846"/>
            <a:ext cx="336084" cy="25209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79" name="Google Shape;379;p6"/>
          <p:cNvPicPr preferRelativeResize="0"/>
          <p:nvPr/>
        </p:nvPicPr>
        <p:blipFill rotWithShape="1">
          <a:blip r:embed="rId62">
            <a:alphaModFix/>
          </a:blip>
          <a:srcRect b="0" l="0" r="0" t="0"/>
          <a:stretch/>
        </p:blipFill>
        <p:spPr>
          <a:xfrm>
            <a:off x="4052370" y="7922003"/>
            <a:ext cx="64526" cy="3286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80" name="Google Shape;380;p6"/>
          <p:cNvPicPr preferRelativeResize="0"/>
          <p:nvPr/>
        </p:nvPicPr>
        <p:blipFill rotWithShape="1">
          <a:blip r:embed="rId63">
            <a:alphaModFix/>
          </a:blip>
          <a:srcRect b="0" l="0" r="0" t="0"/>
          <a:stretch/>
        </p:blipFill>
        <p:spPr>
          <a:xfrm>
            <a:off x="3753374" y="8047100"/>
            <a:ext cx="248951" cy="10985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81" name="Google Shape;381;p6"/>
          <p:cNvPicPr preferRelativeResize="0"/>
          <p:nvPr/>
        </p:nvPicPr>
        <p:blipFill rotWithShape="1">
          <a:blip r:embed="rId64">
            <a:alphaModFix/>
          </a:blip>
          <a:srcRect b="0" l="0" r="0" t="0"/>
          <a:stretch/>
        </p:blipFill>
        <p:spPr>
          <a:xfrm>
            <a:off x="3962824" y="8092188"/>
            <a:ext cx="32674" cy="1728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82" name="Google Shape;382;p6"/>
          <p:cNvPicPr preferRelativeResize="0"/>
          <p:nvPr/>
        </p:nvPicPr>
        <p:blipFill rotWithShape="1">
          <a:blip r:embed="rId65">
            <a:alphaModFix/>
          </a:blip>
          <a:srcRect b="0" l="0" r="0" t="0"/>
          <a:stretch/>
        </p:blipFill>
        <p:spPr>
          <a:xfrm>
            <a:off x="3739403" y="7888988"/>
            <a:ext cx="384350" cy="15684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83" name="Google Shape;383;p6"/>
          <p:cNvPicPr preferRelativeResize="0"/>
          <p:nvPr/>
        </p:nvPicPr>
        <p:blipFill rotWithShape="1">
          <a:blip r:embed="rId66">
            <a:alphaModFix/>
          </a:blip>
          <a:srcRect b="0" l="0" r="0" t="0"/>
          <a:stretch/>
        </p:blipFill>
        <p:spPr>
          <a:xfrm>
            <a:off x="3696344" y="7703821"/>
            <a:ext cx="569412" cy="22110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84" name="Google Shape;384;p6"/>
          <p:cNvPicPr preferRelativeResize="0"/>
          <p:nvPr/>
        </p:nvPicPr>
        <p:blipFill rotWithShape="1">
          <a:blip r:embed="rId67">
            <a:alphaModFix/>
          </a:blip>
          <a:srcRect b="0" l="0" r="0" t="0"/>
          <a:stretch/>
        </p:blipFill>
        <p:spPr>
          <a:xfrm>
            <a:off x="3671830" y="7413625"/>
            <a:ext cx="818617" cy="3873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85" name="Google Shape;385;p6"/>
          <p:cNvPicPr preferRelativeResize="0"/>
          <p:nvPr/>
        </p:nvPicPr>
        <p:blipFill rotWithShape="1">
          <a:blip r:embed="rId68">
            <a:alphaModFix/>
          </a:blip>
          <a:srcRect b="0" l="0" r="0" t="0"/>
          <a:stretch/>
        </p:blipFill>
        <p:spPr>
          <a:xfrm>
            <a:off x="3784366" y="7302370"/>
            <a:ext cx="712051" cy="1150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86" name="Google Shape;386;p6"/>
          <p:cNvPicPr preferRelativeResize="0"/>
          <p:nvPr/>
        </p:nvPicPr>
        <p:blipFill rotWithShape="1">
          <a:blip r:embed="rId69">
            <a:alphaModFix/>
          </a:blip>
          <a:srcRect b="0" l="0" r="0" t="0"/>
          <a:stretch/>
        </p:blipFill>
        <p:spPr>
          <a:xfrm>
            <a:off x="3752359" y="7430870"/>
            <a:ext cx="486725" cy="7051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87" name="Google Shape;387;p6"/>
          <p:cNvPicPr preferRelativeResize="0"/>
          <p:nvPr/>
        </p:nvPicPr>
        <p:blipFill rotWithShape="1">
          <a:blip r:embed="rId70">
            <a:alphaModFix/>
          </a:blip>
          <a:srcRect b="0" l="0" r="0" t="0"/>
          <a:stretch/>
        </p:blipFill>
        <p:spPr>
          <a:xfrm>
            <a:off x="18559664" y="3833258"/>
            <a:ext cx="1340398" cy="169413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88" name="Google Shape;388;p6"/>
          <p:cNvPicPr preferRelativeResize="0"/>
          <p:nvPr/>
        </p:nvPicPr>
        <p:blipFill rotWithShape="1">
          <a:blip r:embed="rId71">
            <a:alphaModFix/>
          </a:blip>
          <a:srcRect b="0" l="0" r="0" t="0"/>
          <a:stretch/>
        </p:blipFill>
        <p:spPr>
          <a:xfrm>
            <a:off x="7517321" y="9529417"/>
            <a:ext cx="2374775" cy="211300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89" name="Google Shape;389;p6"/>
          <p:cNvPicPr preferRelativeResize="0"/>
          <p:nvPr/>
        </p:nvPicPr>
        <p:blipFill rotWithShape="1">
          <a:blip r:embed="rId72">
            <a:alphaModFix/>
          </a:blip>
          <a:srcRect b="0" l="0" r="0" t="0"/>
          <a:stretch/>
        </p:blipFill>
        <p:spPr>
          <a:xfrm>
            <a:off x="14390899" y="2362202"/>
            <a:ext cx="2374775" cy="211300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90" name="Google Shape;390;p6"/>
          <p:cNvPicPr preferRelativeResize="0"/>
          <p:nvPr/>
        </p:nvPicPr>
        <p:blipFill rotWithShape="1">
          <a:blip r:embed="rId73">
            <a:alphaModFix/>
          </a:blip>
          <a:srcRect b="0" l="0" r="0" t="0"/>
          <a:stretch/>
        </p:blipFill>
        <p:spPr>
          <a:xfrm>
            <a:off x="4966321" y="10299700"/>
            <a:ext cx="1553818" cy="142491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91" name="Google Shape;391;p6"/>
          <p:cNvPicPr preferRelativeResize="0"/>
          <p:nvPr/>
        </p:nvPicPr>
        <p:blipFill rotWithShape="1">
          <a:blip r:embed="rId74">
            <a:alphaModFix/>
          </a:blip>
          <a:srcRect b="0" l="0" r="0" t="0"/>
          <a:stretch/>
        </p:blipFill>
        <p:spPr>
          <a:xfrm>
            <a:off x="5253885" y="10417150"/>
            <a:ext cx="922262" cy="146659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92" name="Google Shape;392;p6"/>
          <p:cNvPicPr preferRelativeResize="0"/>
          <p:nvPr/>
        </p:nvPicPr>
        <p:blipFill rotWithShape="1">
          <a:blip r:embed="rId75">
            <a:alphaModFix/>
          </a:blip>
          <a:srcRect b="0" l="0" r="0" t="0"/>
          <a:stretch/>
        </p:blipFill>
        <p:spPr>
          <a:xfrm>
            <a:off x="5704283" y="10410676"/>
            <a:ext cx="65249" cy="44983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93" name="Google Shape;393;p6"/>
          <p:cNvPicPr preferRelativeResize="0"/>
          <p:nvPr/>
        </p:nvPicPr>
        <p:blipFill rotWithShape="1">
          <a:blip r:embed="rId76">
            <a:alphaModFix/>
          </a:blip>
          <a:srcRect b="0" l="0" r="0" t="0"/>
          <a:stretch/>
        </p:blipFill>
        <p:spPr>
          <a:xfrm>
            <a:off x="5740483" y="10463504"/>
            <a:ext cx="99356" cy="45059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94" name="Google Shape;394;p6"/>
          <p:cNvPicPr preferRelativeResize="0"/>
          <p:nvPr/>
        </p:nvPicPr>
        <p:blipFill rotWithShape="1">
          <a:blip r:embed="rId77">
            <a:alphaModFix/>
          </a:blip>
          <a:srcRect b="0" l="0" r="0" t="0"/>
          <a:stretch/>
        </p:blipFill>
        <p:spPr>
          <a:xfrm>
            <a:off x="5154939" y="10949155"/>
            <a:ext cx="637873" cy="10528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95" name="Google Shape;395;p6"/>
          <p:cNvPicPr preferRelativeResize="0"/>
          <p:nvPr/>
        </p:nvPicPr>
        <p:blipFill rotWithShape="1">
          <a:blip r:embed="rId78">
            <a:alphaModFix/>
          </a:blip>
          <a:srcRect b="0" l="0" r="0" t="0"/>
          <a:stretch/>
        </p:blipFill>
        <p:spPr>
          <a:xfrm>
            <a:off x="5963395" y="10738079"/>
            <a:ext cx="212752" cy="53060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96" name="Google Shape;396;p6"/>
          <p:cNvPicPr preferRelativeResize="0"/>
          <p:nvPr/>
        </p:nvPicPr>
        <p:blipFill rotWithShape="1">
          <a:blip r:embed="rId79">
            <a:alphaModFix/>
          </a:blip>
          <a:srcRect b="0" l="0" r="0" t="0"/>
          <a:stretch/>
        </p:blipFill>
        <p:spPr>
          <a:xfrm>
            <a:off x="5524174" y="11372193"/>
            <a:ext cx="540199" cy="12445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97" name="Google Shape;397;p6"/>
          <p:cNvPicPr preferRelativeResize="0"/>
          <p:nvPr/>
        </p:nvPicPr>
        <p:blipFill rotWithShape="1">
          <a:blip r:embed="rId80">
            <a:alphaModFix/>
          </a:blip>
          <a:srcRect b="0" l="0" r="0" t="0"/>
          <a:stretch/>
        </p:blipFill>
        <p:spPr>
          <a:xfrm>
            <a:off x="5101084" y="10656162"/>
            <a:ext cx="441889" cy="4102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98" name="Google Shape;398;p6"/>
          <p:cNvPicPr preferRelativeResize="0"/>
          <p:nvPr/>
        </p:nvPicPr>
        <p:blipFill rotWithShape="1">
          <a:blip r:embed="rId81">
            <a:alphaModFix/>
          </a:blip>
          <a:srcRect b="0" l="0" r="0" t="0"/>
          <a:stretch/>
        </p:blipFill>
        <p:spPr>
          <a:xfrm>
            <a:off x="5574091" y="11189946"/>
            <a:ext cx="373173" cy="4394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99" name="Google Shape;399;p6"/>
          <p:cNvPicPr preferRelativeResize="0"/>
          <p:nvPr/>
        </p:nvPicPr>
        <p:blipFill rotWithShape="1">
          <a:blip r:embed="rId82">
            <a:alphaModFix/>
          </a:blip>
          <a:srcRect b="0" l="0" r="0" t="0"/>
          <a:stretch/>
        </p:blipFill>
        <p:spPr>
          <a:xfrm>
            <a:off x="6091935" y="11209375"/>
            <a:ext cx="263177" cy="38772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00" name="Google Shape;400;p6"/>
          <p:cNvPicPr preferRelativeResize="0"/>
          <p:nvPr/>
        </p:nvPicPr>
        <p:blipFill rotWithShape="1">
          <a:blip r:embed="rId83">
            <a:alphaModFix/>
          </a:blip>
          <a:srcRect b="0" l="0" r="0" t="0"/>
          <a:stretch/>
        </p:blipFill>
        <p:spPr>
          <a:xfrm>
            <a:off x="5172087" y="10930272"/>
            <a:ext cx="305982" cy="1006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01" name="Google Shape;401;p6"/>
          <p:cNvPicPr preferRelativeResize="0"/>
          <p:nvPr/>
        </p:nvPicPr>
        <p:blipFill rotWithShape="1">
          <a:blip r:embed="rId84">
            <a:alphaModFix/>
          </a:blip>
          <a:srcRect b="0" l="0" r="0" t="0"/>
          <a:stretch/>
        </p:blipFill>
        <p:spPr>
          <a:xfrm>
            <a:off x="5195204" y="10600537"/>
            <a:ext cx="92594" cy="9118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02" name="Google Shape;402;p6"/>
          <p:cNvPicPr preferRelativeResize="0"/>
          <p:nvPr/>
        </p:nvPicPr>
        <p:blipFill rotWithShape="1">
          <a:blip r:embed="rId85">
            <a:alphaModFix/>
          </a:blip>
          <a:srcRect b="0" l="0" r="0" t="0"/>
          <a:stretch/>
        </p:blipFill>
        <p:spPr>
          <a:xfrm>
            <a:off x="5592509" y="10423122"/>
            <a:ext cx="172487" cy="21145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03" name="Google Shape;403;p6"/>
          <p:cNvPicPr preferRelativeResize="0"/>
          <p:nvPr/>
        </p:nvPicPr>
        <p:blipFill rotWithShape="1">
          <a:blip r:embed="rId86">
            <a:alphaModFix/>
          </a:blip>
          <a:srcRect b="0" l="0" r="0" t="0"/>
          <a:stretch/>
        </p:blipFill>
        <p:spPr>
          <a:xfrm>
            <a:off x="6007584" y="10738458"/>
            <a:ext cx="98831" cy="30251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04" name="Google Shape;404;p6"/>
          <p:cNvPicPr preferRelativeResize="0"/>
          <p:nvPr/>
        </p:nvPicPr>
        <p:blipFill rotWithShape="1">
          <a:blip r:embed="rId87">
            <a:alphaModFix/>
          </a:blip>
          <a:srcRect b="0" l="0" r="0" t="0"/>
          <a:stretch/>
        </p:blipFill>
        <p:spPr>
          <a:xfrm>
            <a:off x="6041383" y="11103074"/>
            <a:ext cx="188619" cy="777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05" name="Google Shape;405;p6"/>
          <p:cNvPicPr preferRelativeResize="0"/>
          <p:nvPr/>
        </p:nvPicPr>
        <p:blipFill rotWithShape="1">
          <a:blip r:embed="rId88">
            <a:alphaModFix/>
          </a:blip>
          <a:srcRect b="0" l="0" r="0" t="0"/>
          <a:stretch/>
        </p:blipFill>
        <p:spPr>
          <a:xfrm>
            <a:off x="5527604" y="11456392"/>
            <a:ext cx="246538" cy="68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06" name="Google Shape;406;p6"/>
          <p:cNvPicPr preferRelativeResize="0"/>
          <p:nvPr/>
        </p:nvPicPr>
        <p:blipFill rotWithShape="1">
          <a:blip r:embed="rId89">
            <a:alphaModFix/>
          </a:blip>
          <a:srcRect b="0" l="0" r="0" t="0"/>
          <a:stretch/>
        </p:blipFill>
        <p:spPr>
          <a:xfrm>
            <a:off x="5508297" y="11264243"/>
            <a:ext cx="140988" cy="1714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07" name="Google Shape;407;p6"/>
          <p:cNvPicPr preferRelativeResize="0"/>
          <p:nvPr/>
        </p:nvPicPr>
        <p:blipFill rotWithShape="1">
          <a:blip r:embed="rId90">
            <a:alphaModFix/>
          </a:blip>
          <a:srcRect b="0" l="0" r="0" t="0"/>
          <a:stretch/>
        </p:blipFill>
        <p:spPr>
          <a:xfrm>
            <a:off x="17787374" y="1225543"/>
            <a:ext cx="1553818" cy="158404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08" name="Google Shape;408;p6"/>
          <p:cNvPicPr preferRelativeResize="0"/>
          <p:nvPr/>
        </p:nvPicPr>
        <p:blipFill rotWithShape="1">
          <a:blip r:embed="rId91">
            <a:alphaModFix/>
          </a:blip>
          <a:srcRect b="0" l="0" r="0" t="0"/>
          <a:stretch/>
        </p:blipFill>
        <p:spPr>
          <a:xfrm>
            <a:off x="1422578" y="8013700"/>
            <a:ext cx="1839548" cy="172580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09" name="Google Shape;409;p6"/>
          <p:cNvPicPr preferRelativeResize="0"/>
          <p:nvPr/>
        </p:nvPicPr>
        <p:blipFill rotWithShape="1">
          <a:blip r:embed="rId92">
            <a:alphaModFix/>
          </a:blip>
          <a:srcRect b="0" l="0" r="0" t="0"/>
          <a:stretch/>
        </p:blipFill>
        <p:spPr>
          <a:xfrm>
            <a:off x="1585897" y="8317483"/>
            <a:ext cx="1498152" cy="108927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10" name="Google Shape;410;p6"/>
          <p:cNvPicPr preferRelativeResize="0"/>
          <p:nvPr/>
        </p:nvPicPr>
        <p:blipFill rotWithShape="1">
          <a:blip r:embed="rId93">
            <a:alphaModFix/>
          </a:blip>
          <a:srcRect b="0" l="0" r="0" t="0"/>
          <a:stretch/>
        </p:blipFill>
        <p:spPr>
          <a:xfrm>
            <a:off x="2386097" y="8407524"/>
            <a:ext cx="344594" cy="1405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11" name="Google Shape;411;p6"/>
          <p:cNvPicPr preferRelativeResize="0"/>
          <p:nvPr/>
        </p:nvPicPr>
        <p:blipFill rotWithShape="1">
          <a:blip r:embed="rId94">
            <a:alphaModFix/>
          </a:blip>
          <a:srcRect b="0" l="0" r="0" t="0"/>
          <a:stretch/>
        </p:blipFill>
        <p:spPr>
          <a:xfrm>
            <a:off x="2196877" y="8530717"/>
            <a:ext cx="68555" cy="2063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12" name="Google Shape;412;p6"/>
          <p:cNvPicPr preferRelativeResize="0"/>
          <p:nvPr/>
        </p:nvPicPr>
        <p:blipFill rotWithShape="1">
          <a:blip r:embed="rId95">
            <a:alphaModFix/>
          </a:blip>
          <a:srcRect b="0" l="0" r="0" t="0"/>
          <a:stretch/>
        </p:blipFill>
        <p:spPr>
          <a:xfrm>
            <a:off x="1911947" y="8085584"/>
            <a:ext cx="823952" cy="137071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13" name="Google Shape;413;p6"/>
          <p:cNvPicPr preferRelativeResize="0"/>
          <p:nvPr/>
        </p:nvPicPr>
        <p:blipFill rotWithShape="1">
          <a:blip r:embed="rId96">
            <a:alphaModFix/>
          </a:blip>
          <a:srcRect b="0" l="0" r="0" t="0"/>
          <a:stretch/>
        </p:blipFill>
        <p:spPr>
          <a:xfrm>
            <a:off x="1932142" y="8837929"/>
            <a:ext cx="77988" cy="56083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14" name="Google Shape;414;p6"/>
          <p:cNvPicPr preferRelativeResize="0"/>
          <p:nvPr/>
        </p:nvPicPr>
        <p:blipFill rotWithShape="1">
          <a:blip r:embed="rId97">
            <a:alphaModFix/>
          </a:blip>
          <a:srcRect b="0" l="0" r="0" t="0"/>
          <a:stretch/>
        </p:blipFill>
        <p:spPr>
          <a:xfrm>
            <a:off x="1473615" y="8493379"/>
            <a:ext cx="148609" cy="7505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15" name="Google Shape;415;p6"/>
          <p:cNvPicPr preferRelativeResize="0"/>
          <p:nvPr/>
        </p:nvPicPr>
        <p:blipFill rotWithShape="1">
          <a:blip r:embed="rId98">
            <a:alphaModFix/>
          </a:blip>
          <a:srcRect b="0" l="0" r="0" t="0"/>
          <a:stretch/>
        </p:blipFill>
        <p:spPr>
          <a:xfrm>
            <a:off x="1655501" y="8418066"/>
            <a:ext cx="155849" cy="31229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16" name="Google Shape;416;p6"/>
          <p:cNvPicPr preferRelativeResize="0"/>
          <p:nvPr/>
        </p:nvPicPr>
        <p:blipFill rotWithShape="1">
          <a:blip r:embed="rId99">
            <a:alphaModFix/>
          </a:blip>
          <a:srcRect b="0" l="0" r="0" t="0"/>
          <a:stretch/>
        </p:blipFill>
        <p:spPr>
          <a:xfrm>
            <a:off x="1559351" y="8893553"/>
            <a:ext cx="188873" cy="8204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17" name="Google Shape;417;p6"/>
          <p:cNvPicPr preferRelativeResize="0"/>
          <p:nvPr/>
        </p:nvPicPr>
        <p:blipFill rotWithShape="1">
          <a:blip r:embed="rId100">
            <a:alphaModFix/>
          </a:blip>
          <a:srcRect b="0" l="0" r="0" t="0"/>
          <a:stretch/>
        </p:blipFill>
        <p:spPr>
          <a:xfrm>
            <a:off x="1798013" y="8826246"/>
            <a:ext cx="137813" cy="28829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18" name="Google Shape;418;p6"/>
          <p:cNvPicPr preferRelativeResize="0"/>
          <p:nvPr/>
        </p:nvPicPr>
        <p:blipFill rotWithShape="1">
          <a:blip r:embed="rId101">
            <a:alphaModFix/>
          </a:blip>
          <a:srcRect b="0" l="0" r="0" t="0"/>
          <a:stretch/>
        </p:blipFill>
        <p:spPr>
          <a:xfrm>
            <a:off x="2136511" y="8821930"/>
            <a:ext cx="386001" cy="1301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19" name="Google Shape;419;p6"/>
          <p:cNvPicPr preferRelativeResize="0"/>
          <p:nvPr/>
        </p:nvPicPr>
        <p:blipFill rotWithShape="1">
          <a:blip r:embed="rId102">
            <a:alphaModFix/>
          </a:blip>
          <a:srcRect b="0" l="0" r="0" t="0"/>
          <a:stretch/>
        </p:blipFill>
        <p:spPr>
          <a:xfrm>
            <a:off x="2768542" y="8954008"/>
            <a:ext cx="163723" cy="25692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20" name="Google Shape;420;p6"/>
          <p:cNvPicPr preferRelativeResize="0"/>
          <p:nvPr/>
        </p:nvPicPr>
        <p:blipFill rotWithShape="1">
          <a:blip r:embed="rId103">
            <a:alphaModFix/>
          </a:blip>
          <a:srcRect b="0" l="0" r="0" t="0"/>
          <a:stretch/>
        </p:blipFill>
        <p:spPr>
          <a:xfrm>
            <a:off x="2602532" y="9271124"/>
            <a:ext cx="159151" cy="976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21" name="Google Shape;421;p6"/>
          <p:cNvPicPr preferRelativeResize="0"/>
          <p:nvPr/>
        </p:nvPicPr>
        <p:blipFill rotWithShape="1">
          <a:blip r:embed="rId104">
            <a:alphaModFix/>
          </a:blip>
          <a:srcRect b="0" l="0" r="0" t="0"/>
          <a:stretch/>
        </p:blipFill>
        <p:spPr>
          <a:xfrm>
            <a:off x="2422424" y="8980934"/>
            <a:ext cx="185062" cy="35572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22" name="Google Shape;422;p6"/>
          <p:cNvPicPr preferRelativeResize="0"/>
          <p:nvPr/>
        </p:nvPicPr>
        <p:blipFill rotWithShape="1">
          <a:blip r:embed="rId105">
            <a:alphaModFix/>
          </a:blip>
          <a:srcRect b="0" l="0" r="0" t="0"/>
          <a:stretch/>
        </p:blipFill>
        <p:spPr>
          <a:xfrm>
            <a:off x="2205861" y="9373487"/>
            <a:ext cx="153943" cy="9385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23" name="Google Shape;423;p6"/>
          <p:cNvPicPr preferRelativeResize="0"/>
          <p:nvPr/>
        </p:nvPicPr>
        <p:blipFill rotWithShape="1">
          <a:blip r:embed="rId106">
            <a:alphaModFix/>
          </a:blip>
          <a:srcRect b="0" l="0" r="0" t="0"/>
          <a:stretch/>
        </p:blipFill>
        <p:spPr>
          <a:xfrm>
            <a:off x="20816758" y="4106385"/>
            <a:ext cx="1839548" cy="172580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24" name="Google Shape;424;p6"/>
          <p:cNvPicPr preferRelativeResize="0"/>
          <p:nvPr/>
        </p:nvPicPr>
        <p:blipFill rotWithShape="1">
          <a:blip r:embed="rId107">
            <a:alphaModFix/>
          </a:blip>
          <a:srcRect b="0" l="0" r="0" t="0"/>
          <a:stretch/>
        </p:blipFill>
        <p:spPr>
          <a:xfrm>
            <a:off x="3502660" y="11220648"/>
            <a:ext cx="836235" cy="32977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25" name="Google Shape;425;p6"/>
          <p:cNvPicPr preferRelativeResize="0"/>
          <p:nvPr/>
        </p:nvPicPr>
        <p:blipFill rotWithShape="1">
          <a:blip r:embed="rId108">
            <a:alphaModFix/>
          </a:blip>
          <a:srcRect b="0" l="0" r="0" t="0"/>
          <a:stretch/>
        </p:blipFill>
        <p:spPr>
          <a:xfrm>
            <a:off x="3264120" y="10579100"/>
            <a:ext cx="335990" cy="85437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26" name="Google Shape;426;p6"/>
          <p:cNvPicPr preferRelativeResize="0"/>
          <p:nvPr/>
        </p:nvPicPr>
        <p:blipFill rotWithShape="1">
          <a:blip r:embed="rId109">
            <a:alphaModFix/>
          </a:blip>
          <a:srcRect b="0" l="0" r="0" t="0"/>
          <a:stretch/>
        </p:blipFill>
        <p:spPr>
          <a:xfrm>
            <a:off x="3507486" y="11440207"/>
            <a:ext cx="836604" cy="85070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27" name="Google Shape;427;p6"/>
          <p:cNvPicPr preferRelativeResize="0"/>
          <p:nvPr/>
        </p:nvPicPr>
        <p:blipFill rotWithShape="1">
          <a:blip r:embed="rId110">
            <a:alphaModFix/>
          </a:blip>
          <a:srcRect b="0" l="0" r="0" t="0"/>
          <a:stretch/>
        </p:blipFill>
        <p:spPr>
          <a:xfrm>
            <a:off x="3284978" y="11434496"/>
            <a:ext cx="493368" cy="130649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28" name="Google Shape;428;p6"/>
          <p:cNvPicPr preferRelativeResize="0"/>
          <p:nvPr/>
        </p:nvPicPr>
        <p:blipFill rotWithShape="1">
          <a:blip r:embed="rId111">
            <a:alphaModFix/>
          </a:blip>
          <a:srcRect b="0" l="0" r="0" t="0"/>
          <a:stretch/>
        </p:blipFill>
        <p:spPr>
          <a:xfrm>
            <a:off x="2044956" y="11259418"/>
            <a:ext cx="1480695" cy="55494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29" name="Google Shape;429;p6"/>
          <p:cNvPicPr preferRelativeResize="0"/>
          <p:nvPr/>
        </p:nvPicPr>
        <p:blipFill rotWithShape="1">
          <a:blip r:embed="rId112">
            <a:alphaModFix/>
          </a:blip>
          <a:srcRect b="0" l="0" r="0" t="0"/>
          <a:stretch/>
        </p:blipFill>
        <p:spPr>
          <a:xfrm>
            <a:off x="2540738" y="11429157"/>
            <a:ext cx="977164" cy="10658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30" name="Google Shape;430;p6"/>
          <p:cNvPicPr preferRelativeResize="0"/>
          <p:nvPr/>
        </p:nvPicPr>
        <p:blipFill rotWithShape="1">
          <a:blip r:embed="rId113">
            <a:alphaModFix/>
          </a:blip>
          <a:srcRect b="0" l="0" r="0" t="0"/>
          <a:stretch/>
        </p:blipFill>
        <p:spPr>
          <a:xfrm>
            <a:off x="2465735" y="10689214"/>
            <a:ext cx="1056104" cy="7475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31" name="Google Shape;431;p6"/>
          <p:cNvPicPr preferRelativeResize="0"/>
          <p:nvPr/>
        </p:nvPicPr>
        <p:blipFill rotWithShape="1">
          <a:blip r:embed="rId114">
            <a:alphaModFix/>
          </a:blip>
          <a:srcRect b="0" l="0" r="0" t="0"/>
          <a:stretch/>
        </p:blipFill>
        <p:spPr>
          <a:xfrm>
            <a:off x="3492372" y="10780061"/>
            <a:ext cx="622251" cy="68567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32" name="Google Shape;432;p6"/>
          <p:cNvPicPr preferRelativeResize="0"/>
          <p:nvPr/>
        </p:nvPicPr>
        <p:blipFill rotWithShape="1">
          <a:blip r:embed="rId115">
            <a:alphaModFix/>
          </a:blip>
          <a:srcRect b="0" l="0" r="0" t="0"/>
          <a:stretch/>
        </p:blipFill>
        <p:spPr>
          <a:xfrm>
            <a:off x="2192364" y="11426620"/>
            <a:ext cx="1372300" cy="116001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33" name="Google Shape;433;p6"/>
          <p:cNvPicPr preferRelativeResize="0"/>
          <p:nvPr/>
        </p:nvPicPr>
        <p:blipFill rotWithShape="1">
          <a:blip r:embed="rId116">
            <a:alphaModFix/>
          </a:blip>
          <a:srcRect b="0" l="0" r="0" t="0"/>
          <a:stretch/>
        </p:blipFill>
        <p:spPr>
          <a:xfrm>
            <a:off x="2610500" y="11423445"/>
            <a:ext cx="1693756" cy="99517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34" name="Google Shape;434;p6"/>
          <p:cNvPicPr preferRelativeResize="0"/>
          <p:nvPr/>
        </p:nvPicPr>
        <p:blipFill rotWithShape="1">
          <a:blip r:embed="rId117">
            <a:alphaModFix/>
          </a:blip>
          <a:srcRect b="0" l="0" r="0" t="0"/>
          <a:stretch/>
        </p:blipFill>
        <p:spPr>
          <a:xfrm>
            <a:off x="2582938" y="10730278"/>
            <a:ext cx="931408" cy="73088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35" name="Google Shape;435;p6"/>
          <p:cNvPicPr preferRelativeResize="0"/>
          <p:nvPr/>
        </p:nvPicPr>
        <p:blipFill rotWithShape="1">
          <a:blip r:embed="rId118">
            <a:alphaModFix/>
          </a:blip>
          <a:srcRect b="0" l="0" r="0" t="0"/>
          <a:stretch/>
        </p:blipFill>
        <p:spPr>
          <a:xfrm>
            <a:off x="3518537" y="12356387"/>
            <a:ext cx="171217" cy="16103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36" name="Google Shape;436;p6"/>
          <p:cNvPicPr preferRelativeResize="0"/>
          <p:nvPr/>
        </p:nvPicPr>
        <p:blipFill rotWithShape="1">
          <a:blip r:embed="rId119">
            <a:alphaModFix/>
          </a:blip>
          <a:srcRect b="0" l="0" r="0" t="0"/>
          <a:stretch/>
        </p:blipFill>
        <p:spPr>
          <a:xfrm>
            <a:off x="3546480" y="12149882"/>
            <a:ext cx="171218" cy="16090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37" name="Google Shape;437;p6"/>
          <p:cNvPicPr preferRelativeResize="0"/>
          <p:nvPr/>
        </p:nvPicPr>
        <p:blipFill rotWithShape="1">
          <a:blip r:embed="rId120">
            <a:alphaModFix/>
          </a:blip>
          <a:srcRect b="0" l="0" r="0" t="0"/>
          <a:stretch/>
        </p:blipFill>
        <p:spPr>
          <a:xfrm>
            <a:off x="3547878" y="12088800"/>
            <a:ext cx="191413" cy="17983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38" name="Google Shape;438;p6"/>
          <p:cNvPicPr preferRelativeResize="0"/>
          <p:nvPr/>
        </p:nvPicPr>
        <p:blipFill rotWithShape="1">
          <a:blip r:embed="rId121">
            <a:alphaModFix/>
          </a:blip>
          <a:srcRect b="0" l="0" r="0" t="0"/>
          <a:stretch/>
        </p:blipFill>
        <p:spPr>
          <a:xfrm>
            <a:off x="3375644" y="11955450"/>
            <a:ext cx="182649" cy="11417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39" name="Google Shape;439;p6"/>
          <p:cNvPicPr preferRelativeResize="0"/>
          <p:nvPr/>
        </p:nvPicPr>
        <p:blipFill rotWithShape="1">
          <a:blip r:embed="rId122">
            <a:alphaModFix/>
          </a:blip>
          <a:srcRect b="0" l="0" r="0" t="0"/>
          <a:stretch/>
        </p:blipFill>
        <p:spPr>
          <a:xfrm>
            <a:off x="3546607" y="11838099"/>
            <a:ext cx="107074" cy="9144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40" name="Google Shape;440;p6"/>
          <p:cNvPicPr preferRelativeResize="0"/>
          <p:nvPr/>
        </p:nvPicPr>
        <p:blipFill rotWithShape="1">
          <a:blip r:embed="rId123">
            <a:alphaModFix/>
          </a:blip>
          <a:srcRect b="0" l="0" r="0" t="0"/>
          <a:stretch/>
        </p:blipFill>
        <p:spPr>
          <a:xfrm>
            <a:off x="3839252" y="11699032"/>
            <a:ext cx="121935" cy="5689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41" name="Google Shape;441;p6"/>
          <p:cNvPicPr preferRelativeResize="0"/>
          <p:nvPr/>
        </p:nvPicPr>
        <p:blipFill rotWithShape="1">
          <a:blip r:embed="rId124">
            <a:alphaModFix/>
          </a:blip>
          <a:srcRect b="0" l="0" r="0" t="0"/>
          <a:stretch/>
        </p:blipFill>
        <p:spPr>
          <a:xfrm>
            <a:off x="4015169" y="11883758"/>
            <a:ext cx="206020" cy="5453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42" name="Google Shape;442;p6"/>
          <p:cNvPicPr preferRelativeResize="0"/>
          <p:nvPr/>
        </p:nvPicPr>
        <p:blipFill rotWithShape="1">
          <a:blip r:embed="rId125">
            <a:alphaModFix/>
          </a:blip>
          <a:srcRect b="0" l="0" r="0" t="0"/>
          <a:stretch/>
        </p:blipFill>
        <p:spPr>
          <a:xfrm>
            <a:off x="2610247" y="12112929"/>
            <a:ext cx="286421" cy="8051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43" name="Google Shape;443;p6"/>
          <p:cNvPicPr preferRelativeResize="0"/>
          <p:nvPr/>
        </p:nvPicPr>
        <p:blipFill rotWithShape="1">
          <a:blip r:embed="rId126">
            <a:alphaModFix/>
          </a:blip>
          <a:srcRect b="0" l="0" r="0" t="0"/>
          <a:stretch/>
        </p:blipFill>
        <p:spPr>
          <a:xfrm>
            <a:off x="2674897" y="12049553"/>
            <a:ext cx="286421" cy="8051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44" name="Google Shape;444;p6"/>
          <p:cNvPicPr preferRelativeResize="0"/>
          <p:nvPr/>
        </p:nvPicPr>
        <p:blipFill rotWithShape="1">
          <a:blip r:embed="rId127">
            <a:alphaModFix/>
          </a:blip>
          <a:srcRect b="0" l="0" r="0" t="0"/>
          <a:stretch/>
        </p:blipFill>
        <p:spPr>
          <a:xfrm>
            <a:off x="3063566" y="11993166"/>
            <a:ext cx="67779" cy="2254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45" name="Google Shape;445;p6"/>
          <p:cNvPicPr preferRelativeResize="0"/>
          <p:nvPr/>
        </p:nvPicPr>
        <p:blipFill rotWithShape="1">
          <a:blip r:embed="rId128">
            <a:alphaModFix/>
          </a:blip>
          <a:srcRect b="0" l="0" r="0" t="0"/>
          <a:stretch/>
        </p:blipFill>
        <p:spPr>
          <a:xfrm>
            <a:off x="2878631" y="12175542"/>
            <a:ext cx="67779" cy="2254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46" name="Google Shape;446;p6"/>
          <p:cNvPicPr preferRelativeResize="0"/>
          <p:nvPr/>
        </p:nvPicPr>
        <p:blipFill rotWithShape="1">
          <a:blip r:embed="rId129">
            <a:alphaModFix/>
          </a:blip>
          <a:srcRect b="0" l="0" r="0" t="0"/>
          <a:stretch/>
        </p:blipFill>
        <p:spPr>
          <a:xfrm>
            <a:off x="2946965" y="11805586"/>
            <a:ext cx="229136" cy="8801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47" name="Google Shape;447;p6"/>
          <p:cNvPicPr preferRelativeResize="0"/>
          <p:nvPr/>
        </p:nvPicPr>
        <p:blipFill rotWithShape="1">
          <a:blip r:embed="rId130">
            <a:alphaModFix/>
          </a:blip>
          <a:srcRect b="0" l="0" r="0" t="0"/>
          <a:stretch/>
        </p:blipFill>
        <p:spPr>
          <a:xfrm>
            <a:off x="3042609" y="11754917"/>
            <a:ext cx="179346" cy="843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48" name="Google Shape;448;p6"/>
          <p:cNvPicPr preferRelativeResize="0"/>
          <p:nvPr/>
        </p:nvPicPr>
        <p:blipFill rotWithShape="1">
          <a:blip r:embed="rId131">
            <a:alphaModFix/>
          </a:blip>
          <a:srcRect b="0" l="0" r="0" t="0"/>
          <a:stretch/>
        </p:blipFill>
        <p:spPr>
          <a:xfrm>
            <a:off x="3250661" y="11780825"/>
            <a:ext cx="49663" cy="10032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49" name="Google Shape;449;p6"/>
          <p:cNvPicPr preferRelativeResize="0"/>
          <p:nvPr/>
        </p:nvPicPr>
        <p:blipFill rotWithShape="1">
          <a:blip r:embed="rId132">
            <a:alphaModFix/>
          </a:blip>
          <a:srcRect b="0" l="0" r="0" t="0"/>
          <a:stretch/>
        </p:blipFill>
        <p:spPr>
          <a:xfrm>
            <a:off x="4012890" y="11960020"/>
            <a:ext cx="52577" cy="19888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50" name="Google Shape;450;p6"/>
          <p:cNvPicPr preferRelativeResize="0"/>
          <p:nvPr/>
        </p:nvPicPr>
        <p:blipFill rotWithShape="1">
          <a:blip r:embed="rId133">
            <a:alphaModFix/>
          </a:blip>
          <a:srcRect b="0" l="0" r="0" t="0"/>
          <a:stretch/>
        </p:blipFill>
        <p:spPr>
          <a:xfrm>
            <a:off x="3890028" y="11840257"/>
            <a:ext cx="58585" cy="23228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51" name="Google Shape;451;p6"/>
          <p:cNvPicPr preferRelativeResize="0"/>
          <p:nvPr/>
        </p:nvPicPr>
        <p:blipFill rotWithShape="1">
          <a:blip r:embed="rId134">
            <a:alphaModFix/>
          </a:blip>
          <a:srcRect b="0" l="0" r="0" t="0"/>
          <a:stretch/>
        </p:blipFill>
        <p:spPr>
          <a:xfrm>
            <a:off x="3713462" y="11656107"/>
            <a:ext cx="45770" cy="1611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52" name="Google Shape;452;p6"/>
          <p:cNvPicPr preferRelativeResize="0"/>
          <p:nvPr/>
        </p:nvPicPr>
        <p:blipFill rotWithShape="1">
          <a:blip r:embed="rId135">
            <a:alphaModFix/>
          </a:blip>
          <a:srcRect b="0" l="0" r="0" t="0"/>
          <a:stretch/>
        </p:blipFill>
        <p:spPr>
          <a:xfrm>
            <a:off x="3668096" y="11610770"/>
            <a:ext cx="42362" cy="14185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53" name="Google Shape;453;p6"/>
          <p:cNvPicPr preferRelativeResize="0"/>
          <p:nvPr/>
        </p:nvPicPr>
        <p:blipFill rotWithShape="1">
          <a:blip r:embed="rId136">
            <a:alphaModFix/>
          </a:blip>
          <a:srcRect b="0" l="0" r="0" t="0"/>
          <a:stretch/>
        </p:blipFill>
        <p:spPr>
          <a:xfrm>
            <a:off x="3332332" y="12230212"/>
            <a:ext cx="210211" cy="10357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54" name="Google Shape;454;p6"/>
          <p:cNvPicPr preferRelativeResize="0"/>
          <p:nvPr/>
        </p:nvPicPr>
        <p:blipFill rotWithShape="1">
          <a:blip r:embed="rId137">
            <a:alphaModFix/>
          </a:blip>
          <a:srcRect b="0" l="0" r="0" t="0"/>
          <a:stretch/>
        </p:blipFill>
        <p:spPr>
          <a:xfrm>
            <a:off x="3963346" y="11259232"/>
            <a:ext cx="84084" cy="15824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55" name="Google Shape;455;p6"/>
          <p:cNvPicPr preferRelativeResize="0"/>
          <p:nvPr/>
        </p:nvPicPr>
        <p:blipFill rotWithShape="1">
          <a:blip r:embed="rId138">
            <a:alphaModFix/>
          </a:blip>
          <a:srcRect b="0" l="0" r="0" t="0"/>
          <a:stretch/>
        </p:blipFill>
        <p:spPr>
          <a:xfrm>
            <a:off x="3895266" y="11421033"/>
            <a:ext cx="128921" cy="9880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56" name="Google Shape;456;p6"/>
          <p:cNvPicPr preferRelativeResize="0"/>
          <p:nvPr/>
        </p:nvPicPr>
        <p:blipFill rotWithShape="1">
          <a:blip r:embed="rId139">
            <a:alphaModFix/>
          </a:blip>
          <a:srcRect b="0" l="0" r="0" t="0"/>
          <a:stretch/>
        </p:blipFill>
        <p:spPr>
          <a:xfrm>
            <a:off x="3746150" y="11265204"/>
            <a:ext cx="86498" cy="17538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57" name="Google Shape;457;p6"/>
          <p:cNvPicPr preferRelativeResize="0"/>
          <p:nvPr/>
        </p:nvPicPr>
        <p:blipFill rotWithShape="1">
          <a:blip r:embed="rId140">
            <a:alphaModFix/>
          </a:blip>
          <a:srcRect b="0" l="0" r="0" t="0"/>
          <a:stretch/>
        </p:blipFill>
        <p:spPr>
          <a:xfrm>
            <a:off x="3769647" y="11436908"/>
            <a:ext cx="87641" cy="905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58" name="Google Shape;458;p6"/>
          <p:cNvPicPr preferRelativeResize="0"/>
          <p:nvPr/>
        </p:nvPicPr>
        <p:blipFill rotWithShape="1">
          <a:blip r:embed="rId141">
            <a:alphaModFix/>
          </a:blip>
          <a:srcRect b="0" l="0" r="0" t="0"/>
          <a:stretch/>
        </p:blipFill>
        <p:spPr>
          <a:xfrm>
            <a:off x="2333479" y="11558191"/>
            <a:ext cx="183157" cy="19583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59" name="Google Shape;459;p6"/>
          <p:cNvPicPr preferRelativeResize="0"/>
          <p:nvPr/>
        </p:nvPicPr>
        <p:blipFill rotWithShape="1">
          <a:blip r:embed="rId142">
            <a:alphaModFix/>
          </a:blip>
          <a:srcRect b="0" l="0" r="0" t="0"/>
          <a:stretch/>
        </p:blipFill>
        <p:spPr>
          <a:xfrm>
            <a:off x="2470275" y="11547649"/>
            <a:ext cx="218340" cy="23380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60" name="Google Shape;460;p6"/>
          <p:cNvPicPr preferRelativeResize="0"/>
          <p:nvPr/>
        </p:nvPicPr>
        <p:blipFill rotWithShape="1">
          <a:blip r:embed="rId143">
            <a:alphaModFix/>
          </a:blip>
          <a:srcRect b="0" l="0" r="0" t="0"/>
          <a:stretch/>
        </p:blipFill>
        <p:spPr>
          <a:xfrm>
            <a:off x="2730023" y="11525808"/>
            <a:ext cx="181760" cy="19430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61" name="Google Shape;461;p6"/>
          <p:cNvPicPr preferRelativeResize="0"/>
          <p:nvPr/>
        </p:nvPicPr>
        <p:blipFill rotWithShape="1">
          <a:blip r:embed="rId144">
            <a:alphaModFix/>
          </a:blip>
          <a:srcRect b="0" l="0" r="0" t="0"/>
          <a:stretch/>
        </p:blipFill>
        <p:spPr>
          <a:xfrm>
            <a:off x="2364217" y="11294542"/>
            <a:ext cx="219737" cy="271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62" name="Google Shape;462;p6"/>
          <p:cNvPicPr preferRelativeResize="0"/>
          <p:nvPr/>
        </p:nvPicPr>
        <p:blipFill rotWithShape="1">
          <a:blip r:embed="rId145">
            <a:alphaModFix/>
          </a:blip>
          <a:srcRect b="0" l="0" r="0" t="0"/>
          <a:stretch/>
        </p:blipFill>
        <p:spPr>
          <a:xfrm>
            <a:off x="2438648" y="11287429"/>
            <a:ext cx="206147" cy="27724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63" name="Google Shape;463;p6"/>
          <p:cNvPicPr preferRelativeResize="0"/>
          <p:nvPr/>
        </p:nvPicPr>
        <p:blipFill rotWithShape="1">
          <a:blip r:embed="rId146">
            <a:alphaModFix/>
          </a:blip>
          <a:srcRect b="0" l="0" r="0" t="0"/>
          <a:stretch/>
        </p:blipFill>
        <p:spPr>
          <a:xfrm>
            <a:off x="2625997" y="11323879"/>
            <a:ext cx="170201" cy="22682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64" name="Google Shape;464;p6"/>
          <p:cNvPicPr preferRelativeResize="0"/>
          <p:nvPr/>
        </p:nvPicPr>
        <p:blipFill rotWithShape="1">
          <a:blip r:embed="rId147">
            <a:alphaModFix/>
          </a:blip>
          <a:srcRect b="0" l="0" r="0" t="0"/>
          <a:stretch/>
        </p:blipFill>
        <p:spPr>
          <a:xfrm>
            <a:off x="2831381" y="11338737"/>
            <a:ext cx="140607" cy="18529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65" name="Google Shape;465;p6"/>
          <p:cNvPicPr preferRelativeResize="0"/>
          <p:nvPr/>
        </p:nvPicPr>
        <p:blipFill rotWithShape="1">
          <a:blip r:embed="rId148">
            <a:alphaModFix/>
          </a:blip>
          <a:srcRect b="0" l="0" r="0" t="0"/>
          <a:stretch/>
        </p:blipFill>
        <p:spPr>
          <a:xfrm>
            <a:off x="3192360" y="11017678"/>
            <a:ext cx="61128" cy="20294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66" name="Google Shape;466;p6"/>
          <p:cNvPicPr preferRelativeResize="0"/>
          <p:nvPr/>
        </p:nvPicPr>
        <p:blipFill rotWithShape="1">
          <a:blip r:embed="rId149">
            <a:alphaModFix/>
          </a:blip>
          <a:srcRect b="0" l="0" r="0" t="0"/>
          <a:stretch/>
        </p:blipFill>
        <p:spPr>
          <a:xfrm>
            <a:off x="2913561" y="10753899"/>
            <a:ext cx="136557" cy="31762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67" name="Google Shape;467;p6"/>
          <p:cNvPicPr preferRelativeResize="0"/>
          <p:nvPr/>
        </p:nvPicPr>
        <p:blipFill rotWithShape="1">
          <a:blip r:embed="rId150">
            <a:alphaModFix/>
          </a:blip>
          <a:srcRect b="0" l="0" r="0" t="0"/>
          <a:stretch/>
        </p:blipFill>
        <p:spPr>
          <a:xfrm>
            <a:off x="2844083" y="11130328"/>
            <a:ext cx="294423" cy="6845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68" name="Google Shape;468;p6"/>
          <p:cNvPicPr preferRelativeResize="0"/>
          <p:nvPr/>
        </p:nvPicPr>
        <p:blipFill rotWithShape="1">
          <a:blip r:embed="rId151">
            <a:alphaModFix/>
          </a:blip>
          <a:srcRect b="0" l="0" r="0" t="0"/>
          <a:stretch/>
        </p:blipFill>
        <p:spPr>
          <a:xfrm>
            <a:off x="2711986" y="10994312"/>
            <a:ext cx="237393" cy="6134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69" name="Google Shape;469;p6"/>
          <p:cNvPicPr preferRelativeResize="0"/>
          <p:nvPr/>
        </p:nvPicPr>
        <p:blipFill rotWithShape="1">
          <a:blip r:embed="rId152">
            <a:alphaModFix/>
          </a:blip>
          <a:srcRect b="0" l="0" r="0" t="0"/>
          <a:stretch/>
        </p:blipFill>
        <p:spPr>
          <a:xfrm>
            <a:off x="2667150" y="10935891"/>
            <a:ext cx="198018" cy="539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70" name="Google Shape;470;p6"/>
          <p:cNvPicPr preferRelativeResize="0"/>
          <p:nvPr/>
        </p:nvPicPr>
        <p:blipFill rotWithShape="1">
          <a:blip r:embed="rId153">
            <a:alphaModFix/>
          </a:blip>
          <a:srcRect b="0" l="0" r="0" t="0"/>
          <a:stretch/>
        </p:blipFill>
        <p:spPr>
          <a:xfrm>
            <a:off x="2708049" y="10723166"/>
            <a:ext cx="81951" cy="1691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71" name="Google Shape;471;p6"/>
          <p:cNvPicPr preferRelativeResize="0"/>
          <p:nvPr/>
        </p:nvPicPr>
        <p:blipFill rotWithShape="1">
          <a:blip r:embed="rId154">
            <a:alphaModFix/>
          </a:blip>
          <a:srcRect b="0" l="0" r="0" t="0"/>
          <a:stretch/>
        </p:blipFill>
        <p:spPr>
          <a:xfrm>
            <a:off x="3473828" y="11146712"/>
            <a:ext cx="89673" cy="93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72" name="Google Shape;472;p6"/>
          <p:cNvPicPr preferRelativeResize="0"/>
          <p:nvPr/>
        </p:nvPicPr>
        <p:blipFill rotWithShape="1">
          <a:blip r:embed="rId155">
            <a:alphaModFix/>
          </a:blip>
          <a:srcRect b="0" l="0" r="0" t="0"/>
          <a:stretch/>
        </p:blipFill>
        <p:spPr>
          <a:xfrm>
            <a:off x="3461253" y="10993425"/>
            <a:ext cx="121554" cy="15938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73" name="Google Shape;473;p6"/>
          <p:cNvPicPr preferRelativeResize="0"/>
          <p:nvPr/>
        </p:nvPicPr>
        <p:blipFill rotWithShape="1">
          <a:blip r:embed="rId156">
            <a:alphaModFix/>
          </a:blip>
          <a:srcRect b="0" l="0" r="0" t="0"/>
          <a:stretch/>
        </p:blipFill>
        <p:spPr>
          <a:xfrm>
            <a:off x="3284320" y="10810162"/>
            <a:ext cx="160929" cy="16967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74" name="Google Shape;474;p6"/>
          <p:cNvPicPr preferRelativeResize="0"/>
          <p:nvPr/>
        </p:nvPicPr>
        <p:blipFill rotWithShape="1">
          <a:blip r:embed="rId157">
            <a:alphaModFix/>
          </a:blip>
          <a:srcRect b="0" l="0" r="0" t="0"/>
          <a:stretch/>
        </p:blipFill>
        <p:spPr>
          <a:xfrm>
            <a:off x="3286987" y="10983261"/>
            <a:ext cx="192048" cy="20967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75" name="Google Shape;475;p6"/>
          <p:cNvPicPr preferRelativeResize="0"/>
          <p:nvPr/>
        </p:nvPicPr>
        <p:blipFill rotWithShape="1">
          <a:blip r:embed="rId158">
            <a:alphaModFix/>
          </a:blip>
          <a:srcRect b="0" l="0" r="0" t="0"/>
          <a:stretch/>
        </p:blipFill>
        <p:spPr>
          <a:xfrm>
            <a:off x="3301848" y="11118391"/>
            <a:ext cx="871456" cy="33413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76" name="Google Shape;476;p6"/>
          <p:cNvPicPr preferRelativeResize="0"/>
          <p:nvPr/>
        </p:nvPicPr>
        <p:blipFill rotWithShape="1">
          <a:blip r:embed="rId159">
            <a:alphaModFix/>
          </a:blip>
          <a:srcRect b="0" l="0" r="0" t="0"/>
          <a:stretch/>
        </p:blipFill>
        <p:spPr>
          <a:xfrm>
            <a:off x="20357171" y="927100"/>
            <a:ext cx="2299135" cy="21618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8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482" name="Google Shape;482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483" name="Google Shape;483;p7"/>
          <p:cNvSpPr/>
          <p:nvPr/>
        </p:nvSpPr>
        <p:spPr>
          <a:xfrm>
            <a:off x="2540318" y="7226300"/>
            <a:ext cx="3547977" cy="13631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1" marL="6858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AutoNum type="arabicPeriod"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Вправа 59.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1" marL="6858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AutoNum type="arabicPeriod"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Задача 60.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4" name="Google Shape;484;p7"/>
          <p:cNvSpPr/>
          <p:nvPr/>
        </p:nvSpPr>
        <p:spPr>
          <a:xfrm>
            <a:off x="2540318" y="5664200"/>
            <a:ext cx="8526999" cy="13631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Підручник за 3 клас / Математика</a:t>
            </a:r>
            <a:r>
              <a:rPr b="0" i="0" lang="en-US" sz="4000" u="sng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Автор: Заїка</a:t>
            </a:r>
            <a:r>
              <a:rPr b="0" i="0" lang="en-US" sz="4000" cap="none" strike="noStrike">
                <a:solidFill>
                  <a:srgbClr val="000000"/>
                </a:solidFill>
                <a:uFill>
                  <a:noFill/>
                </a:uFill>
                <a:latin typeface="Rubik"/>
                <a:ea typeface="Rubik"/>
                <a:cs typeface="Rubik"/>
                <a:sym typeface="Rubik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, </a:t>
            </a:r>
            <a:r>
              <a:rPr b="0" i="0" lang="en-US" sz="4000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Та</a:t>
            </a:r>
            <a:r>
              <a:rPr b="0" i="0" lang="en-US" sz="4000" cap="none" strike="noStrike">
                <a:solidFill>
                  <a:srgbClr val="000000"/>
                </a:solidFill>
                <a:uFill>
                  <a:noFill/>
                </a:uFill>
                <a:latin typeface="Rubik"/>
                <a:ea typeface="Rubik"/>
                <a:cs typeface="Rubik"/>
                <a:sym typeface="Rubik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рнавська</a:t>
            </a:r>
            <a:endParaRPr b="0" i="0" sz="4000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5" name="Google Shape;485;p7"/>
          <p:cNvSpPr/>
          <p:nvPr/>
        </p:nvSpPr>
        <p:spPr>
          <a:xfrm>
            <a:off x="1930641" y="2006600"/>
            <a:ext cx="20851773" cy="15451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536D6"/>
              </a:buClr>
              <a:buSzPts val="8000"/>
              <a:buFont typeface="Rubik"/>
              <a:buNone/>
            </a:pPr>
            <a:r>
              <a:rPr b="1" i="0" lang="en-US" sz="8000" u="none" cap="none" strike="noStrike">
                <a:solidFill>
                  <a:srgbClr val="6536D6"/>
                </a:solidFill>
                <a:latin typeface="Rubik"/>
                <a:ea typeface="Rubik"/>
                <a:cs typeface="Rubik"/>
                <a:sym typeface="Rubik"/>
              </a:rPr>
              <a:t>Молодці, ви успішно засвоїли матеріал!</a:t>
            </a:r>
            <a:endParaRPr b="0" i="0" sz="8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6" name="Google Shape;486;p7"/>
          <p:cNvSpPr/>
          <p:nvPr/>
        </p:nvSpPr>
        <p:spPr>
          <a:xfrm>
            <a:off x="2540318" y="4406900"/>
            <a:ext cx="6401600" cy="9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70F0"/>
              </a:buClr>
              <a:buSzPts val="4800"/>
              <a:buFont typeface="Rubik"/>
              <a:buNone/>
            </a:pPr>
            <a:r>
              <a:rPr b="1" i="0" lang="en-US" sz="4800" u="none" cap="none" strike="noStrike">
                <a:solidFill>
                  <a:srgbClr val="0070F0"/>
                </a:solidFill>
                <a:latin typeface="Rubik"/>
                <a:ea typeface="Rubik"/>
                <a:cs typeface="Rubik"/>
                <a:sym typeface="Rubik"/>
              </a:rPr>
              <a:t>Домашнє завдання:</a:t>
            </a:r>
            <a:endParaRPr b="0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487" name="Google Shape;487;p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2099361" y="6261100"/>
            <a:ext cx="10344344" cy="55832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493" name="Google Shape;493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494" name="Google Shape;494;p8"/>
          <p:cNvSpPr/>
          <p:nvPr/>
        </p:nvSpPr>
        <p:spPr>
          <a:xfrm>
            <a:off x="3734267" y="2895600"/>
            <a:ext cx="15622953" cy="9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536D6"/>
              </a:buClr>
              <a:buSzPts val="4800"/>
              <a:buFont typeface="Rubik SemiBold"/>
              <a:buNone/>
            </a:pPr>
            <a:r>
              <a:rPr b="0" i="0" lang="en-US" sz="4800" u="none" cap="none" strike="noStrike">
                <a:solidFill>
                  <a:srgbClr val="6536D6"/>
                </a:solidFill>
                <a:latin typeface="Rubik SemiBold"/>
                <a:ea typeface="Rubik SemiBold"/>
                <a:cs typeface="Rubik SemiBold"/>
                <a:sym typeface="Rubik SemiBold"/>
              </a:rPr>
              <a:t>Презентація створена спеціалістами Mathema.me</a:t>
            </a:r>
            <a:endParaRPr b="0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5" name="Google Shape;495;p8"/>
          <p:cNvSpPr/>
          <p:nvPr/>
        </p:nvSpPr>
        <p:spPr>
          <a:xfrm>
            <a:off x="8878410" y="6692900"/>
            <a:ext cx="11931025" cy="25569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У </a:t>
            </a:r>
            <a:r>
              <a:rPr b="0" i="0" lang="en-US" sz="4000" u="none" cap="none" strike="noStrike">
                <a:solidFill>
                  <a:srgbClr val="000000"/>
                </a:solidFill>
                <a:latin typeface="Rubik Medium"/>
                <a:ea typeface="Rubik Medium"/>
                <a:cs typeface="Rubik Medium"/>
                <a:sym typeface="Rubik Medium"/>
              </a:rPr>
              <a:t>Mathema</a:t>
            </a: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ти можеш: 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готуватися до контрольних та іспитів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проходити онлайн-тести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дізнаватись останні новини про освіту в Україні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6" name="Google Shape;496;p8"/>
          <p:cNvSpPr/>
          <p:nvPr/>
        </p:nvSpPr>
        <p:spPr>
          <a:xfrm>
            <a:off x="4754628" y="4356100"/>
            <a:ext cx="13379005" cy="13631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 Medium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 Medium"/>
                <a:ea typeface="Rubik Medium"/>
                <a:cs typeface="Rubik Medium"/>
                <a:sym typeface="Rubik Medium"/>
              </a:rPr>
              <a:t>Mathema</a:t>
            </a: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- це найбільша платформа для вивчення математики у Східній Європі, родом з України.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497" name="Google Shape;497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23244" y="8014097"/>
            <a:ext cx="860492" cy="298143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98" name="Google Shape;498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023521" y="8014395"/>
            <a:ext cx="850715" cy="298164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99" name="Google Shape;499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025826" y="8000727"/>
            <a:ext cx="1953764" cy="287361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00" name="Google Shape;500;p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855002" y="7601272"/>
            <a:ext cx="1618319" cy="328087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01" name="Google Shape;501;p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3909332" y="7601272"/>
            <a:ext cx="1563987" cy="328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02" name="Google Shape;502;p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3009542" y="9513379"/>
            <a:ext cx="1036841" cy="157260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03" name="Google Shape;503;p8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3593655" y="9513379"/>
            <a:ext cx="453006" cy="157235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04" name="Google Shape;504;p8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2192170" y="10073717"/>
            <a:ext cx="3129720" cy="242029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05" name="Google Shape;505;p8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4015489" y="11007241"/>
            <a:ext cx="1306013" cy="148618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06" name="Google Shape;506;p8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5282164" y="12490227"/>
            <a:ext cx="2767" cy="138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07" name="Google Shape;507;p8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5314813" y="12447885"/>
            <a:ext cx="0" cy="12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08" name="Google Shape;508;p8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5234302" y="12460350"/>
            <a:ext cx="1937" cy="137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09" name="Google Shape;509;p8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5248134" y="12469750"/>
            <a:ext cx="4150" cy="276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10" name="Google Shape;510;p8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5261138" y="12478333"/>
            <a:ext cx="4427" cy="276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11" name="Google Shape;511;p8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5272481" y="12485253"/>
            <a:ext cx="3873" cy="220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12" name="Google Shape;512;p8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4412871" y="12031290"/>
            <a:ext cx="554" cy="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13" name="Google Shape;513;p8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4364454" y="12017735"/>
            <a:ext cx="1098" cy="27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14" name="Google Shape;514;p8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5312598" y="12459791"/>
            <a:ext cx="0" cy="55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15" name="Google Shape;515;p8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5303745" y="12484956"/>
            <a:ext cx="549" cy="137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16" name="Google Shape;516;p8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5299871" y="12489954"/>
            <a:ext cx="823" cy="109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17" name="Google Shape;517;p8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5295723" y="12492980"/>
            <a:ext cx="1098" cy="54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18" name="Google Shape;518;p8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5309830" y="12469750"/>
            <a:ext cx="274" cy="110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19" name="Google Shape;519;p8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2191766" y="10469116"/>
            <a:ext cx="2123718" cy="153698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20" name="Google Shape;520;p8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5306787" y="12478035"/>
            <a:ext cx="549" cy="137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21" name="Google Shape;521;p8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5252286" y="12472529"/>
            <a:ext cx="8853" cy="553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22" name="Google Shape;522;p8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5296829" y="12491058"/>
            <a:ext cx="3044" cy="19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23" name="Google Shape;523;p8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5284932" y="12491616"/>
            <a:ext cx="6363" cy="220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24" name="Google Shape;524;p8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5276355" y="12487176"/>
            <a:ext cx="5810" cy="303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25" name="Google Shape;525;p8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5291017" y="12493551"/>
            <a:ext cx="4704" cy="45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26" name="Google Shape;526;p8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5265565" y="12481086"/>
            <a:ext cx="6917" cy="415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27" name="Google Shape;527;p8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5314535" y="12434639"/>
            <a:ext cx="1937" cy="1327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28" name="Google Shape;528;p8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5310385" y="12460350"/>
            <a:ext cx="2213" cy="940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29" name="Google Shape;529;p8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5307341" y="12470854"/>
            <a:ext cx="2490" cy="746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30" name="Google Shape;530;p8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5304299" y="12479449"/>
            <a:ext cx="2766" cy="553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31" name="Google Shape;531;p8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5300702" y="12486370"/>
            <a:ext cx="2767" cy="359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32" name="Google Shape;532;p8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5312598" y="12448170"/>
            <a:ext cx="2213" cy="1162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33" name="Google Shape;533;p8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4413424" y="12031290"/>
            <a:ext cx="820600" cy="42905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34" name="Google Shape;534;p8"/>
          <p:cNvPicPr preferRelativeResize="0"/>
          <p:nvPr/>
        </p:nvPicPr>
        <p:blipFill rotWithShape="1">
          <a:blip r:embed="rId21">
            <a:alphaModFix/>
          </a:blip>
          <a:srcRect b="0" l="0" r="0" t="0"/>
          <a:stretch/>
        </p:blipFill>
        <p:spPr>
          <a:xfrm>
            <a:off x="4365560" y="12018008"/>
            <a:ext cx="47587" cy="1328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35" name="Google Shape;535;p8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5236238" y="12461726"/>
            <a:ext cx="11897" cy="802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36" name="Google Shape;536;p8"/>
          <p:cNvPicPr preferRelativeResize="0"/>
          <p:nvPr/>
        </p:nvPicPr>
        <p:blipFill rotWithShape="1">
          <a:blip r:embed="rId22">
            <a:alphaModFix/>
          </a:blip>
          <a:srcRect b="0" l="0" r="0" t="0"/>
          <a:stretch/>
        </p:blipFill>
        <p:spPr>
          <a:xfrm>
            <a:off x="4315760" y="12005841"/>
            <a:ext cx="48417" cy="1189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37" name="Google Shape;537;p8"/>
          <p:cNvPicPr preferRelativeResize="0"/>
          <p:nvPr/>
        </p:nvPicPr>
        <p:blipFill rotWithShape="1">
          <a:blip r:embed="rId23">
            <a:alphaModFix/>
          </a:blip>
          <a:srcRect b="0" l="0" r="0" t="0"/>
          <a:stretch/>
        </p:blipFill>
        <p:spPr>
          <a:xfrm>
            <a:off x="4015768" y="11771250"/>
            <a:ext cx="1300981" cy="72220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38" name="Google Shape;538;p8"/>
          <p:cNvPicPr preferRelativeResize="0"/>
          <p:nvPr/>
        </p:nvPicPr>
        <p:blipFill rotWithShape="1">
          <a:blip r:embed="rId24">
            <a:alphaModFix/>
          </a:blip>
          <a:srcRect b="0" l="0" r="0" t="0"/>
          <a:stretch/>
        </p:blipFill>
        <p:spPr>
          <a:xfrm>
            <a:off x="5267501" y="9947132"/>
            <a:ext cx="616236" cy="104810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39" name="Google Shape;539;p8"/>
          <p:cNvPicPr preferRelativeResize="0"/>
          <p:nvPr/>
        </p:nvPicPr>
        <p:blipFill rotWithShape="1">
          <a:blip r:embed="rId25">
            <a:alphaModFix/>
          </a:blip>
          <a:srcRect b="0" l="0" r="0" t="0"/>
          <a:stretch/>
        </p:blipFill>
        <p:spPr>
          <a:xfrm>
            <a:off x="4445525" y="9258846"/>
            <a:ext cx="246782" cy="113061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40" name="Google Shape;540;p8"/>
          <p:cNvPicPr preferRelativeResize="0"/>
          <p:nvPr/>
        </p:nvPicPr>
        <p:blipFill rotWithShape="1">
          <a:blip r:embed="rId26">
            <a:alphaModFix/>
          </a:blip>
          <a:srcRect b="0" l="0" r="0" t="0"/>
          <a:stretch/>
        </p:blipFill>
        <p:spPr>
          <a:xfrm>
            <a:off x="4300741" y="7976840"/>
            <a:ext cx="823613" cy="318359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41" name="Google Shape;541;p8"/>
          <p:cNvPicPr preferRelativeResize="0"/>
          <p:nvPr/>
        </p:nvPicPr>
        <p:blipFill rotWithShape="1">
          <a:blip r:embed="rId27">
            <a:alphaModFix/>
          </a:blip>
          <a:srcRect b="0" l="0" r="0" t="0"/>
          <a:stretch/>
        </p:blipFill>
        <p:spPr>
          <a:xfrm>
            <a:off x="4586342" y="10114769"/>
            <a:ext cx="537372" cy="104538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42" name="Google Shape;542;p8"/>
          <p:cNvPicPr preferRelativeResize="0"/>
          <p:nvPr/>
        </p:nvPicPr>
        <p:blipFill rotWithShape="1">
          <a:blip r:embed="rId28">
            <a:alphaModFix/>
          </a:blip>
          <a:srcRect b="0" l="0" r="0" t="0"/>
          <a:stretch/>
        </p:blipFill>
        <p:spPr>
          <a:xfrm>
            <a:off x="4368050" y="7600981"/>
            <a:ext cx="1085096" cy="94735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43" name="Google Shape;543;p8"/>
          <p:cNvPicPr preferRelativeResize="0"/>
          <p:nvPr/>
        </p:nvPicPr>
        <p:blipFill rotWithShape="1">
          <a:blip r:embed="rId29">
            <a:alphaModFix/>
          </a:blip>
          <a:srcRect b="0" l="0" r="0" t="0"/>
          <a:stretch/>
        </p:blipFill>
        <p:spPr>
          <a:xfrm>
            <a:off x="4848347" y="5759940"/>
            <a:ext cx="770619" cy="116854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44" name="Google Shape;544;p8"/>
          <p:cNvPicPr preferRelativeResize="0"/>
          <p:nvPr/>
        </p:nvPicPr>
        <p:blipFill rotWithShape="1">
          <a:blip r:embed="rId30">
            <a:alphaModFix/>
          </a:blip>
          <a:srcRect b="0" l="0" r="0" t="0"/>
          <a:stretch/>
        </p:blipFill>
        <p:spPr>
          <a:xfrm>
            <a:off x="5045270" y="5850700"/>
            <a:ext cx="485926" cy="95998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45" name="Google Shape;545;p8"/>
          <p:cNvPicPr preferRelativeResize="0"/>
          <p:nvPr/>
        </p:nvPicPr>
        <p:blipFill rotWithShape="1">
          <a:blip r:embed="rId31">
            <a:alphaModFix/>
          </a:blip>
          <a:srcRect b="0" l="0" r="0" t="0"/>
          <a:stretch/>
        </p:blipFill>
        <p:spPr>
          <a:xfrm>
            <a:off x="3549840" y="6258241"/>
            <a:ext cx="1001087" cy="112088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46" name="Google Shape;546;p8"/>
          <p:cNvPicPr preferRelativeResize="0"/>
          <p:nvPr/>
        </p:nvPicPr>
        <p:blipFill rotWithShape="1">
          <a:blip r:embed="rId32">
            <a:alphaModFix/>
          </a:blip>
          <a:srcRect b="0" l="0" r="0" t="0"/>
          <a:stretch/>
        </p:blipFill>
        <p:spPr>
          <a:xfrm>
            <a:off x="3623383" y="6330869"/>
            <a:ext cx="780911" cy="85108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47" name="Google Shape;547;p8"/>
          <p:cNvPicPr preferRelativeResize="0"/>
          <p:nvPr/>
        </p:nvPicPr>
        <p:blipFill rotWithShape="1">
          <a:blip r:embed="rId33">
            <a:alphaModFix/>
          </a:blip>
          <a:srcRect b="0" l="0" r="0" t="0"/>
          <a:stretch/>
        </p:blipFill>
        <p:spPr>
          <a:xfrm>
            <a:off x="3862299" y="6586351"/>
            <a:ext cx="2144462" cy="163715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48" name="Google Shape;548;p8"/>
          <p:cNvPicPr preferRelativeResize="0"/>
          <p:nvPr/>
        </p:nvPicPr>
        <p:blipFill rotWithShape="1">
          <a:blip r:embed="rId34">
            <a:alphaModFix/>
          </a:blip>
          <a:srcRect b="0" l="0" r="0" t="0"/>
          <a:stretch/>
        </p:blipFill>
        <p:spPr>
          <a:xfrm>
            <a:off x="3925405" y="6703448"/>
            <a:ext cx="491379" cy="51704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49" name="Google Shape;549;p8"/>
          <p:cNvPicPr preferRelativeResize="0"/>
          <p:nvPr/>
        </p:nvPicPr>
        <p:blipFill rotWithShape="1">
          <a:blip r:embed="rId35">
            <a:alphaModFix/>
          </a:blip>
          <a:srcRect b="0" l="0" r="0" t="0"/>
          <a:stretch/>
        </p:blipFill>
        <p:spPr>
          <a:xfrm>
            <a:off x="4986155" y="6318740"/>
            <a:ext cx="548849" cy="51263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50" name="Google Shape;550;p8"/>
          <p:cNvPicPr preferRelativeResize="0"/>
          <p:nvPr/>
        </p:nvPicPr>
        <p:blipFill rotWithShape="1">
          <a:blip r:embed="rId36">
            <a:alphaModFix/>
          </a:blip>
          <a:srcRect b="0" l="0" r="0" t="0"/>
          <a:stretch/>
        </p:blipFill>
        <p:spPr>
          <a:xfrm>
            <a:off x="3589073" y="7140054"/>
            <a:ext cx="2641429" cy="119383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51" name="Google Shape;551;p8"/>
          <p:cNvPicPr preferRelativeResize="0"/>
          <p:nvPr/>
        </p:nvPicPr>
        <p:blipFill rotWithShape="1">
          <a:blip r:embed="rId37">
            <a:alphaModFix/>
          </a:blip>
          <a:srcRect b="0" l="0" r="0" t="0"/>
          <a:stretch/>
        </p:blipFill>
        <p:spPr>
          <a:xfrm>
            <a:off x="5068907" y="8069424"/>
            <a:ext cx="309900" cy="21022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52" name="Google Shape;552;p8"/>
          <p:cNvPicPr preferRelativeResize="0"/>
          <p:nvPr/>
        </p:nvPicPr>
        <p:blipFill rotWithShape="1">
          <a:blip r:embed="rId38">
            <a:alphaModFix/>
          </a:blip>
          <a:srcRect b="0" l="0" r="0" t="0"/>
          <a:stretch/>
        </p:blipFill>
        <p:spPr>
          <a:xfrm>
            <a:off x="4700429" y="7400044"/>
            <a:ext cx="142841" cy="23686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53" name="Google Shape;553;p8"/>
          <p:cNvPicPr preferRelativeResize="0"/>
          <p:nvPr/>
        </p:nvPicPr>
        <p:blipFill rotWithShape="1">
          <a:blip r:embed="rId39">
            <a:alphaModFix/>
          </a:blip>
          <a:srcRect b="0" l="0" r="0" t="0"/>
          <a:stretch/>
        </p:blipFill>
        <p:spPr>
          <a:xfrm>
            <a:off x="5168551" y="7276951"/>
            <a:ext cx="142841" cy="23686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54" name="Google Shape;554;p8"/>
          <p:cNvPicPr preferRelativeResize="0"/>
          <p:nvPr/>
        </p:nvPicPr>
        <p:blipFill rotWithShape="1">
          <a:blip r:embed="rId40">
            <a:alphaModFix/>
          </a:blip>
          <a:srcRect b="0" l="0" r="0" t="0"/>
          <a:stretch/>
        </p:blipFill>
        <p:spPr>
          <a:xfrm>
            <a:off x="4502036" y="7435447"/>
            <a:ext cx="98402" cy="3508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55" name="Google Shape;555;p8"/>
          <p:cNvPicPr preferRelativeResize="0"/>
          <p:nvPr/>
        </p:nvPicPr>
        <p:blipFill rotWithShape="1">
          <a:blip r:embed="rId41">
            <a:alphaModFix/>
          </a:blip>
          <a:srcRect b="0" l="0" r="0" t="0"/>
          <a:stretch/>
        </p:blipFill>
        <p:spPr>
          <a:xfrm>
            <a:off x="4536512" y="7344742"/>
            <a:ext cx="63244" cy="5584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56" name="Google Shape;556;p8"/>
          <p:cNvPicPr preferRelativeResize="0"/>
          <p:nvPr/>
        </p:nvPicPr>
        <p:blipFill rotWithShape="1">
          <a:blip r:embed="rId42">
            <a:alphaModFix/>
          </a:blip>
          <a:srcRect b="0" l="0" r="0" t="0"/>
          <a:stretch/>
        </p:blipFill>
        <p:spPr>
          <a:xfrm>
            <a:off x="5231768" y="7118313"/>
            <a:ext cx="23145" cy="9040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57" name="Google Shape;557;p8"/>
          <p:cNvPicPr preferRelativeResize="0"/>
          <p:nvPr/>
        </p:nvPicPr>
        <p:blipFill rotWithShape="1">
          <a:blip r:embed="rId43">
            <a:alphaModFix/>
          </a:blip>
          <a:srcRect b="0" l="0" r="0" t="0"/>
          <a:stretch/>
        </p:blipFill>
        <p:spPr>
          <a:xfrm>
            <a:off x="5312237" y="7181137"/>
            <a:ext cx="70749" cy="563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2024-05-21T10:19:41Z</dcterms:created>
  <dc:creator>PptxGenJS</dc:creator>
</cp:coreProperties>
</file>