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media/image10.svg" ContentType="image/svg+xml"/>
  <Override PartName="/ppt/media/image13.svg" ContentType="image/svg+xml"/>
  <Override PartName="/ppt/media/image15.svg" ContentType="image/svg+xml"/>
  <Override PartName="/ppt/media/image17.svg" ContentType="image/svg+xml"/>
  <Override PartName="/ppt/media/image19.svg" ContentType="image/svg+xml"/>
  <Override PartName="/ppt/media/image21.svg" ContentType="image/svg+xml"/>
  <Override PartName="/ppt/media/image23.svg" ContentType="image/svg+xml"/>
  <Override PartName="/ppt/media/image25.svg" ContentType="image/svg+xml"/>
  <Override PartName="/ppt/media/image27.svg" ContentType="image/svg+xml"/>
  <Override PartName="/ppt/media/image29.svg" ContentType="image/svg+xml"/>
  <Override PartName="/ppt/media/image3.svg" ContentType="image/svg+xml"/>
  <Override PartName="/ppt/media/image30.svg" ContentType="image/svg+xml"/>
  <Override PartName="/ppt/media/image32.svg" ContentType="image/svg+xml"/>
  <Override PartName="/ppt/media/image34.svg" ContentType="image/svg+xml"/>
  <Override PartName="/ppt/media/image35.svg" ContentType="image/svg+xml"/>
  <Override PartName="/ppt/media/image36.svg" ContentType="image/svg+xml"/>
  <Override PartName="/ppt/media/image38.svg" ContentType="image/svg+xml"/>
  <Override PartName="/ppt/media/image40.svg" ContentType="image/svg+xml"/>
  <Override PartName="/ppt/media/image42.svg" ContentType="image/svg+xml"/>
  <Override PartName="/ppt/media/image44.svg" ContentType="image/svg+xml"/>
  <Override PartName="/ppt/media/image46.svg" ContentType="image/svg+xml"/>
  <Override PartName="/ppt/media/image49.svg" ContentType="image/svg+xml"/>
  <Override PartName="/ppt/media/image51.svg" ContentType="image/svg+xml"/>
  <Override PartName="/ppt/media/image53.svg" ContentType="image/svg+xml"/>
  <Override PartName="/ppt/media/image55.svg" ContentType="image/svg+xml"/>
  <Override PartName="/ppt/media/image57.svg" ContentType="image/svg+xml"/>
  <Override PartName="/ppt/media/image6.svg" ContentType="image/svg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4"/>
  </p:notesMasterIdLst>
  <p:sldIdLst>
    <p:sldId id="256" r:id="rId3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</p:sldIdLst>
  <p:sldSz cx="18288000" cy="10287000"/>
  <p:notesSz cx="10287000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0.xml"/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57.svg"/><Relationship Id="rId2" Type="http://schemas.openxmlformats.org/officeDocument/2006/relationships/image" Target="../media/image56.png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.xml"/><Relationship Id="rId8" Type="http://schemas.openxmlformats.org/officeDocument/2006/relationships/image" Target="../media/image10.svg"/><Relationship Id="rId7" Type="http://schemas.openxmlformats.org/officeDocument/2006/relationships/image" Target="../media/image9.png"/><Relationship Id="rId6" Type="http://schemas.openxmlformats.org/officeDocument/2006/relationships/image" Target="../media/image8.jpeg"/><Relationship Id="rId5" Type="http://schemas.openxmlformats.org/officeDocument/2006/relationships/image" Target="../media/image7.png"/><Relationship Id="rId4" Type="http://schemas.openxmlformats.org/officeDocument/2006/relationships/image" Target="../media/image6.svg"/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0" Type="http://schemas.openxmlformats.org/officeDocument/2006/relationships/notesSlide" Target="../notesSlides/notesSlide2.xml"/><Relationship Id="rId1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3.xml"/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13.svg"/><Relationship Id="rId3" Type="http://schemas.openxmlformats.org/officeDocument/2006/relationships/image" Target="../media/image12.png"/><Relationship Id="rId2" Type="http://schemas.openxmlformats.org/officeDocument/2006/relationships/image" Target="../media/image11.jpeg"/><Relationship Id="rId1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image" Target="../media/image21.svg"/><Relationship Id="rId8" Type="http://schemas.openxmlformats.org/officeDocument/2006/relationships/image" Target="../media/image20.png"/><Relationship Id="rId7" Type="http://schemas.openxmlformats.org/officeDocument/2006/relationships/image" Target="../media/image19.svg"/><Relationship Id="rId6" Type="http://schemas.openxmlformats.org/officeDocument/2006/relationships/image" Target="../media/image18.png"/><Relationship Id="rId5" Type="http://schemas.openxmlformats.org/officeDocument/2006/relationships/image" Target="../media/image17.svg"/><Relationship Id="rId4" Type="http://schemas.openxmlformats.org/officeDocument/2006/relationships/image" Target="../media/image16.png"/><Relationship Id="rId3" Type="http://schemas.openxmlformats.org/officeDocument/2006/relationships/image" Target="../media/image15.svg"/><Relationship Id="rId2" Type="http://schemas.openxmlformats.org/officeDocument/2006/relationships/image" Target="../media/image14.png"/><Relationship Id="rId17" Type="http://schemas.openxmlformats.org/officeDocument/2006/relationships/notesSlide" Target="../notesSlides/notesSlide4.xml"/><Relationship Id="rId16" Type="http://schemas.openxmlformats.org/officeDocument/2006/relationships/slideLayout" Target="../slideLayouts/slideLayout1.xml"/><Relationship Id="rId15" Type="http://schemas.openxmlformats.org/officeDocument/2006/relationships/image" Target="../media/image27.svg"/><Relationship Id="rId14" Type="http://schemas.openxmlformats.org/officeDocument/2006/relationships/image" Target="../media/image26.png"/><Relationship Id="rId13" Type="http://schemas.openxmlformats.org/officeDocument/2006/relationships/image" Target="../media/image25.svg"/><Relationship Id="rId12" Type="http://schemas.openxmlformats.org/officeDocument/2006/relationships/image" Target="../media/image24.png"/><Relationship Id="rId11" Type="http://schemas.openxmlformats.org/officeDocument/2006/relationships/image" Target="../media/image23.svg"/><Relationship Id="rId10" Type="http://schemas.openxmlformats.org/officeDocument/2006/relationships/image" Target="../media/image22.png"/><Relationship Id="rId1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image" Target="../media/image35.svg"/><Relationship Id="rId8" Type="http://schemas.openxmlformats.org/officeDocument/2006/relationships/image" Target="../media/image34.svg"/><Relationship Id="rId7" Type="http://schemas.openxmlformats.org/officeDocument/2006/relationships/image" Target="../media/image33.png"/><Relationship Id="rId6" Type="http://schemas.openxmlformats.org/officeDocument/2006/relationships/image" Target="../media/image32.svg"/><Relationship Id="rId5" Type="http://schemas.openxmlformats.org/officeDocument/2006/relationships/image" Target="../media/image31.png"/><Relationship Id="rId4" Type="http://schemas.openxmlformats.org/officeDocument/2006/relationships/image" Target="../media/image30.svg"/><Relationship Id="rId3" Type="http://schemas.openxmlformats.org/officeDocument/2006/relationships/image" Target="../media/image29.svg"/><Relationship Id="rId2" Type="http://schemas.openxmlformats.org/officeDocument/2006/relationships/image" Target="../media/image28.png"/><Relationship Id="rId18" Type="http://schemas.openxmlformats.org/officeDocument/2006/relationships/notesSlide" Target="../notesSlides/notesSlide5.xml"/><Relationship Id="rId17" Type="http://schemas.openxmlformats.org/officeDocument/2006/relationships/slideLayout" Target="../slideLayouts/slideLayout1.xml"/><Relationship Id="rId16" Type="http://schemas.openxmlformats.org/officeDocument/2006/relationships/image" Target="../media/image42.svg"/><Relationship Id="rId15" Type="http://schemas.openxmlformats.org/officeDocument/2006/relationships/image" Target="../media/image41.png"/><Relationship Id="rId14" Type="http://schemas.openxmlformats.org/officeDocument/2006/relationships/image" Target="../media/image40.svg"/><Relationship Id="rId13" Type="http://schemas.openxmlformats.org/officeDocument/2006/relationships/image" Target="../media/image39.png"/><Relationship Id="rId12" Type="http://schemas.openxmlformats.org/officeDocument/2006/relationships/image" Target="../media/image38.svg"/><Relationship Id="rId11" Type="http://schemas.openxmlformats.org/officeDocument/2006/relationships/image" Target="../media/image37.png"/><Relationship Id="rId10" Type="http://schemas.openxmlformats.org/officeDocument/2006/relationships/image" Target="../media/image36.svg"/><Relationship Id="rId1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6.xml"/><Relationship Id="rId6" Type="http://schemas.openxmlformats.org/officeDocument/2006/relationships/slideLayout" Target="../slideLayouts/slideLayout1.xml"/><Relationship Id="rId5" Type="http://schemas.openxmlformats.org/officeDocument/2006/relationships/image" Target="../media/image46.svg"/><Relationship Id="rId4" Type="http://schemas.openxmlformats.org/officeDocument/2006/relationships/image" Target="../media/image45.png"/><Relationship Id="rId3" Type="http://schemas.openxmlformats.org/officeDocument/2006/relationships/image" Target="../media/image44.svg"/><Relationship Id="rId2" Type="http://schemas.openxmlformats.org/officeDocument/2006/relationships/image" Target="../media/image43.png"/><Relationship Id="rId1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.xml"/><Relationship Id="rId8" Type="http://schemas.openxmlformats.org/officeDocument/2006/relationships/image" Target="../media/image53.svg"/><Relationship Id="rId7" Type="http://schemas.openxmlformats.org/officeDocument/2006/relationships/image" Target="../media/image52.png"/><Relationship Id="rId6" Type="http://schemas.openxmlformats.org/officeDocument/2006/relationships/image" Target="../media/image51.svg"/><Relationship Id="rId5" Type="http://schemas.openxmlformats.org/officeDocument/2006/relationships/image" Target="../media/image50.png"/><Relationship Id="rId4" Type="http://schemas.openxmlformats.org/officeDocument/2006/relationships/image" Target="../media/image49.svg"/><Relationship Id="rId3" Type="http://schemas.openxmlformats.org/officeDocument/2006/relationships/image" Target="../media/image48.png"/><Relationship Id="rId2" Type="http://schemas.openxmlformats.org/officeDocument/2006/relationships/image" Target="../media/image47.jpeg"/><Relationship Id="rId10" Type="http://schemas.openxmlformats.org/officeDocument/2006/relationships/notesSlide" Target="../notesSlides/notesSlide7.xml"/><Relationship Id="rId1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9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9.xml"/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55.svg"/><Relationship Id="rId2" Type="http://schemas.openxmlformats.org/officeDocument/2006/relationships/image" Target="../media/image54.png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/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>
            <a:off x="1019175" y="2714625"/>
            <a:ext cx="7131073" cy="6567726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7324725" y="3676650"/>
            <a:ext cx="10077450" cy="1019175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8025"/>
              </a:lnSpc>
              <a:buNone/>
            </a:pPr>
            <a:r>
              <a:rPr lang="en-US" sz="675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В</a:t>
            </a:r>
            <a:r>
              <a:rPr lang="en-US" sz="675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и</a:t>
            </a:r>
            <a:r>
              <a:rPr lang="en-US" sz="675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м</a:t>
            </a:r>
            <a:r>
              <a:rPr lang="en-US" sz="675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і</a:t>
            </a:r>
            <a:r>
              <a:rPr lang="en-US" sz="675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р</a:t>
            </a:r>
            <a:r>
              <a:rPr lang="en-US" sz="675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ю</a:t>
            </a:r>
            <a:r>
              <a:rPr lang="en-US" sz="675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в</a:t>
            </a:r>
            <a:r>
              <a:rPr lang="en-US" sz="675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а</a:t>
            </a:r>
            <a:r>
              <a:rPr lang="en-US" sz="675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н</a:t>
            </a:r>
            <a:r>
              <a:rPr lang="en-US" sz="675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н</a:t>
            </a:r>
            <a:r>
              <a:rPr lang="en-US" sz="675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я</a:t>
            </a:r>
            <a:r>
              <a:rPr lang="en-US" sz="675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 </a:t>
            </a:r>
            <a:r>
              <a:rPr lang="en-US" sz="675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в</a:t>
            </a:r>
            <a:r>
              <a:rPr lang="en-US" sz="675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е</a:t>
            </a:r>
            <a:r>
              <a:rPr lang="en-US" sz="675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л</a:t>
            </a:r>
            <a:r>
              <a:rPr lang="en-US" sz="675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и</a:t>
            </a:r>
            <a:r>
              <a:rPr lang="en-US" sz="675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ч</a:t>
            </a:r>
            <a:r>
              <a:rPr lang="en-US" sz="675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и</a:t>
            </a:r>
            <a:r>
              <a:rPr lang="en-US" sz="675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н</a:t>
            </a:r>
            <a:endParaRPr lang="en-US" sz="6750" dirty="0"/>
          </a:p>
        </p:txBody>
      </p:sp>
      <p:sp>
        <p:nvSpPr>
          <p:cNvPr id="5" name="Text 1"/>
          <p:cNvSpPr/>
          <p:nvPr/>
        </p:nvSpPr>
        <p:spPr>
          <a:xfrm>
            <a:off x="7324725" y="4829175"/>
            <a:ext cx="3467100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М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е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м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1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/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>
            <a:off x="1057275" y="2752204"/>
            <a:ext cx="7038975" cy="6610369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7486650" y="3743325"/>
            <a:ext cx="8915400" cy="179070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У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M</a:t>
            </a:r>
            <a:r>
              <a:rPr lang="en-US" sz="3000" dirty="0">
                <a:solidFill>
                  <a:srgbClr val="00000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a</a:t>
            </a:r>
            <a:r>
              <a:rPr lang="en-US" sz="3000" dirty="0">
                <a:solidFill>
                  <a:srgbClr val="00000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t</a:t>
            </a:r>
            <a:r>
              <a:rPr lang="en-US" sz="3000" dirty="0">
                <a:solidFill>
                  <a:srgbClr val="00000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h</a:t>
            </a:r>
            <a:r>
              <a:rPr lang="en-US" sz="3000" dirty="0">
                <a:solidFill>
                  <a:srgbClr val="00000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e</a:t>
            </a:r>
            <a:r>
              <a:rPr lang="en-US" sz="3000" dirty="0">
                <a:solidFill>
                  <a:srgbClr val="00000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m</a:t>
            </a:r>
            <a:r>
              <a:rPr lang="en-US" sz="3000" dirty="0">
                <a:solidFill>
                  <a:srgbClr val="00000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a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м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ж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е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ш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: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 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
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г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у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я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р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ь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х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п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
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п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р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х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й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-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е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
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з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ь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п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р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у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У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р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ї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endParaRPr lang="en-US" sz="3000" dirty="0"/>
          </a:p>
        </p:txBody>
      </p:sp>
      <p:sp>
        <p:nvSpPr>
          <p:cNvPr id="5" name="Text 1"/>
          <p:cNvSpPr/>
          <p:nvPr/>
        </p:nvSpPr>
        <p:spPr>
          <a:xfrm>
            <a:off x="5838825" y="1581150"/>
            <a:ext cx="11687175" cy="542925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4275"/>
              </a:lnSpc>
              <a:buNone/>
            </a:pP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П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р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е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з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е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н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т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а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ц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і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я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 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с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т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в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о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р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е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н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а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 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с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п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е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ц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і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а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л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і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с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т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а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м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и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 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M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a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t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h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e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m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a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.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m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e</a:t>
            </a:r>
            <a:endParaRPr lang="en-US" sz="3600" dirty="0"/>
          </a:p>
        </p:txBody>
      </p:sp>
      <p:sp>
        <p:nvSpPr>
          <p:cNvPr id="6" name="Text 2"/>
          <p:cNvSpPr/>
          <p:nvPr/>
        </p:nvSpPr>
        <p:spPr>
          <a:xfrm>
            <a:off x="7486650" y="2486025"/>
            <a:ext cx="9925050" cy="89535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M</a:t>
            </a:r>
            <a:r>
              <a:rPr lang="en-US" sz="3000" dirty="0">
                <a:solidFill>
                  <a:srgbClr val="00000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a</a:t>
            </a:r>
            <a:r>
              <a:rPr lang="en-US" sz="3000" dirty="0">
                <a:solidFill>
                  <a:srgbClr val="00000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t</a:t>
            </a:r>
            <a:r>
              <a:rPr lang="en-US" sz="3000" dirty="0">
                <a:solidFill>
                  <a:srgbClr val="00000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h</a:t>
            </a:r>
            <a:r>
              <a:rPr lang="en-US" sz="3000" dirty="0">
                <a:solidFill>
                  <a:srgbClr val="00000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e</a:t>
            </a:r>
            <a:r>
              <a:rPr lang="en-US" sz="3000" dirty="0">
                <a:solidFill>
                  <a:srgbClr val="00000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m</a:t>
            </a:r>
            <a:r>
              <a:rPr lang="en-US" sz="3000" dirty="0">
                <a:solidFill>
                  <a:srgbClr val="00000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a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-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ц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е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й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б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ь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ш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п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ф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р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м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я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ч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е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я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м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е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м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у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х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й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Є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р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п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,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р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м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з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У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р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ї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.</a:t>
            </a:r>
            <a:endParaRPr lang="en-US" sz="3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3028950" y="5362575"/>
            <a:ext cx="12220575" cy="2047875"/>
          </a:xfrm>
          <a:prstGeom prst="rect">
            <a:avLst/>
          </a:prstGeom>
        </p:spPr>
      </p:pic>
      <p:pic>
        <p:nvPicPr>
          <p:cNvPr id="4" name="Image 2" descr="preencoded.png"/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p:blipFill>
        <p:spPr>
          <a:xfrm>
            <a:off x="3405511" y="4791554"/>
            <a:ext cx="1204589" cy="397893"/>
          </a:xfrm>
          <a:prstGeom prst="rect">
            <a:avLst/>
          </a:prstGeom>
        </p:spPr>
      </p:pic>
      <p:pic>
        <p:nvPicPr>
          <p:cNvPr id="5" name="Image 3" descr="preencoded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>
          <a:xfrm>
            <a:off x="6953250" y="2276475"/>
            <a:ext cx="4381500" cy="847725"/>
          </a:xfrm>
          <a:prstGeom prst="rect">
            <a:avLst/>
          </a:prstGeom>
        </p:spPr>
      </p:pic>
      <p:pic>
        <p:nvPicPr>
          <p:cNvPr id="6" name="Image 4" descr="preencoded.png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>
          <a:xfrm>
            <a:off x="12344400" y="3962400"/>
            <a:ext cx="1914525" cy="1114425"/>
          </a:xfrm>
          <a:prstGeom prst="rect">
            <a:avLst/>
          </a:prstGeom>
        </p:spPr>
      </p:pic>
      <p:pic>
        <p:nvPicPr>
          <p:cNvPr id="7" name="Image 5" descr="preencoded.png"/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p:blipFill>
        <p:spPr>
          <a:xfrm>
            <a:off x="12515850" y="4152900"/>
            <a:ext cx="1390650" cy="762000"/>
          </a:xfrm>
          <a:prstGeom prst="rect">
            <a:avLst/>
          </a:prstGeom>
        </p:spPr>
      </p:pic>
      <p:sp>
        <p:nvSpPr>
          <p:cNvPr id="8" name="Text 0"/>
          <p:cNvSpPr/>
          <p:nvPr/>
        </p:nvSpPr>
        <p:spPr>
          <a:xfrm>
            <a:off x="6029325" y="1047750"/>
            <a:ext cx="6372225" cy="676275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5325"/>
              </a:lnSpc>
              <a:buNone/>
            </a:pPr>
            <a:r>
              <a:rPr lang="en-US" sz="45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Д</a:t>
            </a:r>
            <a:r>
              <a:rPr lang="en-US" sz="45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о</a:t>
            </a:r>
            <a:r>
              <a:rPr lang="en-US" sz="45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в</a:t>
            </a:r>
            <a:r>
              <a:rPr lang="en-US" sz="45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ж</a:t>
            </a:r>
            <a:r>
              <a:rPr lang="en-US" sz="45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и</a:t>
            </a:r>
            <a:r>
              <a:rPr lang="en-US" sz="45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н</a:t>
            </a:r>
            <a:r>
              <a:rPr lang="en-US" sz="45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а</a:t>
            </a:r>
            <a:r>
              <a:rPr lang="en-US" sz="45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.</a:t>
            </a:r>
            <a:r>
              <a:rPr lang="en-US" sz="45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 </a:t>
            </a:r>
            <a:r>
              <a:rPr lang="en-US" sz="45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С</a:t>
            </a:r>
            <a:r>
              <a:rPr lang="en-US" sz="45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а</a:t>
            </a:r>
            <a:r>
              <a:rPr lang="en-US" sz="45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н</a:t>
            </a:r>
            <a:r>
              <a:rPr lang="en-US" sz="45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т</a:t>
            </a:r>
            <a:r>
              <a:rPr lang="en-US" sz="45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и</a:t>
            </a:r>
            <a:r>
              <a:rPr lang="en-US" sz="45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м</a:t>
            </a:r>
            <a:r>
              <a:rPr lang="en-US" sz="45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е</a:t>
            </a:r>
            <a:r>
              <a:rPr lang="en-US" sz="45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т</a:t>
            </a:r>
            <a:r>
              <a:rPr lang="en-US" sz="45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р</a:t>
            </a:r>
            <a:endParaRPr lang="en-US" sz="4500" dirty="0"/>
          </a:p>
        </p:txBody>
      </p:sp>
      <p:sp>
        <p:nvSpPr>
          <p:cNvPr id="9" name="Text 1"/>
          <p:cNvSpPr/>
          <p:nvPr/>
        </p:nvSpPr>
        <p:spPr>
          <a:xfrm>
            <a:off x="3619500" y="4162425"/>
            <a:ext cx="904875" cy="542925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4275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1</a:t>
            </a:r>
            <a:r>
              <a:rPr lang="en-US" sz="36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6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r>
              <a:rPr lang="en-US" sz="36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м</a:t>
            </a:r>
            <a:endParaRPr lang="en-US" sz="3600" dirty="0"/>
          </a:p>
        </p:txBody>
      </p:sp>
      <p:sp>
        <p:nvSpPr>
          <p:cNvPr id="10" name="Text 2"/>
          <p:cNvSpPr/>
          <p:nvPr/>
        </p:nvSpPr>
        <p:spPr>
          <a:xfrm>
            <a:off x="12811125" y="3419475"/>
            <a:ext cx="904875" cy="542925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4275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1</a:t>
            </a:r>
            <a:r>
              <a:rPr lang="en-US" sz="36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6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r>
              <a:rPr lang="en-US" sz="36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м</a:t>
            </a:r>
            <a:endParaRPr lang="en-US" sz="3600" dirty="0"/>
          </a:p>
        </p:txBody>
      </p:sp>
      <p:sp>
        <p:nvSpPr>
          <p:cNvPr id="11" name="Text 3"/>
          <p:cNvSpPr/>
          <p:nvPr/>
        </p:nvSpPr>
        <p:spPr>
          <a:xfrm>
            <a:off x="7124700" y="2428875"/>
            <a:ext cx="4086225" cy="542925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4275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1</a:t>
            </a:r>
            <a:r>
              <a:rPr lang="en-US" sz="36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6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r>
              <a:rPr lang="en-US" sz="36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6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6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r>
              <a:rPr lang="en-US" sz="36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6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м</a:t>
            </a:r>
            <a:r>
              <a:rPr lang="en-US" sz="36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е</a:t>
            </a:r>
            <a:r>
              <a:rPr lang="en-US" sz="36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r>
              <a:rPr lang="en-US" sz="36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р</a:t>
            </a:r>
            <a:r>
              <a:rPr lang="en-US" sz="36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6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=</a:t>
            </a:r>
            <a:r>
              <a:rPr lang="en-US" sz="36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6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1</a:t>
            </a:r>
            <a:r>
              <a:rPr lang="en-US" sz="36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6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r>
              <a:rPr lang="en-US" sz="36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м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1905000" y="3743325"/>
            <a:ext cx="12220575" cy="1933575"/>
          </a:xfrm>
          <a:prstGeom prst="rect">
            <a:avLst/>
          </a:prstGeom>
        </p:spPr>
      </p:pic>
      <p:pic>
        <p:nvPicPr>
          <p:cNvPr id="4" name="Image 2" descr="preencoded.png"/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p:blipFill>
        <p:spPr>
          <a:xfrm>
            <a:off x="11907374" y="4981575"/>
            <a:ext cx="5225174" cy="4563860"/>
          </a:xfrm>
          <a:prstGeom prst="rect">
            <a:avLst/>
          </a:prstGeom>
        </p:spPr>
      </p:pic>
      <p:sp>
        <p:nvSpPr>
          <p:cNvPr id="5" name="Text 0"/>
          <p:cNvSpPr/>
          <p:nvPr/>
        </p:nvSpPr>
        <p:spPr>
          <a:xfrm>
            <a:off x="1905000" y="1619250"/>
            <a:ext cx="4810125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Я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ж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р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з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?</a:t>
            </a:r>
            <a:endParaRPr lang="en-US" sz="3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/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>
            <a:off x="2486025" y="6334125"/>
            <a:ext cx="4762500" cy="142875"/>
          </a:xfrm>
          <a:prstGeom prst="rect">
            <a:avLst/>
          </a:prstGeom>
        </p:spPr>
      </p:pic>
      <p:pic>
        <p:nvPicPr>
          <p:cNvPr id="4" name="Image 2" descr="preencoded.png"/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>
            <a:fillRect/>
          </a:stretch>
        </p:blipFill>
        <p:spPr>
          <a:xfrm>
            <a:off x="2486025" y="5081588"/>
            <a:ext cx="6534150" cy="142875"/>
          </a:xfrm>
          <a:prstGeom prst="rect">
            <a:avLst/>
          </a:prstGeom>
        </p:spPr>
      </p:pic>
      <p:pic>
        <p:nvPicPr>
          <p:cNvPr id="5" name="Image 3" descr="preencoded.png"/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>
            <a:fillRect/>
          </a:stretch>
        </p:blipFill>
        <p:spPr>
          <a:xfrm>
            <a:off x="2486025" y="3795713"/>
            <a:ext cx="9048750" cy="142875"/>
          </a:xfrm>
          <a:prstGeom prst="rect">
            <a:avLst/>
          </a:prstGeom>
        </p:spPr>
      </p:pic>
      <p:pic>
        <p:nvPicPr>
          <p:cNvPr id="6" name="Image 4" descr="preencoded.png"/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>
            <a:fillRect/>
          </a:stretch>
        </p:blipFill>
        <p:spPr>
          <a:xfrm>
            <a:off x="2486025" y="6248400"/>
            <a:ext cx="142875" cy="304800"/>
          </a:xfrm>
          <a:prstGeom prst="rect">
            <a:avLst/>
          </a:prstGeom>
        </p:spPr>
      </p:pic>
      <p:pic>
        <p:nvPicPr>
          <p:cNvPr id="7" name="Image 5" descr="preencoded.png"/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rcRect/>
          <a:stretch>
            <a:fillRect/>
          </a:stretch>
        </p:blipFill>
        <p:spPr>
          <a:xfrm>
            <a:off x="2486025" y="4991100"/>
            <a:ext cx="142875" cy="304800"/>
          </a:xfrm>
          <a:prstGeom prst="rect">
            <a:avLst/>
          </a:prstGeom>
        </p:spPr>
      </p:pic>
      <p:pic>
        <p:nvPicPr>
          <p:cNvPr id="8" name="Image 6" descr="preencoded.png"/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rcRect/>
          <a:stretch>
            <a:fillRect/>
          </a:stretch>
        </p:blipFill>
        <p:spPr>
          <a:xfrm>
            <a:off x="2486025" y="3714750"/>
            <a:ext cx="142875" cy="304800"/>
          </a:xfrm>
          <a:prstGeom prst="rect">
            <a:avLst/>
          </a:prstGeom>
        </p:spPr>
      </p:pic>
      <p:pic>
        <p:nvPicPr>
          <p:cNvPr id="9" name="Image 7" descr="preencoded.png"/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>
            <a:fillRect/>
          </a:stretch>
        </p:blipFill>
        <p:spPr>
          <a:xfrm>
            <a:off x="7248525" y="6257925"/>
            <a:ext cx="142875" cy="304800"/>
          </a:xfrm>
          <a:prstGeom prst="rect">
            <a:avLst/>
          </a:prstGeom>
        </p:spPr>
      </p:pic>
      <p:pic>
        <p:nvPicPr>
          <p:cNvPr id="10" name="Image 8" descr="preencoded.png"/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rcRect/>
          <a:stretch>
            <a:fillRect/>
          </a:stretch>
        </p:blipFill>
        <p:spPr>
          <a:xfrm>
            <a:off x="9020175" y="4991100"/>
            <a:ext cx="142875" cy="304800"/>
          </a:xfrm>
          <a:prstGeom prst="rect">
            <a:avLst/>
          </a:prstGeom>
        </p:spPr>
      </p:pic>
      <p:pic>
        <p:nvPicPr>
          <p:cNvPr id="11" name="Image 9" descr="preencoded.png"/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rcRect/>
          <a:stretch>
            <a:fillRect/>
          </a:stretch>
        </p:blipFill>
        <p:spPr>
          <a:xfrm>
            <a:off x="11496675" y="3714750"/>
            <a:ext cx="142875" cy="304800"/>
          </a:xfrm>
          <a:prstGeom prst="rect">
            <a:avLst/>
          </a:prstGeom>
        </p:spPr>
      </p:pic>
      <p:pic>
        <p:nvPicPr>
          <p:cNvPr id="12" name="Image 10" descr="preencoded.png"/>
          <p:cNvPicPr>
            <a:picLocks noChangeAspect="1"/>
          </p:cNvPicPr>
          <p:nvPr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rcRect/>
          <a:stretch>
            <a:fillRect/>
          </a:stretch>
        </p:blipFill>
        <p:spPr>
          <a:xfrm>
            <a:off x="10125075" y="3587093"/>
            <a:ext cx="7239001" cy="5865558"/>
          </a:xfrm>
          <a:prstGeom prst="rect">
            <a:avLst/>
          </a:prstGeom>
        </p:spPr>
      </p:pic>
      <p:sp>
        <p:nvSpPr>
          <p:cNvPr id="13" name="Text 0"/>
          <p:cNvSpPr/>
          <p:nvPr/>
        </p:nvSpPr>
        <p:spPr>
          <a:xfrm>
            <a:off x="1905000" y="1619250"/>
            <a:ext cx="7800975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Я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й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р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з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й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ш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й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?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й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р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ш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й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?</a:t>
            </a:r>
            <a:endParaRPr lang="en-US" sz="3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/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>
            <a:off x="4219575" y="2514600"/>
            <a:ext cx="687170" cy="927543"/>
          </a:xfrm>
          <a:prstGeom prst="rect">
            <a:avLst/>
          </a:prstGeom>
        </p:spPr>
      </p:pic>
      <p:pic>
        <p:nvPicPr>
          <p:cNvPr id="4" name="Image 2" descr="preencoded.png"/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p:blipFill>
        <p:spPr>
          <a:xfrm>
            <a:off x="4171950" y="3648075"/>
            <a:ext cx="687170" cy="927543"/>
          </a:xfrm>
          <a:prstGeom prst="rect">
            <a:avLst/>
          </a:prstGeom>
        </p:spPr>
      </p:pic>
      <p:pic>
        <p:nvPicPr>
          <p:cNvPr id="5" name="Image 3" descr="preencoded.png"/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p:blipFill>
        <p:spPr>
          <a:xfrm>
            <a:off x="6315075" y="3648075"/>
            <a:ext cx="687170" cy="927543"/>
          </a:xfrm>
          <a:prstGeom prst="rect">
            <a:avLst/>
          </a:prstGeom>
        </p:spPr>
      </p:pic>
      <p:pic>
        <p:nvPicPr>
          <p:cNvPr id="6" name="Image 4" descr="preencoded.png"/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p:blipFill>
        <p:spPr>
          <a:xfrm>
            <a:off x="5295900" y="2514600"/>
            <a:ext cx="687170" cy="927543"/>
          </a:xfrm>
          <a:prstGeom prst="rect">
            <a:avLst/>
          </a:prstGeom>
        </p:spPr>
      </p:pic>
      <p:pic>
        <p:nvPicPr>
          <p:cNvPr id="7" name="Image 5" descr="preencoded.png"/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>
            <a:fillRect/>
          </a:stretch>
        </p:blipFill>
        <p:spPr>
          <a:xfrm>
            <a:off x="5248275" y="3648075"/>
            <a:ext cx="687170" cy="927543"/>
          </a:xfrm>
          <a:prstGeom prst="rect">
            <a:avLst/>
          </a:prstGeom>
        </p:spPr>
      </p:pic>
      <p:pic>
        <p:nvPicPr>
          <p:cNvPr id="8" name="Image 6" descr="preencoded.png"/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>
            <a:fillRect/>
          </a:stretch>
        </p:blipFill>
        <p:spPr>
          <a:xfrm>
            <a:off x="7391400" y="3648075"/>
            <a:ext cx="687170" cy="927543"/>
          </a:xfrm>
          <a:prstGeom prst="rect">
            <a:avLst/>
          </a:prstGeom>
        </p:spPr>
      </p:pic>
      <p:pic>
        <p:nvPicPr>
          <p:cNvPr id="9" name="Image 7" descr="preencoded.png"/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rcRect/>
          <a:stretch>
            <a:fillRect/>
          </a:stretch>
        </p:blipFill>
        <p:spPr>
          <a:xfrm>
            <a:off x="4752975" y="5495925"/>
            <a:ext cx="2638425" cy="18288"/>
          </a:xfrm>
          <a:prstGeom prst="rect">
            <a:avLst/>
          </a:prstGeom>
        </p:spPr>
      </p:pic>
      <p:pic>
        <p:nvPicPr>
          <p:cNvPr id="10" name="Image 8" descr="preencoded.png"/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rcRect/>
          <a:stretch>
            <a:fillRect/>
          </a:stretch>
        </p:blipFill>
        <p:spPr>
          <a:xfrm>
            <a:off x="3857625" y="6619875"/>
            <a:ext cx="552450" cy="18288"/>
          </a:xfrm>
          <a:prstGeom prst="rect">
            <a:avLst/>
          </a:prstGeom>
        </p:spPr>
      </p:pic>
      <p:pic>
        <p:nvPicPr>
          <p:cNvPr id="11" name="Image 9" descr="preencoded.png"/>
          <p:cNvPicPr>
            <a:picLocks noChangeAspect="1"/>
          </p:cNvPicPr>
          <p:nvPr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rcRect/>
          <a:stretch>
            <a:fillRect/>
          </a:stretch>
        </p:blipFill>
        <p:spPr>
          <a:xfrm>
            <a:off x="11115675" y="4210938"/>
            <a:ext cx="5681376" cy="5092815"/>
          </a:xfrm>
          <a:prstGeom prst="rect">
            <a:avLst/>
          </a:prstGeom>
        </p:spPr>
      </p:pic>
      <p:sp>
        <p:nvSpPr>
          <p:cNvPr id="12" name="Text 0"/>
          <p:cNvSpPr/>
          <p:nvPr/>
        </p:nvSpPr>
        <p:spPr>
          <a:xfrm>
            <a:off x="1905000" y="1619250"/>
            <a:ext cx="7229475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п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з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п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я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з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ч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.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Р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з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’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я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ж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ї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ї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.</a:t>
            </a:r>
            <a:endParaRPr lang="en-US" sz="3000" dirty="0"/>
          </a:p>
        </p:txBody>
      </p:sp>
      <p:sp>
        <p:nvSpPr>
          <p:cNvPr id="13" name="Text 1"/>
          <p:cNvSpPr/>
          <p:nvPr/>
        </p:nvSpPr>
        <p:spPr>
          <a:xfrm>
            <a:off x="1905000" y="2905125"/>
            <a:ext cx="1847850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У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е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я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endParaRPr lang="en-US" sz="3000" dirty="0"/>
          </a:p>
        </p:txBody>
      </p:sp>
      <p:sp>
        <p:nvSpPr>
          <p:cNvPr id="14" name="Text 2"/>
          <p:cNvSpPr/>
          <p:nvPr/>
        </p:nvSpPr>
        <p:spPr>
          <a:xfrm>
            <a:off x="1905000" y="4086225"/>
            <a:ext cx="1962150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У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р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endParaRPr lang="en-US" sz="3000" dirty="0"/>
          </a:p>
        </p:txBody>
      </p:sp>
      <p:sp>
        <p:nvSpPr>
          <p:cNvPr id="15" name="Text 3"/>
          <p:cNvSpPr/>
          <p:nvPr/>
        </p:nvSpPr>
        <p:spPr>
          <a:xfrm>
            <a:off x="1914525" y="5172075"/>
            <a:ext cx="2733675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ь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ь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г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endParaRPr lang="en-US" sz="3000" dirty="0"/>
          </a:p>
        </p:txBody>
      </p:sp>
      <p:sp>
        <p:nvSpPr>
          <p:cNvPr id="16" name="Text 4"/>
          <p:cNvSpPr/>
          <p:nvPr/>
        </p:nvSpPr>
        <p:spPr>
          <a:xfrm>
            <a:off x="7419975" y="5143500"/>
            <a:ext cx="247650" cy="3810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?</a:t>
            </a:r>
            <a:endParaRPr lang="en-US" sz="3000" dirty="0"/>
          </a:p>
        </p:txBody>
      </p:sp>
      <p:sp>
        <p:nvSpPr>
          <p:cNvPr id="17" name="Text 5"/>
          <p:cNvSpPr/>
          <p:nvPr/>
        </p:nvSpPr>
        <p:spPr>
          <a:xfrm>
            <a:off x="1914525" y="6286500"/>
            <a:ext cx="4114800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п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ь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.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ш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е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ь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.</a:t>
            </a:r>
            <a:endParaRPr lang="en-US" sz="3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/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>
            <a:off x="6981825" y="1543050"/>
            <a:ext cx="5038725" cy="7198984"/>
          </a:xfrm>
          <a:prstGeom prst="rect">
            <a:avLst/>
          </a:prstGeom>
        </p:spPr>
      </p:pic>
      <p:pic>
        <p:nvPicPr>
          <p:cNvPr id="4" name="Image 2" descr="preencoded.png"/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>
            <a:fillRect/>
          </a:stretch>
        </p:blipFill>
        <p:spPr>
          <a:xfrm>
            <a:off x="7132841" y="3000375"/>
            <a:ext cx="4840085" cy="2478914"/>
          </a:xfrm>
          <a:prstGeom prst="rect">
            <a:avLst/>
          </a:prstGeom>
        </p:spPr>
      </p:pic>
      <p:sp>
        <p:nvSpPr>
          <p:cNvPr id="5" name="Text 0"/>
          <p:cNvSpPr/>
          <p:nvPr/>
        </p:nvSpPr>
        <p:spPr>
          <a:xfrm>
            <a:off x="1905000" y="1619250"/>
            <a:ext cx="2562225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ж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у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є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м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.</a:t>
            </a:r>
            <a:endParaRPr lang="en-US" sz="3000" dirty="0"/>
          </a:p>
        </p:txBody>
      </p:sp>
      <p:sp>
        <p:nvSpPr>
          <p:cNvPr id="6" name="Text 1"/>
          <p:cNvSpPr/>
          <p:nvPr/>
        </p:nvSpPr>
        <p:spPr>
          <a:xfrm rot="1604512">
            <a:off x="8704807" y="3138154"/>
            <a:ext cx="2400300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е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п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’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я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ь</a:t>
            </a:r>
            <a:endParaRPr lang="en-US" sz="3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1238250" y="5067300"/>
            <a:ext cx="7334250" cy="1352550"/>
          </a:xfrm>
          <a:prstGeom prst="rect">
            <a:avLst/>
          </a:prstGeom>
        </p:spPr>
      </p:pic>
      <p:pic>
        <p:nvPicPr>
          <p:cNvPr id="4" name="Image 2" descr="preencoded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9715500" y="5067300"/>
            <a:ext cx="7334250" cy="1352550"/>
          </a:xfrm>
          <a:prstGeom prst="rect">
            <a:avLst/>
          </a:prstGeom>
        </p:spPr>
      </p:pic>
      <p:pic>
        <p:nvPicPr>
          <p:cNvPr id="5" name="Image 3" descr="preencoded.png"/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p:blipFill>
        <p:spPr>
          <a:xfrm>
            <a:off x="1485900" y="4819650"/>
            <a:ext cx="2781300" cy="66675"/>
          </a:xfrm>
          <a:prstGeom prst="rect">
            <a:avLst/>
          </a:prstGeom>
        </p:spPr>
      </p:pic>
      <p:pic>
        <p:nvPicPr>
          <p:cNvPr id="6" name="Image 4" descr="preencoded.png"/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p:blipFill>
        <p:spPr>
          <a:xfrm>
            <a:off x="10658475" y="4829175"/>
            <a:ext cx="3438525" cy="66675"/>
          </a:xfrm>
          <a:prstGeom prst="rect">
            <a:avLst/>
          </a:prstGeom>
        </p:spPr>
      </p:pic>
      <p:pic>
        <p:nvPicPr>
          <p:cNvPr id="7" name="Image 5" descr="preencoded.png"/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p:blipFill>
        <p:spPr>
          <a:xfrm>
            <a:off x="1438275" y="4800600"/>
            <a:ext cx="95250" cy="95250"/>
          </a:xfrm>
          <a:prstGeom prst="rect">
            <a:avLst/>
          </a:prstGeom>
        </p:spPr>
      </p:pic>
      <p:pic>
        <p:nvPicPr>
          <p:cNvPr id="8" name="Image 6" descr="preencoded.png"/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p:blipFill>
        <p:spPr>
          <a:xfrm>
            <a:off x="10610850" y="4810125"/>
            <a:ext cx="95250" cy="95250"/>
          </a:xfrm>
          <a:prstGeom prst="rect">
            <a:avLst/>
          </a:prstGeom>
        </p:spPr>
      </p:pic>
      <p:pic>
        <p:nvPicPr>
          <p:cNvPr id="9" name="Image 7" descr="preencoded.png"/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p:blipFill>
        <p:spPr>
          <a:xfrm>
            <a:off x="14049375" y="4810125"/>
            <a:ext cx="95250" cy="95250"/>
          </a:xfrm>
          <a:prstGeom prst="rect">
            <a:avLst/>
          </a:prstGeom>
        </p:spPr>
      </p:pic>
      <p:pic>
        <p:nvPicPr>
          <p:cNvPr id="10" name="Image 8" descr="preencoded.png"/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p:blipFill>
        <p:spPr>
          <a:xfrm>
            <a:off x="4219575" y="4800600"/>
            <a:ext cx="95250" cy="95250"/>
          </a:xfrm>
          <a:prstGeom prst="rect">
            <a:avLst/>
          </a:prstGeom>
        </p:spPr>
      </p:pic>
      <p:sp>
        <p:nvSpPr>
          <p:cNvPr id="11" name="Text 0"/>
          <p:cNvSpPr/>
          <p:nvPr/>
        </p:nvSpPr>
        <p:spPr>
          <a:xfrm>
            <a:off x="3857625" y="6686550"/>
            <a:ext cx="2990850" cy="542925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4275"/>
              </a:lnSpc>
              <a:buNone/>
            </a:pPr>
            <a:r>
              <a:rPr lang="en-US" sz="3600" i="1" dirty="0">
                <a:solidFill>
                  <a:srgbClr val="000000"/>
                </a:solidFill>
                <a:latin typeface="Rubik Medium Italic" pitchFamily="34" charset="0"/>
                <a:ea typeface="Rubik Medium Italic" pitchFamily="34" charset="-122"/>
                <a:cs typeface="Rubik Medium Italic" pitchFamily="34" charset="-120"/>
              </a:rPr>
              <a:t>ОА</a:t>
            </a:r>
            <a:r>
              <a:rPr lang="en-US" sz="3600" i="1" dirty="0">
                <a:solidFill>
                  <a:srgbClr val="000000"/>
                </a:solidFill>
                <a:latin typeface="Rubik Medium Italic" pitchFamily="34" charset="0"/>
                <a:ea typeface="Rubik Medium Italic" pitchFamily="34" charset="-122"/>
                <a:cs typeface="Rubik Medium Italic" pitchFamily="34" charset="-120"/>
              </a:rPr>
              <a:t> = 4</a:t>
            </a:r>
            <a:r>
              <a:rPr lang="uk-UA" altLang="en-US" sz="3600" i="1" dirty="0">
                <a:solidFill>
                  <a:srgbClr val="000000"/>
                </a:solidFill>
                <a:latin typeface="Rubik Medium Italic" pitchFamily="34" charset="0"/>
                <a:ea typeface="Rubik Medium Italic" pitchFamily="34" charset="-122"/>
                <a:cs typeface="Rubik Medium Italic" pitchFamily="34" charset="-120"/>
              </a:rPr>
              <a:t> </a:t>
            </a:r>
            <a:r>
              <a:rPr lang="en-US" sz="3600" i="1" dirty="0">
                <a:solidFill>
                  <a:srgbClr val="000000"/>
                </a:solidFill>
                <a:latin typeface="Rubik Medium Italic" pitchFamily="34" charset="0"/>
                <a:ea typeface="Rubik Medium Italic" pitchFamily="34" charset="-122"/>
                <a:cs typeface="Rubik Medium Italic" pitchFamily="34" charset="-120"/>
              </a:rPr>
              <a:t>с</a:t>
            </a:r>
            <a:r>
              <a:rPr lang="en-US" sz="3600" i="1" dirty="0">
                <a:solidFill>
                  <a:srgbClr val="000000"/>
                </a:solidFill>
                <a:latin typeface="Rubik Medium Italic" pitchFamily="34" charset="0"/>
                <a:ea typeface="Rubik Medium Italic" pitchFamily="34" charset="-122"/>
                <a:cs typeface="Rubik Medium Italic" pitchFamily="34" charset="-120"/>
              </a:rPr>
              <a:t>м</a:t>
            </a:r>
            <a:endParaRPr lang="en-US" sz="3600" dirty="0"/>
          </a:p>
        </p:txBody>
      </p:sp>
      <p:sp>
        <p:nvSpPr>
          <p:cNvPr id="12" name="Text 1"/>
          <p:cNvSpPr/>
          <p:nvPr/>
        </p:nvSpPr>
        <p:spPr>
          <a:xfrm>
            <a:off x="12334875" y="6686550"/>
            <a:ext cx="3142615" cy="542925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4275"/>
              </a:lnSpc>
              <a:buNone/>
            </a:pPr>
            <a:r>
              <a:rPr lang="en-US" sz="3600" i="1" dirty="0">
                <a:solidFill>
                  <a:srgbClr val="000000"/>
                </a:solidFill>
                <a:latin typeface="Rubik Medium Italic" pitchFamily="34" charset="0"/>
                <a:ea typeface="Rubik Medium Italic" pitchFamily="34" charset="-122"/>
                <a:cs typeface="Rubik Medium Italic" pitchFamily="34" charset="-120"/>
              </a:rPr>
              <a:t>ВС</a:t>
            </a:r>
            <a:r>
              <a:rPr lang="en-US" sz="3600" i="1" dirty="0">
                <a:solidFill>
                  <a:srgbClr val="000000"/>
                </a:solidFill>
                <a:latin typeface="Rubik Medium Italic" pitchFamily="34" charset="0"/>
                <a:ea typeface="Rubik Medium Italic" pitchFamily="34" charset="-122"/>
                <a:cs typeface="Rubik Medium Italic" pitchFamily="34" charset="-120"/>
              </a:rPr>
              <a:t> = 6</a:t>
            </a:r>
            <a:r>
              <a:rPr lang="uk-UA" altLang="en-US" sz="3600" i="1" dirty="0">
                <a:solidFill>
                  <a:srgbClr val="000000"/>
                </a:solidFill>
                <a:latin typeface="Rubik Medium Italic" pitchFamily="34" charset="0"/>
                <a:ea typeface="Rubik Medium Italic" pitchFamily="34" charset="-122"/>
                <a:cs typeface="Rubik Medium Italic" pitchFamily="34" charset="-120"/>
              </a:rPr>
              <a:t> </a:t>
            </a:r>
            <a:r>
              <a:rPr lang="en-US" sz="3600" i="1" dirty="0">
                <a:solidFill>
                  <a:srgbClr val="000000"/>
                </a:solidFill>
                <a:latin typeface="Rubik Medium Italic" pitchFamily="34" charset="0"/>
                <a:ea typeface="Rubik Medium Italic" pitchFamily="34" charset="-122"/>
                <a:cs typeface="Rubik Medium Italic" pitchFamily="34" charset="-120"/>
              </a:rPr>
              <a:t>с</a:t>
            </a:r>
            <a:r>
              <a:rPr lang="en-US" sz="3600" i="1" dirty="0">
                <a:solidFill>
                  <a:srgbClr val="000000"/>
                </a:solidFill>
                <a:latin typeface="Rubik Medium Italic" pitchFamily="34" charset="0"/>
                <a:ea typeface="Rubik Medium Italic" pitchFamily="34" charset="-122"/>
                <a:cs typeface="Rubik Medium Italic" pitchFamily="34" charset="-120"/>
              </a:rPr>
              <a:t>м</a:t>
            </a:r>
            <a:endParaRPr lang="en-US" sz="3600" dirty="0"/>
          </a:p>
        </p:txBody>
      </p:sp>
      <p:sp>
        <p:nvSpPr>
          <p:cNvPr id="13" name="Text 2"/>
          <p:cNvSpPr/>
          <p:nvPr/>
        </p:nvSpPr>
        <p:spPr>
          <a:xfrm>
            <a:off x="10496550" y="4257675"/>
            <a:ext cx="352425" cy="542925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4275"/>
              </a:lnSpc>
              <a:buNone/>
            </a:pPr>
            <a:r>
              <a:rPr lang="en-US" sz="3600" i="1" dirty="0">
                <a:solidFill>
                  <a:srgbClr val="000000"/>
                </a:solidFill>
                <a:latin typeface="Rubik Medium Italic" pitchFamily="34" charset="0"/>
                <a:ea typeface="Rubik Medium Italic" pitchFamily="34" charset="-122"/>
                <a:cs typeface="Rubik Medium Italic" pitchFamily="34" charset="-120"/>
              </a:rPr>
              <a:t>В</a:t>
            </a:r>
            <a:endParaRPr lang="en-US" sz="3600" dirty="0"/>
          </a:p>
        </p:txBody>
      </p:sp>
      <p:sp>
        <p:nvSpPr>
          <p:cNvPr id="14" name="Text 3"/>
          <p:cNvSpPr/>
          <p:nvPr/>
        </p:nvSpPr>
        <p:spPr>
          <a:xfrm>
            <a:off x="13935075" y="4257675"/>
            <a:ext cx="342900" cy="542925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4275"/>
              </a:lnSpc>
              <a:buNone/>
            </a:pPr>
            <a:r>
              <a:rPr lang="en-US" sz="3600" i="1" dirty="0">
                <a:solidFill>
                  <a:srgbClr val="000000"/>
                </a:solidFill>
                <a:latin typeface="Rubik Medium Italic" pitchFamily="34" charset="0"/>
                <a:ea typeface="Rubik Medium Italic" pitchFamily="34" charset="-122"/>
                <a:cs typeface="Rubik Medium Italic" pitchFamily="34" charset="-120"/>
              </a:rPr>
              <a:t>С</a:t>
            </a:r>
            <a:endParaRPr lang="en-US" sz="3600" dirty="0"/>
          </a:p>
        </p:txBody>
      </p:sp>
      <p:sp>
        <p:nvSpPr>
          <p:cNvPr id="15" name="Text 4"/>
          <p:cNvSpPr/>
          <p:nvPr/>
        </p:nvSpPr>
        <p:spPr>
          <a:xfrm>
            <a:off x="1352550" y="4295775"/>
            <a:ext cx="352425" cy="542925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4275"/>
              </a:lnSpc>
              <a:buNone/>
            </a:pPr>
            <a:r>
              <a:rPr lang="en-US" sz="3600" i="1" dirty="0">
                <a:solidFill>
                  <a:srgbClr val="000000"/>
                </a:solidFill>
                <a:latin typeface="Rubik Medium Italic" pitchFamily="34" charset="0"/>
                <a:ea typeface="Rubik Medium Italic" pitchFamily="34" charset="-122"/>
                <a:cs typeface="Rubik Medium Italic" pitchFamily="34" charset="-120"/>
              </a:rPr>
              <a:t>О</a:t>
            </a:r>
            <a:endParaRPr lang="en-US" sz="3600" dirty="0"/>
          </a:p>
        </p:txBody>
      </p:sp>
      <p:sp>
        <p:nvSpPr>
          <p:cNvPr id="16" name="Text 5"/>
          <p:cNvSpPr/>
          <p:nvPr/>
        </p:nvSpPr>
        <p:spPr>
          <a:xfrm>
            <a:off x="4105275" y="4257675"/>
            <a:ext cx="352425" cy="542925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4275"/>
              </a:lnSpc>
              <a:buNone/>
            </a:pPr>
            <a:r>
              <a:rPr lang="en-US" sz="3600" i="1" dirty="0">
                <a:solidFill>
                  <a:srgbClr val="000000"/>
                </a:solidFill>
                <a:latin typeface="Rubik Medium Italic" pitchFamily="34" charset="0"/>
                <a:ea typeface="Rubik Medium Italic" pitchFamily="34" charset="-122"/>
                <a:cs typeface="Rubik Medium Italic" pitchFamily="34" charset="-120"/>
              </a:rPr>
              <a:t>А</a:t>
            </a:r>
            <a:endParaRPr lang="en-US" sz="3600" dirty="0"/>
          </a:p>
        </p:txBody>
      </p:sp>
      <p:sp>
        <p:nvSpPr>
          <p:cNvPr id="17" name="Text 6"/>
          <p:cNvSpPr/>
          <p:nvPr/>
        </p:nvSpPr>
        <p:spPr>
          <a:xfrm>
            <a:off x="5753100" y="1047750"/>
            <a:ext cx="6924675" cy="676275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5325"/>
              </a:lnSpc>
              <a:buNone/>
            </a:pPr>
            <a:r>
              <a:rPr lang="en-US" sz="45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В</a:t>
            </a:r>
            <a:r>
              <a:rPr lang="en-US" sz="45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и</a:t>
            </a:r>
            <a:r>
              <a:rPr lang="en-US" sz="45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м</a:t>
            </a:r>
            <a:r>
              <a:rPr lang="en-US" sz="45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і</a:t>
            </a:r>
            <a:r>
              <a:rPr lang="en-US" sz="45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р</a:t>
            </a:r>
            <a:r>
              <a:rPr lang="en-US" sz="45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ю</a:t>
            </a:r>
            <a:r>
              <a:rPr lang="en-US" sz="45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в</a:t>
            </a:r>
            <a:r>
              <a:rPr lang="en-US" sz="45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а</a:t>
            </a:r>
            <a:r>
              <a:rPr lang="en-US" sz="45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н</a:t>
            </a:r>
            <a:r>
              <a:rPr lang="en-US" sz="45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н</a:t>
            </a:r>
            <a:r>
              <a:rPr lang="en-US" sz="45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я</a:t>
            </a:r>
            <a:r>
              <a:rPr lang="en-US" sz="45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 </a:t>
            </a:r>
            <a:r>
              <a:rPr lang="en-US" sz="45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д</a:t>
            </a:r>
            <a:r>
              <a:rPr lang="en-US" sz="45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о</a:t>
            </a:r>
            <a:r>
              <a:rPr lang="en-US" sz="45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в</a:t>
            </a:r>
            <a:r>
              <a:rPr lang="en-US" sz="45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ж</a:t>
            </a:r>
            <a:r>
              <a:rPr lang="en-US" sz="45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и</a:t>
            </a:r>
            <a:r>
              <a:rPr lang="en-US" sz="45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н</a:t>
            </a:r>
            <a:r>
              <a:rPr lang="en-US" sz="45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и</a:t>
            </a:r>
            <a:endParaRPr lang="en-US" sz="4500" dirty="0"/>
          </a:p>
        </p:txBody>
      </p:sp>
      <p:sp>
        <p:nvSpPr>
          <p:cNvPr id="18" name="Text 7"/>
          <p:cNvSpPr/>
          <p:nvPr/>
        </p:nvSpPr>
        <p:spPr>
          <a:xfrm>
            <a:off x="1905000" y="2162175"/>
            <a:ext cx="12411075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П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з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ч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,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е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п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р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ь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м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р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ю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ж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у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р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з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.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П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р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м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е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у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й</a:t>
            </a:r>
            <a:endParaRPr lang="en-US" sz="3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905000" y="1619250"/>
            <a:ext cx="3714750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Р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з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’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я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ж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п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р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.</a:t>
            </a:r>
            <a:endParaRPr lang="en-US" sz="3000" dirty="0"/>
          </a:p>
        </p:txBody>
      </p:sp>
      <p:sp>
        <p:nvSpPr>
          <p:cNvPr id="4" name="Text 1"/>
          <p:cNvSpPr/>
          <p:nvPr/>
        </p:nvSpPr>
        <p:spPr>
          <a:xfrm>
            <a:off x="1905000" y="5772150"/>
            <a:ext cx="4572000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У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п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ш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п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р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п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у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щ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е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ч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.</a:t>
            </a:r>
            <a:endParaRPr lang="en-US" sz="3000" dirty="0"/>
          </a:p>
        </p:txBody>
      </p:sp>
      <p:sp>
        <p:nvSpPr>
          <p:cNvPr id="5" name="Text 2"/>
          <p:cNvSpPr/>
          <p:nvPr/>
        </p:nvSpPr>
        <p:spPr>
          <a:xfrm>
            <a:off x="1905000" y="6886575"/>
            <a:ext cx="1171575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8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-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2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=</a:t>
            </a:r>
            <a:endParaRPr lang="en-US" sz="3000" dirty="0"/>
          </a:p>
        </p:txBody>
      </p:sp>
      <p:sp>
        <p:nvSpPr>
          <p:cNvPr id="6" name="Text 3"/>
          <p:cNvSpPr/>
          <p:nvPr/>
        </p:nvSpPr>
        <p:spPr>
          <a:xfrm>
            <a:off x="1905000" y="7848600"/>
            <a:ext cx="1228725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8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=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2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+</a:t>
            </a:r>
            <a:endParaRPr lang="en-US" sz="3000" dirty="0"/>
          </a:p>
        </p:txBody>
      </p:sp>
      <p:sp>
        <p:nvSpPr>
          <p:cNvPr id="7" name="Text 4"/>
          <p:cNvSpPr/>
          <p:nvPr/>
        </p:nvSpPr>
        <p:spPr>
          <a:xfrm>
            <a:off x="2066925" y="2733675"/>
            <a:ext cx="1219200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0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+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2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=</a:t>
            </a:r>
            <a:endParaRPr lang="en-US" sz="3000" dirty="0"/>
          </a:p>
        </p:txBody>
      </p:sp>
      <p:sp>
        <p:nvSpPr>
          <p:cNvPr id="8" name="Text 5"/>
          <p:cNvSpPr/>
          <p:nvPr/>
        </p:nvSpPr>
        <p:spPr>
          <a:xfrm>
            <a:off x="2066925" y="3695700"/>
            <a:ext cx="1228725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3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+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0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=</a:t>
            </a:r>
            <a:endParaRPr lang="en-US" sz="3000" dirty="0"/>
          </a:p>
        </p:txBody>
      </p:sp>
      <p:sp>
        <p:nvSpPr>
          <p:cNvPr id="9" name="Text 6"/>
          <p:cNvSpPr/>
          <p:nvPr/>
        </p:nvSpPr>
        <p:spPr>
          <a:xfrm>
            <a:off x="2066925" y="4657725"/>
            <a:ext cx="1162050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3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-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3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=</a:t>
            </a:r>
            <a:endParaRPr lang="en-US" sz="3000" dirty="0"/>
          </a:p>
        </p:txBody>
      </p:sp>
      <p:sp>
        <p:nvSpPr>
          <p:cNvPr id="10" name="Text 7"/>
          <p:cNvSpPr/>
          <p:nvPr/>
        </p:nvSpPr>
        <p:spPr>
          <a:xfrm>
            <a:off x="5172075" y="2733675"/>
            <a:ext cx="1162050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4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+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1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=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endParaRPr lang="en-US" sz="3000" dirty="0"/>
          </a:p>
        </p:txBody>
      </p:sp>
      <p:sp>
        <p:nvSpPr>
          <p:cNvPr id="11" name="Text 8"/>
          <p:cNvSpPr/>
          <p:nvPr/>
        </p:nvSpPr>
        <p:spPr>
          <a:xfrm>
            <a:off x="5172075" y="3695700"/>
            <a:ext cx="1143000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5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+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1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=</a:t>
            </a:r>
            <a:endParaRPr lang="en-US" sz="3000" dirty="0"/>
          </a:p>
        </p:txBody>
      </p:sp>
      <p:sp>
        <p:nvSpPr>
          <p:cNvPr id="12" name="Text 9"/>
          <p:cNvSpPr/>
          <p:nvPr/>
        </p:nvSpPr>
        <p:spPr>
          <a:xfrm>
            <a:off x="5172075" y="4657725"/>
            <a:ext cx="1066800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7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-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1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=</a:t>
            </a:r>
            <a:endParaRPr lang="en-US" sz="3000" dirty="0"/>
          </a:p>
        </p:txBody>
      </p:sp>
      <p:sp>
        <p:nvSpPr>
          <p:cNvPr id="13" name="Text 10"/>
          <p:cNvSpPr/>
          <p:nvPr/>
        </p:nvSpPr>
        <p:spPr>
          <a:xfrm>
            <a:off x="8220075" y="2733675"/>
            <a:ext cx="1114425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7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+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1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=</a:t>
            </a:r>
            <a:endParaRPr lang="en-US" sz="3000" dirty="0"/>
          </a:p>
        </p:txBody>
      </p:sp>
      <p:sp>
        <p:nvSpPr>
          <p:cNvPr id="14" name="Text 11"/>
          <p:cNvSpPr/>
          <p:nvPr/>
        </p:nvSpPr>
        <p:spPr>
          <a:xfrm>
            <a:off x="8220075" y="3695700"/>
            <a:ext cx="1190625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8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-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0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=</a:t>
            </a:r>
            <a:endParaRPr lang="en-US" sz="3000" dirty="0"/>
          </a:p>
        </p:txBody>
      </p:sp>
      <p:sp>
        <p:nvSpPr>
          <p:cNvPr id="15" name="Text 12"/>
          <p:cNvSpPr/>
          <p:nvPr/>
        </p:nvSpPr>
        <p:spPr>
          <a:xfrm>
            <a:off x="8220075" y="4657725"/>
            <a:ext cx="1238250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8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+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0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=</a:t>
            </a:r>
            <a:endParaRPr lang="en-US" sz="3000" dirty="0"/>
          </a:p>
        </p:txBody>
      </p:sp>
      <p:sp>
        <p:nvSpPr>
          <p:cNvPr id="16" name="Text 13"/>
          <p:cNvSpPr/>
          <p:nvPr/>
        </p:nvSpPr>
        <p:spPr>
          <a:xfrm>
            <a:off x="11220450" y="2733675"/>
            <a:ext cx="1190625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8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-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8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=</a:t>
            </a:r>
            <a:endParaRPr lang="en-US" sz="3000" dirty="0"/>
          </a:p>
        </p:txBody>
      </p:sp>
      <p:sp>
        <p:nvSpPr>
          <p:cNvPr id="17" name="Text 14"/>
          <p:cNvSpPr/>
          <p:nvPr/>
        </p:nvSpPr>
        <p:spPr>
          <a:xfrm>
            <a:off x="11220450" y="3695700"/>
            <a:ext cx="1209675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5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+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2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=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endParaRPr lang="en-US" sz="3000" dirty="0"/>
          </a:p>
        </p:txBody>
      </p:sp>
      <p:sp>
        <p:nvSpPr>
          <p:cNvPr id="18" name="Text 15"/>
          <p:cNvSpPr/>
          <p:nvPr/>
        </p:nvSpPr>
        <p:spPr>
          <a:xfrm>
            <a:off x="11220450" y="4657725"/>
            <a:ext cx="1123950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7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-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2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=</a:t>
            </a:r>
            <a:endParaRPr lang="en-US" sz="3000" dirty="0"/>
          </a:p>
        </p:txBody>
      </p:sp>
      <p:sp>
        <p:nvSpPr>
          <p:cNvPr id="19" name="Text 16"/>
          <p:cNvSpPr/>
          <p:nvPr/>
        </p:nvSpPr>
        <p:spPr>
          <a:xfrm>
            <a:off x="4962525" y="6886575"/>
            <a:ext cx="1123950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7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-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2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=</a:t>
            </a:r>
            <a:endParaRPr lang="en-US" sz="3000" dirty="0"/>
          </a:p>
        </p:txBody>
      </p:sp>
      <p:sp>
        <p:nvSpPr>
          <p:cNvPr id="20" name="Text 17"/>
          <p:cNvSpPr/>
          <p:nvPr/>
        </p:nvSpPr>
        <p:spPr>
          <a:xfrm>
            <a:off x="4962525" y="7848600"/>
            <a:ext cx="1181100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7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=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2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+</a:t>
            </a:r>
            <a:endParaRPr lang="en-US" sz="3000" dirty="0"/>
          </a:p>
        </p:txBody>
      </p:sp>
      <p:sp>
        <p:nvSpPr>
          <p:cNvPr id="21" name="Text 18"/>
          <p:cNvSpPr/>
          <p:nvPr/>
        </p:nvSpPr>
        <p:spPr>
          <a:xfrm>
            <a:off x="7972425" y="6886575"/>
            <a:ext cx="1162050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6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-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3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=</a:t>
            </a:r>
            <a:endParaRPr lang="en-US" sz="3000" dirty="0"/>
          </a:p>
        </p:txBody>
      </p:sp>
      <p:sp>
        <p:nvSpPr>
          <p:cNvPr id="22" name="Text 19"/>
          <p:cNvSpPr/>
          <p:nvPr/>
        </p:nvSpPr>
        <p:spPr>
          <a:xfrm>
            <a:off x="7972425" y="7848600"/>
            <a:ext cx="1219200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6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=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3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+</a:t>
            </a:r>
            <a:endParaRPr lang="en-US" sz="3000" dirty="0"/>
          </a:p>
        </p:txBody>
      </p:sp>
      <p:sp>
        <p:nvSpPr>
          <p:cNvPr id="23" name="Text 20"/>
          <p:cNvSpPr/>
          <p:nvPr/>
        </p:nvSpPr>
        <p:spPr>
          <a:xfrm>
            <a:off x="11020425" y="6886575"/>
            <a:ext cx="1133475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7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-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3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=</a:t>
            </a:r>
            <a:endParaRPr lang="en-US" sz="3000" dirty="0"/>
          </a:p>
        </p:txBody>
      </p:sp>
      <p:sp>
        <p:nvSpPr>
          <p:cNvPr id="24" name="Text 21"/>
          <p:cNvSpPr/>
          <p:nvPr/>
        </p:nvSpPr>
        <p:spPr>
          <a:xfrm>
            <a:off x="11020425" y="7848600"/>
            <a:ext cx="1181100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7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=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3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+</a:t>
            </a:r>
            <a:endParaRPr lang="en-US" sz="3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/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>
            <a:off x="6210300" y="3169081"/>
            <a:ext cx="5867400" cy="5638268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1447800" y="2152650"/>
            <a:ext cx="15735300" cy="904875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7125"/>
              </a:lnSpc>
              <a:buNone/>
            </a:pPr>
            <a:r>
              <a:rPr lang="en-US" sz="60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М</a:t>
            </a:r>
            <a:r>
              <a:rPr lang="en-US" sz="60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о</a:t>
            </a:r>
            <a:r>
              <a:rPr lang="en-US" sz="60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л</a:t>
            </a:r>
            <a:r>
              <a:rPr lang="en-US" sz="60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о</a:t>
            </a:r>
            <a:r>
              <a:rPr lang="en-US" sz="60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д</a:t>
            </a:r>
            <a:r>
              <a:rPr lang="en-US" sz="60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ц</a:t>
            </a:r>
            <a:r>
              <a:rPr lang="en-US" sz="60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і</a:t>
            </a:r>
            <a:r>
              <a:rPr lang="en-US" sz="60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,</a:t>
            </a:r>
            <a:r>
              <a:rPr lang="en-US" sz="60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 </a:t>
            </a:r>
            <a:r>
              <a:rPr lang="en-US" sz="60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в</a:t>
            </a:r>
            <a:r>
              <a:rPr lang="en-US" sz="60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и</a:t>
            </a:r>
            <a:r>
              <a:rPr lang="en-US" sz="60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 </a:t>
            </a:r>
            <a:r>
              <a:rPr lang="en-US" sz="60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у</a:t>
            </a:r>
            <a:r>
              <a:rPr lang="en-US" sz="60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с</a:t>
            </a:r>
            <a:r>
              <a:rPr lang="en-US" sz="60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п</a:t>
            </a:r>
            <a:r>
              <a:rPr lang="en-US" sz="60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і</a:t>
            </a:r>
            <a:r>
              <a:rPr lang="en-US" sz="60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ш</a:t>
            </a:r>
            <a:r>
              <a:rPr lang="en-US" sz="60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н</a:t>
            </a:r>
            <a:r>
              <a:rPr lang="en-US" sz="60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о</a:t>
            </a:r>
            <a:r>
              <a:rPr lang="en-US" sz="60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 </a:t>
            </a:r>
            <a:r>
              <a:rPr lang="en-US" sz="60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з</a:t>
            </a:r>
            <a:r>
              <a:rPr lang="en-US" sz="60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а</a:t>
            </a:r>
            <a:r>
              <a:rPr lang="en-US" sz="60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с</a:t>
            </a:r>
            <a:r>
              <a:rPr lang="en-US" sz="60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в</a:t>
            </a:r>
            <a:r>
              <a:rPr lang="en-US" sz="60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о</a:t>
            </a:r>
            <a:r>
              <a:rPr lang="en-US" sz="60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ї</a:t>
            </a:r>
            <a:r>
              <a:rPr lang="en-US" sz="60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л</a:t>
            </a:r>
            <a:r>
              <a:rPr lang="en-US" sz="60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и</a:t>
            </a:r>
            <a:r>
              <a:rPr lang="en-US" sz="60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 </a:t>
            </a:r>
            <a:r>
              <a:rPr lang="en-US" sz="60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м</a:t>
            </a:r>
            <a:r>
              <a:rPr lang="en-US" sz="60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а</a:t>
            </a:r>
            <a:r>
              <a:rPr lang="en-US" sz="60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т</a:t>
            </a:r>
            <a:r>
              <a:rPr lang="en-US" sz="60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е</a:t>
            </a:r>
            <a:r>
              <a:rPr lang="en-US" sz="60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р</a:t>
            </a:r>
            <a:r>
              <a:rPr lang="en-US" sz="60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і</a:t>
            </a:r>
            <a:r>
              <a:rPr lang="en-US" sz="60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а</a:t>
            </a:r>
            <a:r>
              <a:rPr lang="en-US" sz="60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л</a:t>
            </a:r>
            <a:r>
              <a:rPr lang="en-US" sz="60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!</a:t>
            </a:r>
            <a:endParaRPr lang="en-US" sz="6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847</Words>
  <Application>WPS Presentation</Application>
  <PresentationFormat>On-screen Show (16:9)</PresentationFormat>
  <Paragraphs>100</Paragraphs>
  <Slides>10</Slides>
  <Notes>10</Notes>
  <HiddenSlides>0</HiddenSlides>
  <MMClips>0</MMClips>
  <ScaleCrop>false</ScaleCrop>
  <HeadingPairs>
    <vt:vector size="6" baseType="variant">
      <vt:variant>
        <vt:lpstr>已用的字体</vt:lpstr>
      </vt:variant>
      <vt:variant>
        <vt:i4>23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34" baseType="lpstr">
      <vt:lpstr>Arial</vt:lpstr>
      <vt:lpstr>SimSun</vt:lpstr>
      <vt:lpstr>Wingdings</vt:lpstr>
      <vt:lpstr>Rubik Bold</vt:lpstr>
      <vt:lpstr>Rubik</vt:lpstr>
      <vt:lpstr>Rubik Bold</vt:lpstr>
      <vt:lpstr>Rubik Bold</vt:lpstr>
      <vt:lpstr>Rubik Regular</vt:lpstr>
      <vt:lpstr>Rubik Regular</vt:lpstr>
      <vt:lpstr>Rubik Regular</vt:lpstr>
      <vt:lpstr>Rubik Medium Italic</vt:lpstr>
      <vt:lpstr>Italic</vt:lpstr>
      <vt:lpstr>Rubik Medium Italic</vt:lpstr>
      <vt:lpstr>Rubik Medium Italic</vt:lpstr>
      <vt:lpstr>Rubik Medium</vt:lpstr>
      <vt:lpstr>Rubik Medium</vt:lpstr>
      <vt:lpstr>Rubik Medium</vt:lpstr>
      <vt:lpstr>Rubik SemiBold</vt:lpstr>
      <vt:lpstr>Rubik SemiBold</vt:lpstr>
      <vt:lpstr>Rubik SemiBold</vt:lpstr>
      <vt:lpstr>Calibri</vt:lpstr>
      <vt:lpstr>Microsoft YaHei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PptxGenJS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creator>PptxGenJS</dc:creator>
  <dc:subject>PptxGenJS Presentation</dc:subject>
  <cp:lastModifiedBy>Инна</cp:lastModifiedBy>
  <cp:revision>2</cp:revision>
  <dcterms:created xsi:type="dcterms:W3CDTF">2024-04-25T09:34:00Z</dcterms:created>
  <dcterms:modified xsi:type="dcterms:W3CDTF">2024-04-25T09:36:27Z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16E1484C7C3A4A2784EF9F1934B86C61_12</vt:lpwstr>
  </property>
  <property fmtid="{D5CDD505-2E9C-101B-9397-08002B2CF9AE}" pid="3" name="KSOProductBuildVer">
    <vt:lpwstr>1033-12.2.0.16731</vt:lpwstr>
  </property>
</Properties>
</file>