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10.svg" ContentType="image/svg+xml"/>
  <Override PartName="/ppt/media/image12.svg" ContentType="image/svg+xml"/>
  <Override PartName="/ppt/media/image14.svg" ContentType="image/svg+xml"/>
  <Override PartName="/ppt/media/image16.svg" ContentType="image/svg+xml"/>
  <Override PartName="/ppt/media/image18.svg" ContentType="image/svg+xml"/>
  <Override PartName="/ppt/media/image20.svg" ContentType="image/svg+xml"/>
  <Override PartName="/ppt/media/image23.svg" ContentType="image/svg+xml"/>
  <Override PartName="/ppt/media/image25.svg" ContentType="image/svg+xml"/>
  <Override PartName="/ppt/media/image27.svg" ContentType="image/svg+xml"/>
  <Override PartName="/ppt/media/image4.svg" ContentType="image/svg+xml"/>
  <Override PartName="/ppt/media/image42.svg" ContentType="image/svg+xml"/>
  <Override PartName="/ppt/media/image44.svg" ContentType="image/svg+xml"/>
  <Override PartName="/ppt/media/image46.svg" ContentType="image/svg+xml"/>
  <Override PartName="/ppt/media/image48.svg" ContentType="image/svg+xml"/>
  <Override PartName="/ppt/media/image52.svg" ContentType="image/svg+xml"/>
  <Override PartName="/ppt/media/image54.svg" ContentType="image/svg+xml"/>
  <Override PartName="/ppt/media/image56.svg" ContentType="image/svg+xml"/>
  <Override PartName="/ppt/media/image58.svg" ContentType="image/svg+xml"/>
  <Override PartName="/ppt/media/image6.svg" ContentType="image/svg+xml"/>
  <Override PartName="/ppt/media/image60.svg" ContentType="image/svg+xml"/>
  <Override PartName="/ppt/media/image62.svg" ContentType="image/svg+xml"/>
  <Override PartName="/ppt/media/image64.svg" ContentType="image/svg+xml"/>
  <Override PartName="/ppt/media/image70.svg" ContentType="image/svg+xml"/>
  <Override PartName="/ppt/media/image72.svg" ContentType="image/svg+xml"/>
  <Override PartName="/ppt/media/image8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0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68.png"/><Relationship Id="rId1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1.xml"/><Relationship Id="rId7" Type="http://schemas.openxmlformats.org/officeDocument/2006/relationships/slideLayout" Target="../slideLayouts/slideLayout1.xml"/><Relationship Id="rId6" Type="http://schemas.openxmlformats.org/officeDocument/2006/relationships/image" Target="../media/image73.png"/><Relationship Id="rId5" Type="http://schemas.openxmlformats.org/officeDocument/2006/relationships/image" Target="../media/image72.svg"/><Relationship Id="rId4" Type="http://schemas.openxmlformats.org/officeDocument/2006/relationships/image" Target="../media/image71.png"/><Relationship Id="rId3" Type="http://schemas.openxmlformats.org/officeDocument/2006/relationships/image" Target="../media/image70.svg"/><Relationship Id="rId2" Type="http://schemas.openxmlformats.org/officeDocument/2006/relationships/image" Target="../media/image69.png"/><Relationship Id="rId1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2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74.png"/><Relationship Id="rId1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3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75.pn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10.svg"/><Relationship Id="rId8" Type="http://schemas.openxmlformats.org/officeDocument/2006/relationships/image" Target="../media/image9.png"/><Relationship Id="rId7" Type="http://schemas.openxmlformats.org/officeDocument/2006/relationships/image" Target="../media/image8.svg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Relationship Id="rId3" Type="http://schemas.openxmlformats.org/officeDocument/2006/relationships/image" Target="../media/image4.svg"/><Relationship Id="rId21" Type="http://schemas.openxmlformats.org/officeDocument/2006/relationships/notesSlide" Target="../notesSlides/notesSlide2.xml"/><Relationship Id="rId20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19" Type="http://schemas.openxmlformats.org/officeDocument/2006/relationships/image" Target="../media/image20.svg"/><Relationship Id="rId18" Type="http://schemas.openxmlformats.org/officeDocument/2006/relationships/image" Target="../media/image19.png"/><Relationship Id="rId17" Type="http://schemas.openxmlformats.org/officeDocument/2006/relationships/image" Target="../media/image18.svg"/><Relationship Id="rId16" Type="http://schemas.openxmlformats.org/officeDocument/2006/relationships/image" Target="../media/image17.png"/><Relationship Id="rId15" Type="http://schemas.openxmlformats.org/officeDocument/2006/relationships/image" Target="../media/image16.svg"/><Relationship Id="rId14" Type="http://schemas.openxmlformats.org/officeDocument/2006/relationships/image" Target="../media/image15.png"/><Relationship Id="rId13" Type="http://schemas.openxmlformats.org/officeDocument/2006/relationships/image" Target="../media/image14.svg"/><Relationship Id="rId12" Type="http://schemas.openxmlformats.org/officeDocument/2006/relationships/image" Target="../media/image13.png"/><Relationship Id="rId11" Type="http://schemas.openxmlformats.org/officeDocument/2006/relationships/image" Target="../media/image12.svg"/><Relationship Id="rId10" Type="http://schemas.openxmlformats.org/officeDocument/2006/relationships/image" Target="../media/image11.png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1.png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29.jpeg"/><Relationship Id="rId8" Type="http://schemas.openxmlformats.org/officeDocument/2006/relationships/image" Target="../media/image28.jpeg"/><Relationship Id="rId7" Type="http://schemas.openxmlformats.org/officeDocument/2006/relationships/image" Target="../media/image27.svg"/><Relationship Id="rId6" Type="http://schemas.openxmlformats.org/officeDocument/2006/relationships/image" Target="../media/image26.png"/><Relationship Id="rId5" Type="http://schemas.openxmlformats.org/officeDocument/2006/relationships/image" Target="../media/image25.svg"/><Relationship Id="rId4" Type="http://schemas.openxmlformats.org/officeDocument/2006/relationships/image" Target="../media/image24.png"/><Relationship Id="rId3" Type="http://schemas.openxmlformats.org/officeDocument/2006/relationships/image" Target="../media/image23.svg"/><Relationship Id="rId2" Type="http://schemas.openxmlformats.org/officeDocument/2006/relationships/image" Target="../media/image22.png"/><Relationship Id="rId15" Type="http://schemas.openxmlformats.org/officeDocument/2006/relationships/notesSlide" Target="../notesSlides/notesSlide4.xml"/><Relationship Id="rId14" Type="http://schemas.openxmlformats.org/officeDocument/2006/relationships/slideLayout" Target="../slideLayouts/slideLayout1.xml"/><Relationship Id="rId13" Type="http://schemas.openxmlformats.org/officeDocument/2006/relationships/image" Target="../media/image33.jpeg"/><Relationship Id="rId12" Type="http://schemas.openxmlformats.org/officeDocument/2006/relationships/image" Target="../media/image32.jpeg"/><Relationship Id="rId11" Type="http://schemas.openxmlformats.org/officeDocument/2006/relationships/image" Target="../media/image31.jpeg"/><Relationship Id="rId10" Type="http://schemas.openxmlformats.org/officeDocument/2006/relationships/image" Target="../media/image30.jpeg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image" Target="../media/image41.png"/><Relationship Id="rId8" Type="http://schemas.openxmlformats.org/officeDocument/2006/relationships/image" Target="../media/image40.png"/><Relationship Id="rId7" Type="http://schemas.openxmlformats.org/officeDocument/2006/relationships/image" Target="../media/image39.png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8" Type="http://schemas.openxmlformats.org/officeDocument/2006/relationships/notesSlide" Target="../notesSlides/notesSlide5.xml"/><Relationship Id="rId17" Type="http://schemas.openxmlformats.org/officeDocument/2006/relationships/slideLayout" Target="../slideLayouts/slideLayout1.xml"/><Relationship Id="rId16" Type="http://schemas.openxmlformats.org/officeDocument/2006/relationships/image" Target="../media/image48.svg"/><Relationship Id="rId15" Type="http://schemas.openxmlformats.org/officeDocument/2006/relationships/image" Target="../media/image47.png"/><Relationship Id="rId14" Type="http://schemas.openxmlformats.org/officeDocument/2006/relationships/image" Target="../media/image46.svg"/><Relationship Id="rId13" Type="http://schemas.openxmlformats.org/officeDocument/2006/relationships/image" Target="../media/image45.png"/><Relationship Id="rId12" Type="http://schemas.openxmlformats.org/officeDocument/2006/relationships/image" Target="../media/image44.svg"/><Relationship Id="rId11" Type="http://schemas.openxmlformats.org/officeDocument/2006/relationships/image" Target="../media/image43.png"/><Relationship Id="rId10" Type="http://schemas.openxmlformats.org/officeDocument/2006/relationships/image" Target="../media/image42.svg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image" Target="../media/image58.svg"/><Relationship Id="rId8" Type="http://schemas.openxmlformats.org/officeDocument/2006/relationships/image" Target="../media/image57.png"/><Relationship Id="rId7" Type="http://schemas.openxmlformats.org/officeDocument/2006/relationships/image" Target="../media/image56.svg"/><Relationship Id="rId6" Type="http://schemas.openxmlformats.org/officeDocument/2006/relationships/image" Target="../media/image55.png"/><Relationship Id="rId5" Type="http://schemas.openxmlformats.org/officeDocument/2006/relationships/image" Target="../media/image54.svg"/><Relationship Id="rId4" Type="http://schemas.openxmlformats.org/officeDocument/2006/relationships/image" Target="../media/image53.png"/><Relationship Id="rId3" Type="http://schemas.openxmlformats.org/officeDocument/2006/relationships/image" Target="../media/image52.svg"/><Relationship Id="rId2" Type="http://schemas.openxmlformats.org/officeDocument/2006/relationships/image" Target="../media/image51.png"/><Relationship Id="rId17" Type="http://schemas.openxmlformats.org/officeDocument/2006/relationships/notesSlide" Target="../notesSlides/notesSlide7.xml"/><Relationship Id="rId16" Type="http://schemas.openxmlformats.org/officeDocument/2006/relationships/slideLayout" Target="../slideLayouts/slideLayout1.xml"/><Relationship Id="rId15" Type="http://schemas.openxmlformats.org/officeDocument/2006/relationships/image" Target="../media/image64.svg"/><Relationship Id="rId14" Type="http://schemas.openxmlformats.org/officeDocument/2006/relationships/image" Target="../media/image63.png"/><Relationship Id="rId13" Type="http://schemas.openxmlformats.org/officeDocument/2006/relationships/image" Target="../media/image62.svg"/><Relationship Id="rId12" Type="http://schemas.openxmlformats.org/officeDocument/2006/relationships/image" Target="../media/image61.png"/><Relationship Id="rId11" Type="http://schemas.openxmlformats.org/officeDocument/2006/relationships/image" Target="../media/image60.svg"/><Relationship Id="rId10" Type="http://schemas.openxmlformats.org/officeDocument/2006/relationships/image" Target="../media/image59.png"/><Relationship Id="rId1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66.png"/><Relationship Id="rId2" Type="http://schemas.openxmlformats.org/officeDocument/2006/relationships/image" Target="../media/image65.png"/><Relationship Id="rId1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67.png"/><Relationship Id="rId2" Type="http://schemas.openxmlformats.org/officeDocument/2006/relationships/image" Target="../media/image65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0668000" y="2933700"/>
            <a:ext cx="7620000" cy="735330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3352800" y="3562350"/>
            <a:ext cx="11849100" cy="101917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8025"/>
              </a:lnSpc>
              <a:buNone/>
            </a:pP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В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е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л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и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ч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и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н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и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.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М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а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с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а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.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М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і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с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т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к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і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с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т</a:t>
            </a:r>
            <a:r>
              <a:rPr lang="en-US" sz="675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ь</a:t>
            </a:r>
            <a:endParaRPr lang="en-US" sz="6750" dirty="0"/>
          </a:p>
        </p:txBody>
      </p:sp>
      <p:sp>
        <p:nvSpPr>
          <p:cNvPr id="5" name="Text 1"/>
          <p:cNvSpPr/>
          <p:nvPr/>
        </p:nvSpPr>
        <p:spPr>
          <a:xfrm>
            <a:off x="7429500" y="4695825"/>
            <a:ext cx="346710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1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562100" y="3257550"/>
            <a:ext cx="15183420" cy="321945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1666875" y="1809750"/>
            <a:ext cx="6410325" cy="40957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3225"/>
              </a:lnSpc>
              <a:buNone/>
            </a:pP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б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х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?</a:t>
            </a:r>
            <a:endParaRPr lang="en-US" sz="2700" dirty="0"/>
          </a:p>
        </p:txBody>
      </p:sp>
      <p:sp>
        <p:nvSpPr>
          <p:cNvPr id="5" name="Text 1"/>
          <p:cNvSpPr/>
          <p:nvPr/>
        </p:nvSpPr>
        <p:spPr>
          <a:xfrm>
            <a:off x="2076450" y="4181475"/>
            <a:ext cx="685800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endParaRPr lang="en-US" sz="3600" dirty="0"/>
          </a:p>
        </p:txBody>
      </p:sp>
      <p:sp>
        <p:nvSpPr>
          <p:cNvPr id="6" name="Text 2"/>
          <p:cNvSpPr/>
          <p:nvPr/>
        </p:nvSpPr>
        <p:spPr>
          <a:xfrm>
            <a:off x="5591175" y="4191000"/>
            <a:ext cx="685800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endParaRPr lang="en-US" sz="3600" dirty="0"/>
          </a:p>
        </p:txBody>
      </p:sp>
      <p:sp>
        <p:nvSpPr>
          <p:cNvPr id="7" name="Text 3"/>
          <p:cNvSpPr/>
          <p:nvPr/>
        </p:nvSpPr>
        <p:spPr>
          <a:xfrm>
            <a:off x="7105650" y="4191000"/>
            <a:ext cx="685800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endParaRPr lang="en-US" sz="3600" dirty="0"/>
          </a:p>
        </p:txBody>
      </p:sp>
      <p:sp>
        <p:nvSpPr>
          <p:cNvPr id="8" name="Text 4"/>
          <p:cNvSpPr/>
          <p:nvPr/>
        </p:nvSpPr>
        <p:spPr>
          <a:xfrm>
            <a:off x="13773150" y="4191000"/>
            <a:ext cx="685800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endParaRPr lang="en-US" sz="3600" dirty="0"/>
          </a:p>
        </p:txBody>
      </p:sp>
      <p:sp>
        <p:nvSpPr>
          <p:cNvPr id="9" name="Text 5"/>
          <p:cNvSpPr/>
          <p:nvPr/>
        </p:nvSpPr>
        <p:spPr>
          <a:xfrm>
            <a:off x="3305175" y="4457700"/>
            <a:ext cx="609600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1</a:t>
            </a: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endParaRPr lang="en-US" sz="3600" dirty="0"/>
          </a:p>
        </p:txBody>
      </p:sp>
      <p:sp>
        <p:nvSpPr>
          <p:cNvPr id="10" name="Text 6"/>
          <p:cNvSpPr/>
          <p:nvPr/>
        </p:nvSpPr>
        <p:spPr>
          <a:xfrm>
            <a:off x="9582150" y="4467225"/>
            <a:ext cx="609600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1</a:t>
            </a: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endParaRPr lang="en-US" sz="3600" dirty="0"/>
          </a:p>
        </p:txBody>
      </p:sp>
      <p:sp>
        <p:nvSpPr>
          <p:cNvPr id="11" name="Text 7"/>
          <p:cNvSpPr/>
          <p:nvPr/>
        </p:nvSpPr>
        <p:spPr>
          <a:xfrm>
            <a:off x="10534650" y="4467225"/>
            <a:ext cx="609600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1</a:t>
            </a: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endParaRPr lang="en-US" sz="3600" dirty="0"/>
          </a:p>
        </p:txBody>
      </p:sp>
      <p:sp>
        <p:nvSpPr>
          <p:cNvPr id="12" name="Text 8"/>
          <p:cNvSpPr/>
          <p:nvPr/>
        </p:nvSpPr>
        <p:spPr>
          <a:xfrm>
            <a:off x="11449050" y="4467225"/>
            <a:ext cx="609600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1</a:t>
            </a: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endParaRPr lang="en-US" sz="3600" dirty="0"/>
          </a:p>
        </p:txBody>
      </p:sp>
      <p:sp>
        <p:nvSpPr>
          <p:cNvPr id="13" name="Text 9"/>
          <p:cNvSpPr/>
          <p:nvPr/>
        </p:nvSpPr>
        <p:spPr>
          <a:xfrm>
            <a:off x="14973300" y="4448175"/>
            <a:ext cx="609600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1</a:t>
            </a: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endParaRPr lang="en-US" sz="3600" dirty="0"/>
          </a:p>
        </p:txBody>
      </p:sp>
      <p:sp>
        <p:nvSpPr>
          <p:cNvPr id="14" name="Text 10"/>
          <p:cNvSpPr/>
          <p:nvPr/>
        </p:nvSpPr>
        <p:spPr>
          <a:xfrm>
            <a:off x="15906750" y="4467225"/>
            <a:ext cx="609600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1</a:t>
            </a: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endParaRPr lang="en-US" sz="3600" dirty="0"/>
          </a:p>
        </p:txBody>
      </p:sp>
      <p:sp>
        <p:nvSpPr>
          <p:cNvPr id="15" name="Text 11"/>
          <p:cNvSpPr/>
          <p:nvPr/>
        </p:nvSpPr>
        <p:spPr>
          <a:xfrm>
            <a:off x="3324225" y="5934075"/>
            <a:ext cx="295275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endParaRPr lang="en-US" sz="3600" dirty="0"/>
          </a:p>
        </p:txBody>
      </p:sp>
      <p:sp>
        <p:nvSpPr>
          <p:cNvPr id="16" name="Text 12"/>
          <p:cNvSpPr/>
          <p:nvPr/>
        </p:nvSpPr>
        <p:spPr>
          <a:xfrm>
            <a:off x="7143750" y="5934075"/>
            <a:ext cx="295275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endParaRPr lang="en-US" sz="3600" dirty="0"/>
          </a:p>
        </p:txBody>
      </p:sp>
      <p:sp>
        <p:nvSpPr>
          <p:cNvPr id="17" name="Text 13"/>
          <p:cNvSpPr/>
          <p:nvPr/>
        </p:nvSpPr>
        <p:spPr>
          <a:xfrm>
            <a:off x="11249025" y="5934075"/>
            <a:ext cx="295275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endParaRPr lang="en-US" sz="3600" dirty="0"/>
          </a:p>
        </p:txBody>
      </p:sp>
      <p:sp>
        <p:nvSpPr>
          <p:cNvPr id="18" name="Text 14"/>
          <p:cNvSpPr/>
          <p:nvPr/>
        </p:nvSpPr>
        <p:spPr>
          <a:xfrm>
            <a:off x="15763875" y="5934075"/>
            <a:ext cx="295275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endParaRPr lang="en-US" sz="3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5162550" y="3057525"/>
            <a:ext cx="571500" cy="571500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10791825" y="3057525"/>
            <a:ext cx="571500" cy="571500"/>
          </a:xfrm>
          <a:prstGeom prst="rect">
            <a:avLst/>
          </a:prstGeom>
        </p:spPr>
      </p:pic>
      <p:pic>
        <p:nvPicPr>
          <p:cNvPr id="5" name="Image 3" descr="preencoded.png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5105400" y="4171950"/>
            <a:ext cx="571500" cy="571500"/>
          </a:xfrm>
          <a:prstGeom prst="rect">
            <a:avLst/>
          </a:prstGeom>
        </p:spPr>
      </p:pic>
      <p:pic>
        <p:nvPicPr>
          <p:cNvPr id="6" name="Image 4" descr="preencoded.png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10696575" y="4171950"/>
            <a:ext cx="571500" cy="571500"/>
          </a:xfrm>
          <a:prstGeom prst="rect">
            <a:avLst/>
          </a:prstGeom>
        </p:spPr>
      </p:pic>
      <p:pic>
        <p:nvPicPr>
          <p:cNvPr id="7" name="Image 5" descr="preencoded.png"/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>
            <a:off x="14277975" y="8591550"/>
            <a:ext cx="1971675" cy="428625"/>
          </a:xfrm>
          <a:prstGeom prst="rect">
            <a:avLst/>
          </a:prstGeom>
        </p:spPr>
      </p:pic>
      <p:pic>
        <p:nvPicPr>
          <p:cNvPr id="8" name="Image 6" descr="preencoded.pn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>
          <a:xfrm>
            <a:off x="13373100" y="3228975"/>
            <a:ext cx="3067050" cy="5705031"/>
          </a:xfrm>
          <a:prstGeom prst="rect">
            <a:avLst/>
          </a:prstGeom>
        </p:spPr>
      </p:pic>
      <p:sp>
        <p:nvSpPr>
          <p:cNvPr id="9" name="Text 0"/>
          <p:cNvSpPr/>
          <p:nvPr/>
        </p:nvSpPr>
        <p:spPr>
          <a:xfrm>
            <a:off x="5791200" y="1619250"/>
            <a:ext cx="6772275" cy="67627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5325"/>
              </a:lnSpc>
              <a:buNone/>
            </a:pPr>
            <a:r>
              <a:rPr lang="en-US" sz="45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З</a:t>
            </a:r>
            <a:r>
              <a:rPr lang="en-US" sz="45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а</a:t>
            </a:r>
            <a:r>
              <a:rPr lang="en-US" sz="45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к</a:t>
            </a:r>
            <a:r>
              <a:rPr lang="en-US" sz="45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р</a:t>
            </a:r>
            <a:r>
              <a:rPr lang="en-US" sz="45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і</a:t>
            </a:r>
            <a:r>
              <a:rPr lang="en-US" sz="45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п</a:t>
            </a:r>
            <a:r>
              <a:rPr lang="en-US" sz="45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л</a:t>
            </a:r>
            <a:r>
              <a:rPr lang="en-US" sz="45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е</a:t>
            </a:r>
            <a:r>
              <a:rPr lang="en-US" sz="45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н</a:t>
            </a:r>
            <a:r>
              <a:rPr lang="en-US" sz="45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н</a:t>
            </a:r>
            <a:r>
              <a:rPr lang="en-US" sz="45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я</a:t>
            </a:r>
            <a:r>
              <a:rPr lang="en-US" sz="45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 </a:t>
            </a:r>
            <a:r>
              <a:rPr lang="en-US" sz="45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м</a:t>
            </a:r>
            <a:r>
              <a:rPr lang="en-US" sz="45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а</a:t>
            </a:r>
            <a:r>
              <a:rPr lang="en-US" sz="45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т</a:t>
            </a:r>
            <a:r>
              <a:rPr lang="en-US" sz="45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е</a:t>
            </a:r>
            <a:r>
              <a:rPr lang="en-US" sz="45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р</a:t>
            </a:r>
            <a:r>
              <a:rPr lang="en-US" sz="45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і</a:t>
            </a:r>
            <a:r>
              <a:rPr lang="en-US" sz="45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а</a:t>
            </a:r>
            <a:r>
              <a:rPr lang="en-US" sz="45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л</a:t>
            </a:r>
            <a:r>
              <a:rPr lang="en-US" sz="45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у</a:t>
            </a:r>
            <a:endParaRPr lang="en-US" sz="4500" dirty="0"/>
          </a:p>
        </p:txBody>
      </p:sp>
      <p:sp>
        <p:nvSpPr>
          <p:cNvPr id="10" name="Text 1"/>
          <p:cNvSpPr/>
          <p:nvPr/>
        </p:nvSpPr>
        <p:spPr>
          <a:xfrm>
            <a:off x="2857500" y="3095625"/>
            <a:ext cx="3352800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2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л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+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4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л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=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л</a:t>
            </a:r>
            <a:endParaRPr lang="en-US" sz="3600" dirty="0"/>
          </a:p>
        </p:txBody>
      </p:sp>
      <p:sp>
        <p:nvSpPr>
          <p:cNvPr id="11" name="Text 2"/>
          <p:cNvSpPr/>
          <p:nvPr/>
        </p:nvSpPr>
        <p:spPr>
          <a:xfrm>
            <a:off x="2857500" y="4210050"/>
            <a:ext cx="3295650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8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л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-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3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л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=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л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endParaRPr lang="en-US" sz="3600" dirty="0"/>
          </a:p>
        </p:txBody>
      </p:sp>
      <p:sp>
        <p:nvSpPr>
          <p:cNvPr id="12" name="Text 3"/>
          <p:cNvSpPr/>
          <p:nvPr/>
        </p:nvSpPr>
        <p:spPr>
          <a:xfrm>
            <a:off x="8077200" y="3095625"/>
            <a:ext cx="3924300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2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к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г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+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4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к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г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=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к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г</a:t>
            </a:r>
            <a:endParaRPr lang="en-US" sz="3600" dirty="0"/>
          </a:p>
        </p:txBody>
      </p:sp>
      <p:sp>
        <p:nvSpPr>
          <p:cNvPr id="13" name="Text 4"/>
          <p:cNvSpPr/>
          <p:nvPr/>
        </p:nvSpPr>
        <p:spPr>
          <a:xfrm>
            <a:off x="8020050" y="4210050"/>
            <a:ext cx="3876675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8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к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г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-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3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к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г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=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к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г</a:t>
            </a:r>
            <a:endParaRPr lang="en-US" sz="3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6115050" y="2867025"/>
            <a:ext cx="6057900" cy="605790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1447800" y="2152650"/>
            <a:ext cx="15735300" cy="90487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7125"/>
              </a:lnSpc>
              <a:buNone/>
            </a:pP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М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о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л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о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д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ц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і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,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в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и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у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с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п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і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ш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н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о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з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а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с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в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о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ї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л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и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м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а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т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е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р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і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а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л</a:t>
            </a:r>
            <a:r>
              <a:rPr lang="en-US" sz="60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!</a:t>
            </a:r>
            <a:endParaRPr lang="en-US" sz="6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358765" y="4770120"/>
            <a:ext cx="8915400" cy="17907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M</a:t>
            </a: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a</a:t>
            </a: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t</a:t>
            </a: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h</a:t>
            </a: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e</a:t>
            </a: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m</a:t>
            </a: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a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ж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: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 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
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х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
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х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
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ї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endParaRPr lang="en-US" sz="3000" dirty="0"/>
          </a:p>
        </p:txBody>
      </p:sp>
      <p:sp>
        <p:nvSpPr>
          <p:cNvPr id="4" name="Text 1"/>
          <p:cNvSpPr/>
          <p:nvPr/>
        </p:nvSpPr>
        <p:spPr>
          <a:xfrm>
            <a:off x="3489325" y="2320925"/>
            <a:ext cx="11687175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П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р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е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з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е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н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т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а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ц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і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я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 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с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т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в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о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р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е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н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а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 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с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п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е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ц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і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а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л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і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с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т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а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м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и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 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M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a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t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h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e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m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a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.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m</a:t>
            </a:r>
            <a:r>
              <a:rPr lang="en-US" sz="36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e</a:t>
            </a:r>
            <a:endParaRPr lang="en-US" sz="3600" dirty="0"/>
          </a:p>
        </p:txBody>
      </p:sp>
      <p:sp>
        <p:nvSpPr>
          <p:cNvPr id="5" name="Text 2"/>
          <p:cNvSpPr/>
          <p:nvPr/>
        </p:nvSpPr>
        <p:spPr>
          <a:xfrm>
            <a:off x="3848100" y="3107690"/>
            <a:ext cx="9925050" cy="89535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6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M</a:t>
            </a: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a</a:t>
            </a: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t</a:t>
            </a: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h</a:t>
            </a: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e</a:t>
            </a: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m</a:t>
            </a:r>
            <a:r>
              <a:rPr lang="en-US" sz="3000" dirty="0">
                <a:solidFill>
                  <a:srgbClr val="00000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a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ц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б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ф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х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Є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,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ї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endParaRPr lang="en-US" sz="3000" dirty="0"/>
          </a:p>
        </p:txBody>
      </p:sp>
      <p:pic>
        <p:nvPicPr>
          <p:cNvPr id="6" name="Picture 5" descr="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605" y="3528060"/>
            <a:ext cx="5589270" cy="558927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5191125" y="5829300"/>
            <a:ext cx="2746738" cy="3019425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>
            <a:off x="8105775" y="4038600"/>
            <a:ext cx="4457700" cy="4802157"/>
          </a:xfrm>
          <a:prstGeom prst="rect">
            <a:avLst/>
          </a:prstGeom>
        </p:spPr>
      </p:pic>
      <p:pic>
        <p:nvPicPr>
          <p:cNvPr id="5" name="Image 3" descr="preencoded.png"/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>
            <a:off x="13049250" y="4429125"/>
            <a:ext cx="4340011" cy="4505325"/>
          </a:xfrm>
          <a:prstGeom prst="rect">
            <a:avLst/>
          </a:prstGeom>
        </p:spPr>
      </p:pic>
      <p:pic>
        <p:nvPicPr>
          <p:cNvPr id="6" name="Image 4" descr="preencoded.png"/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>
            <a:off x="4800600" y="4076700"/>
            <a:ext cx="3352800" cy="1038752"/>
          </a:xfrm>
          <a:prstGeom prst="rect">
            <a:avLst/>
          </a:prstGeom>
        </p:spPr>
      </p:pic>
      <p:pic>
        <p:nvPicPr>
          <p:cNvPr id="7" name="Image 5" descr="preencoded.png"/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>
            <a:fillRect/>
          </a:stretch>
        </p:blipFill>
        <p:spPr>
          <a:xfrm>
            <a:off x="3838575" y="5324475"/>
            <a:ext cx="847725" cy="2088790"/>
          </a:xfrm>
          <a:prstGeom prst="rect">
            <a:avLst/>
          </a:prstGeom>
        </p:spPr>
      </p:pic>
      <p:pic>
        <p:nvPicPr>
          <p:cNvPr id="8" name="Image 6" descr="preencoded.png"/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>
            <a:fillRect/>
          </a:stretch>
        </p:blipFill>
        <p:spPr>
          <a:xfrm>
            <a:off x="1381125" y="3612131"/>
            <a:ext cx="3181351" cy="5227069"/>
          </a:xfrm>
          <a:prstGeom prst="rect">
            <a:avLst/>
          </a:prstGeom>
        </p:spPr>
      </p:pic>
      <p:pic>
        <p:nvPicPr>
          <p:cNvPr id="9" name="Image 7" descr="preencoded.png"/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>
            <a:fillRect/>
          </a:stretch>
        </p:blipFill>
        <p:spPr>
          <a:xfrm>
            <a:off x="11439525" y="3790950"/>
            <a:ext cx="1869654" cy="2743200"/>
          </a:xfrm>
          <a:prstGeom prst="rect">
            <a:avLst/>
          </a:prstGeom>
        </p:spPr>
      </p:pic>
      <p:pic>
        <p:nvPicPr>
          <p:cNvPr id="10" name="Image 8" descr="preencoded.png"/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>
            <a:fillRect/>
          </a:stretch>
        </p:blipFill>
        <p:spPr>
          <a:xfrm>
            <a:off x="16068675" y="6991350"/>
            <a:ext cx="450618" cy="685800"/>
          </a:xfrm>
          <a:prstGeom prst="rect">
            <a:avLst/>
          </a:prstGeom>
        </p:spPr>
      </p:pic>
      <p:pic>
        <p:nvPicPr>
          <p:cNvPr id="11" name="Image 9" descr="preencoded.png"/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rcRect/>
          <a:stretch>
            <a:fillRect/>
          </a:stretch>
        </p:blipFill>
        <p:spPr>
          <a:xfrm>
            <a:off x="16649700" y="7200900"/>
            <a:ext cx="319188" cy="485775"/>
          </a:xfrm>
          <a:prstGeom prst="rect">
            <a:avLst/>
          </a:prstGeom>
        </p:spPr>
      </p:pic>
      <p:sp>
        <p:nvSpPr>
          <p:cNvPr id="12" name="Text 0"/>
          <p:cNvSpPr/>
          <p:nvPr/>
        </p:nvSpPr>
        <p:spPr>
          <a:xfrm>
            <a:off x="8372475" y="1047750"/>
            <a:ext cx="1628775" cy="7239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М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а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с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а</a:t>
            </a:r>
            <a:endParaRPr lang="en-US" sz="4800" dirty="0"/>
          </a:p>
        </p:txBody>
      </p:sp>
      <p:sp>
        <p:nvSpPr>
          <p:cNvPr id="13" name="Text 1"/>
          <p:cNvSpPr/>
          <p:nvPr/>
        </p:nvSpPr>
        <p:spPr>
          <a:xfrm>
            <a:off x="7658100" y="2828925"/>
            <a:ext cx="3000375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В</a:t>
            </a:r>
            <a:r>
              <a:rPr lang="en-US" sz="3600" dirty="0">
                <a:solidFill>
                  <a:srgbClr val="6536D6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и</a:t>
            </a:r>
            <a:r>
              <a:rPr lang="en-US" sz="3600" dirty="0">
                <a:solidFill>
                  <a:srgbClr val="6536D6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д</a:t>
            </a:r>
            <a:r>
              <a:rPr lang="en-US" sz="3600" dirty="0">
                <a:solidFill>
                  <a:srgbClr val="6536D6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и</a:t>
            </a:r>
            <a:r>
              <a:rPr lang="en-US" sz="3600" dirty="0">
                <a:solidFill>
                  <a:srgbClr val="6536D6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 </a:t>
            </a:r>
            <a:r>
              <a:rPr lang="en-US" sz="3600" dirty="0">
                <a:solidFill>
                  <a:srgbClr val="6536D6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т</a:t>
            </a:r>
            <a:r>
              <a:rPr lang="en-US" sz="3600" dirty="0">
                <a:solidFill>
                  <a:srgbClr val="6536D6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е</a:t>
            </a:r>
            <a:r>
              <a:rPr lang="en-US" sz="3600" dirty="0">
                <a:solidFill>
                  <a:srgbClr val="6536D6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р</a:t>
            </a:r>
            <a:r>
              <a:rPr lang="en-US" sz="3600" dirty="0">
                <a:solidFill>
                  <a:srgbClr val="6536D6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е</a:t>
            </a:r>
            <a:r>
              <a:rPr lang="en-US" sz="3600" dirty="0">
                <a:solidFill>
                  <a:srgbClr val="6536D6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з</a:t>
            </a:r>
            <a:r>
              <a:rPr lang="en-US" sz="3600" dirty="0">
                <a:solidFill>
                  <a:srgbClr val="6536D6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і</a:t>
            </a:r>
            <a:r>
              <a:rPr lang="en-US" sz="3600" dirty="0">
                <a:solidFill>
                  <a:srgbClr val="6536D6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в</a:t>
            </a:r>
            <a:endParaRPr lang="en-US" sz="3600" dirty="0"/>
          </a:p>
        </p:txBody>
      </p:sp>
      <p:sp>
        <p:nvSpPr>
          <p:cNvPr id="14" name="Text 2"/>
          <p:cNvSpPr/>
          <p:nvPr/>
        </p:nvSpPr>
        <p:spPr>
          <a:xfrm>
            <a:off x="4333875" y="2038350"/>
            <a:ext cx="9715500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ю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0070F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ю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ж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6448425" y="4629150"/>
            <a:ext cx="5381625" cy="1028700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5400675" y="3133725"/>
            <a:ext cx="7562850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dirty="0">
                <a:solidFill>
                  <a:srgbClr val="6536D6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600" dirty="0">
                <a:solidFill>
                  <a:srgbClr val="6536D6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600" dirty="0">
                <a:solidFill>
                  <a:srgbClr val="6536D6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600" dirty="0">
                <a:solidFill>
                  <a:srgbClr val="6536D6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600" dirty="0">
                <a:solidFill>
                  <a:srgbClr val="6536D6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6536D6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600" dirty="0">
                <a:solidFill>
                  <a:srgbClr val="6536D6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600" dirty="0">
                <a:solidFill>
                  <a:srgbClr val="6536D6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600" dirty="0">
                <a:solidFill>
                  <a:srgbClr val="6536D6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600" dirty="0">
                <a:solidFill>
                  <a:srgbClr val="6536D6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600" dirty="0">
                <a:solidFill>
                  <a:srgbClr val="6536D6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ю</a:t>
            </a:r>
            <a:r>
              <a:rPr lang="en-US" sz="3600" dirty="0">
                <a:solidFill>
                  <a:srgbClr val="6536D6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ю</a:t>
            </a:r>
            <a:r>
              <a:rPr lang="en-US" sz="3600" dirty="0">
                <a:solidFill>
                  <a:srgbClr val="6536D6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600" dirty="0">
                <a:solidFill>
                  <a:srgbClr val="6536D6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3600" dirty="0">
                <a:solidFill>
                  <a:srgbClr val="6536D6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6536D6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600" dirty="0">
                <a:solidFill>
                  <a:srgbClr val="6536D6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6536D6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600" dirty="0">
                <a:solidFill>
                  <a:srgbClr val="6536D6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600" dirty="0">
                <a:solidFill>
                  <a:srgbClr val="6536D6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600" dirty="0">
                <a:solidFill>
                  <a:srgbClr val="6536D6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600" dirty="0">
                <a:solidFill>
                  <a:srgbClr val="6536D6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r>
              <a:rPr lang="en-US" sz="3600" dirty="0">
                <a:solidFill>
                  <a:srgbClr val="6536D6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600" dirty="0">
                <a:solidFill>
                  <a:srgbClr val="6536D6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600" dirty="0">
                <a:solidFill>
                  <a:srgbClr val="6536D6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600" dirty="0">
                <a:solidFill>
                  <a:srgbClr val="6536D6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600" dirty="0">
                <a:solidFill>
                  <a:srgbClr val="6536D6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х</a:t>
            </a:r>
            <a:r>
              <a:rPr lang="en-US" sz="36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600" dirty="0">
                <a:solidFill>
                  <a:srgbClr val="6536D6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(</a:t>
            </a:r>
            <a:r>
              <a:rPr lang="en-US" sz="3600" dirty="0">
                <a:solidFill>
                  <a:srgbClr val="6536D6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600" dirty="0">
                <a:solidFill>
                  <a:srgbClr val="6536D6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r>
              <a:rPr lang="en-US" sz="3600" dirty="0">
                <a:solidFill>
                  <a:srgbClr val="6536D6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)</a:t>
            </a:r>
            <a:r>
              <a:rPr lang="en-US" sz="3600" dirty="0">
                <a:solidFill>
                  <a:srgbClr val="6536D6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endParaRPr lang="en-US" sz="3600" dirty="0"/>
          </a:p>
        </p:txBody>
      </p:sp>
      <p:sp>
        <p:nvSpPr>
          <p:cNvPr id="5" name="Text 1"/>
          <p:cNvSpPr/>
          <p:nvPr/>
        </p:nvSpPr>
        <p:spPr>
          <a:xfrm>
            <a:off x="4638675" y="6381750"/>
            <a:ext cx="9001125" cy="89535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,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,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
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ж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б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endParaRPr lang="en-US" sz="3000" dirty="0"/>
          </a:p>
        </p:txBody>
      </p:sp>
      <p:sp>
        <p:nvSpPr>
          <p:cNvPr id="6" name="Text 2"/>
          <p:cNvSpPr/>
          <p:nvPr/>
        </p:nvSpPr>
        <p:spPr>
          <a:xfrm>
            <a:off x="6696075" y="4781550"/>
            <a:ext cx="5000625" cy="7239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2E2E2E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1</a:t>
            </a:r>
            <a:r>
              <a:rPr lang="en-US" sz="4800" b="1" dirty="0">
                <a:solidFill>
                  <a:srgbClr val="2E2E2E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4800" b="1" dirty="0">
                <a:solidFill>
                  <a:srgbClr val="2E2E2E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к</a:t>
            </a:r>
            <a:r>
              <a:rPr lang="en-US" sz="4800" b="1" dirty="0">
                <a:solidFill>
                  <a:srgbClr val="2E2E2E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і</a:t>
            </a:r>
            <a:r>
              <a:rPr lang="en-US" sz="4800" b="1" dirty="0">
                <a:solidFill>
                  <a:srgbClr val="2E2E2E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л</a:t>
            </a:r>
            <a:r>
              <a:rPr lang="en-US" sz="4800" b="1" dirty="0">
                <a:solidFill>
                  <a:srgbClr val="2E2E2E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о</a:t>
            </a:r>
            <a:r>
              <a:rPr lang="en-US" sz="4800" b="1" dirty="0">
                <a:solidFill>
                  <a:srgbClr val="2E2E2E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г</a:t>
            </a:r>
            <a:r>
              <a:rPr lang="en-US" sz="4800" b="1" dirty="0">
                <a:solidFill>
                  <a:srgbClr val="2E2E2E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р</a:t>
            </a:r>
            <a:r>
              <a:rPr lang="en-US" sz="4800" b="1" dirty="0">
                <a:solidFill>
                  <a:srgbClr val="2E2E2E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а</a:t>
            </a:r>
            <a:r>
              <a:rPr lang="en-US" sz="4800" b="1" dirty="0">
                <a:solidFill>
                  <a:srgbClr val="2E2E2E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м</a:t>
            </a:r>
            <a:r>
              <a:rPr lang="en-US" sz="4800" b="1" dirty="0">
                <a:solidFill>
                  <a:srgbClr val="2E2E2E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4800" b="1" dirty="0">
                <a:solidFill>
                  <a:srgbClr val="2E2E2E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=</a:t>
            </a:r>
            <a:r>
              <a:rPr lang="en-US" sz="4800" b="1" dirty="0">
                <a:solidFill>
                  <a:srgbClr val="2E2E2E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4800" b="1" dirty="0">
                <a:solidFill>
                  <a:srgbClr val="2E2E2E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1</a:t>
            </a:r>
            <a:r>
              <a:rPr lang="en-US" sz="4800" b="1" dirty="0">
                <a:solidFill>
                  <a:srgbClr val="2E2E2E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4800" b="1" dirty="0">
                <a:solidFill>
                  <a:srgbClr val="2E2E2E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к</a:t>
            </a:r>
            <a:r>
              <a:rPr lang="en-US" sz="4800" b="1" dirty="0">
                <a:solidFill>
                  <a:srgbClr val="2E2E2E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г</a:t>
            </a:r>
            <a:endParaRPr lang="en-US" sz="4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6467475" y="4800600"/>
            <a:ext cx="5367565" cy="1573248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>
            <a:off x="1600200" y="4629150"/>
            <a:ext cx="4670567" cy="1744696"/>
          </a:xfrm>
          <a:prstGeom prst="rect">
            <a:avLst/>
          </a:prstGeom>
        </p:spPr>
      </p:pic>
      <p:pic>
        <p:nvPicPr>
          <p:cNvPr id="5" name="Image 3" descr="preencoded.png"/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>
            <a:off x="12123255" y="4657725"/>
            <a:ext cx="4594072" cy="1716119"/>
          </a:xfrm>
          <a:prstGeom prst="rect">
            <a:avLst/>
          </a:prstGeom>
        </p:spPr>
      </p:pic>
      <p:pic>
        <p:nvPicPr>
          <p:cNvPr id="6" name="Image 4" descr="preencoded.png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>
          <a:xfrm>
            <a:off x="1466850" y="3848100"/>
            <a:ext cx="1962150" cy="1495425"/>
          </a:xfrm>
          <a:prstGeom prst="rect">
            <a:avLst/>
          </a:prstGeom>
        </p:spPr>
      </p:pic>
      <p:pic>
        <p:nvPicPr>
          <p:cNvPr id="7" name="Image 5" descr="preencoded.png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>
          <a:xfrm>
            <a:off x="4924425" y="3333750"/>
            <a:ext cx="1152525" cy="1295400"/>
          </a:xfrm>
          <a:prstGeom prst="rect">
            <a:avLst/>
          </a:prstGeom>
        </p:spPr>
      </p:pic>
      <p:pic>
        <p:nvPicPr>
          <p:cNvPr id="8" name="Image 6" descr="preencoded.png"/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>
          <a:xfrm>
            <a:off x="15392400" y="3638550"/>
            <a:ext cx="1419225" cy="1724025"/>
          </a:xfrm>
          <a:prstGeom prst="rect">
            <a:avLst/>
          </a:prstGeom>
        </p:spPr>
      </p:pic>
      <p:pic>
        <p:nvPicPr>
          <p:cNvPr id="9" name="Image 7" descr="preencoded.png"/>
          <p:cNvPicPr>
            <a:picLocks noChangeAspect="1"/>
          </p:cNvPicPr>
          <p:nvPr/>
        </p:nvPicPr>
        <p:blipFill>
          <a:blip r:embed="rId11"/>
          <a:srcRect/>
          <a:stretch>
            <a:fillRect/>
          </a:stretch>
        </p:blipFill>
        <p:spPr>
          <a:xfrm>
            <a:off x="12163425" y="3790950"/>
            <a:ext cx="1171575" cy="866775"/>
          </a:xfrm>
          <a:prstGeom prst="rect">
            <a:avLst/>
          </a:prstGeom>
        </p:spPr>
      </p:pic>
      <p:pic>
        <p:nvPicPr>
          <p:cNvPr id="10" name="Image 8" descr="preencoded.png"/>
          <p:cNvPicPr>
            <a:picLocks noChangeAspect="1"/>
          </p:cNvPicPr>
          <p:nvPr/>
        </p:nvPicPr>
        <p:blipFill>
          <a:blip r:embed="rId12"/>
          <a:srcRect/>
          <a:stretch>
            <a:fillRect/>
          </a:stretch>
        </p:blipFill>
        <p:spPr>
          <a:xfrm>
            <a:off x="6581775" y="3076575"/>
            <a:ext cx="1495425" cy="1724025"/>
          </a:xfrm>
          <a:prstGeom prst="rect">
            <a:avLst/>
          </a:prstGeom>
        </p:spPr>
      </p:pic>
      <p:pic>
        <p:nvPicPr>
          <p:cNvPr id="11" name="Image 9" descr="preencoded.pn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10191750" y="3238500"/>
            <a:ext cx="1733550" cy="1581150"/>
          </a:xfrm>
          <a:prstGeom prst="rect">
            <a:avLst/>
          </a:prstGeom>
        </p:spPr>
      </p:pic>
      <p:sp>
        <p:nvSpPr>
          <p:cNvPr id="12" name="Text 0"/>
          <p:cNvSpPr/>
          <p:nvPr/>
        </p:nvSpPr>
        <p:spPr>
          <a:xfrm>
            <a:off x="1666875" y="1809750"/>
            <a:ext cx="4810125" cy="447675"/>
          </a:xfrm>
          <a:prstGeom prst="rect">
            <a:avLst/>
          </a:prstGeom>
          <a:noFill/>
        </p:spPr>
        <p:txBody>
          <a:bodyPr wrap="square" lIns="0" tIns="0" rIns="0" bIns="0" rtlCol="0" anchor="ctr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Х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ж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?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Х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?</a:t>
            </a:r>
            <a:endParaRPr lang="en-US" sz="3000" dirty="0"/>
          </a:p>
        </p:txBody>
      </p:sp>
      <p:sp>
        <p:nvSpPr>
          <p:cNvPr id="13" name="Text 1"/>
          <p:cNvSpPr/>
          <p:nvPr/>
        </p:nvSpPr>
        <p:spPr>
          <a:xfrm>
            <a:off x="1666875" y="7458075"/>
            <a:ext cx="12201525" cy="89535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ж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: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“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є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ц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,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б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є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ж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,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б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”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
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Х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є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?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42950" y="752475"/>
            <a:ext cx="16136962" cy="8223773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9496425" y="8414333"/>
            <a:ext cx="7247711" cy="498681"/>
          </a:xfrm>
          <a:prstGeom prst="rect">
            <a:avLst/>
          </a:prstGeom>
        </p:spPr>
      </p:pic>
      <p:pic>
        <p:nvPicPr>
          <p:cNvPr id="5" name="Image 3" descr="preencoded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4210050" y="2457450"/>
            <a:ext cx="847725" cy="447675"/>
          </a:xfrm>
          <a:prstGeom prst="rect">
            <a:avLst/>
          </a:prstGeom>
        </p:spPr>
      </p:pic>
      <p:pic>
        <p:nvPicPr>
          <p:cNvPr id="6" name="Image 4" descr="preencoded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5819775" y="2505075"/>
            <a:ext cx="695325" cy="390525"/>
          </a:xfrm>
          <a:prstGeom prst="rect">
            <a:avLst/>
          </a:prstGeom>
        </p:spPr>
      </p:pic>
      <p:pic>
        <p:nvPicPr>
          <p:cNvPr id="7" name="Image 5" descr="preencoded.pn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>
          <a:xfrm>
            <a:off x="2867025" y="3476625"/>
            <a:ext cx="2886075" cy="657225"/>
          </a:xfrm>
          <a:prstGeom prst="rect">
            <a:avLst/>
          </a:prstGeom>
        </p:spPr>
      </p:pic>
      <p:pic>
        <p:nvPicPr>
          <p:cNvPr id="8" name="Image 6" descr="preencoded.pn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>
          <a:xfrm>
            <a:off x="2867025" y="4648200"/>
            <a:ext cx="2886075" cy="657225"/>
          </a:xfrm>
          <a:prstGeom prst="rect">
            <a:avLst/>
          </a:prstGeom>
        </p:spPr>
      </p:pic>
      <p:pic>
        <p:nvPicPr>
          <p:cNvPr id="9" name="Image 7" descr="preencoded.png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>
          <a:xfrm>
            <a:off x="2867025" y="5819775"/>
            <a:ext cx="2886075" cy="657225"/>
          </a:xfrm>
          <a:prstGeom prst="rect">
            <a:avLst/>
          </a:prstGeom>
        </p:spPr>
      </p:pic>
      <p:pic>
        <p:nvPicPr>
          <p:cNvPr id="10" name="Image 8" descr="preencoded.png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>
          <a:xfrm>
            <a:off x="2867025" y="6991350"/>
            <a:ext cx="2876550" cy="657225"/>
          </a:xfrm>
          <a:prstGeom prst="rect">
            <a:avLst/>
          </a:prstGeom>
        </p:spPr>
      </p:pic>
      <p:pic>
        <p:nvPicPr>
          <p:cNvPr id="11" name="Image 9" descr="preencoded.png"/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p:blipFill>
        <p:spPr>
          <a:xfrm>
            <a:off x="11372850" y="7600950"/>
            <a:ext cx="2533650" cy="600075"/>
          </a:xfrm>
          <a:prstGeom prst="rect">
            <a:avLst/>
          </a:prstGeom>
        </p:spPr>
      </p:pic>
      <p:pic>
        <p:nvPicPr>
          <p:cNvPr id="12" name="Image 10" descr="preencoded.png"/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p:blipFill>
        <p:spPr>
          <a:xfrm>
            <a:off x="9372600" y="2019300"/>
            <a:ext cx="4410075" cy="6060496"/>
          </a:xfrm>
          <a:prstGeom prst="rect">
            <a:avLst/>
          </a:prstGeom>
        </p:spPr>
      </p:pic>
      <p:pic>
        <p:nvPicPr>
          <p:cNvPr id="13" name="Image 11" descr="preencoded.png"/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>
            <a:fillRect/>
          </a:stretch>
        </p:blipFill>
        <p:spPr>
          <a:xfrm>
            <a:off x="13868400" y="4572000"/>
            <a:ext cx="1628775" cy="333375"/>
          </a:xfrm>
          <a:prstGeom prst="rect">
            <a:avLst/>
          </a:prstGeom>
        </p:spPr>
      </p:pic>
      <p:pic>
        <p:nvPicPr>
          <p:cNvPr id="14" name="Image 12" descr="preencoded.png"/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>
            <a:fillRect/>
          </a:stretch>
        </p:blipFill>
        <p:spPr>
          <a:xfrm>
            <a:off x="13563600" y="5095875"/>
            <a:ext cx="333375" cy="333375"/>
          </a:xfrm>
          <a:prstGeom prst="rect">
            <a:avLst/>
          </a:prstGeom>
        </p:spPr>
      </p:pic>
      <p:sp>
        <p:nvSpPr>
          <p:cNvPr id="15" name="Text 0"/>
          <p:cNvSpPr/>
          <p:nvPr/>
        </p:nvSpPr>
        <p:spPr>
          <a:xfrm>
            <a:off x="14011275" y="2628900"/>
            <a:ext cx="657225" cy="40957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3225"/>
              </a:lnSpc>
              <a:buNone/>
            </a:pP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6</a:t>
            </a: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endParaRPr lang="en-US" sz="2700" dirty="0"/>
          </a:p>
        </p:txBody>
      </p:sp>
      <p:sp>
        <p:nvSpPr>
          <p:cNvPr id="16" name="Text 1"/>
          <p:cNvSpPr/>
          <p:nvPr/>
        </p:nvSpPr>
        <p:spPr>
          <a:xfrm>
            <a:off x="14011275" y="3209925"/>
            <a:ext cx="657225" cy="40957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3225"/>
              </a:lnSpc>
              <a:buNone/>
            </a:pP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endParaRPr lang="en-US" sz="2700" dirty="0"/>
          </a:p>
        </p:txBody>
      </p:sp>
      <p:sp>
        <p:nvSpPr>
          <p:cNvPr id="17" name="Text 2"/>
          <p:cNvSpPr/>
          <p:nvPr/>
        </p:nvSpPr>
        <p:spPr>
          <a:xfrm>
            <a:off x="14011275" y="3790950"/>
            <a:ext cx="628650" cy="40957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3225"/>
              </a:lnSpc>
              <a:buNone/>
            </a:pP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?</a:t>
            </a: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endParaRPr lang="en-US" sz="2700" dirty="0"/>
          </a:p>
        </p:txBody>
      </p:sp>
      <p:sp>
        <p:nvSpPr>
          <p:cNvPr id="18" name="Text 3"/>
          <p:cNvSpPr/>
          <p:nvPr/>
        </p:nvSpPr>
        <p:spPr>
          <a:xfrm>
            <a:off x="15640050" y="4533900"/>
            <a:ext cx="361950" cy="40957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3225"/>
              </a:lnSpc>
              <a:buNone/>
            </a:pP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endParaRPr lang="en-US" sz="2700" dirty="0"/>
          </a:p>
        </p:txBody>
      </p:sp>
      <p:sp>
        <p:nvSpPr>
          <p:cNvPr id="19" name="Text 4"/>
          <p:cNvSpPr/>
          <p:nvPr/>
        </p:nvSpPr>
        <p:spPr>
          <a:xfrm>
            <a:off x="14039850" y="5057775"/>
            <a:ext cx="1466850" cy="40957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3225"/>
              </a:lnSpc>
              <a:buNone/>
            </a:pP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ц</a:t>
            </a: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2700" dirty="0">
                <a:solidFill>
                  <a:srgbClr val="000000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endParaRPr lang="en-US" sz="2700" dirty="0"/>
          </a:p>
        </p:txBody>
      </p:sp>
      <p:sp>
        <p:nvSpPr>
          <p:cNvPr id="20" name="Text 5"/>
          <p:cNvSpPr/>
          <p:nvPr/>
        </p:nvSpPr>
        <p:spPr>
          <a:xfrm>
            <a:off x="3962400" y="1609725"/>
            <a:ext cx="1685925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В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п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р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а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в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а</a:t>
            </a:r>
            <a:endParaRPr lang="en-US" sz="3600" dirty="0"/>
          </a:p>
        </p:txBody>
      </p:sp>
      <p:sp>
        <p:nvSpPr>
          <p:cNvPr id="21" name="Text 6"/>
          <p:cNvSpPr/>
          <p:nvPr/>
        </p:nvSpPr>
        <p:spPr>
          <a:xfrm>
            <a:off x="12934950" y="1609725"/>
            <a:ext cx="1657350" cy="54292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4275"/>
              </a:lnSpc>
              <a:buNone/>
            </a:pP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З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а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д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а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ч</a:t>
            </a:r>
            <a:r>
              <a:rPr lang="en-US" sz="3600" dirty="0">
                <a:solidFill>
                  <a:srgbClr val="0070F0"/>
                </a:solidFill>
                <a:latin typeface="Rubik Medium" pitchFamily="34" charset="0"/>
                <a:ea typeface="Rubik Medium" pitchFamily="34" charset="-122"/>
                <a:cs typeface="Rubik Medium" pitchFamily="34" charset="-120"/>
              </a:rPr>
              <a:t>а</a:t>
            </a:r>
            <a:endParaRPr lang="en-US" sz="3600" dirty="0"/>
          </a:p>
        </p:txBody>
      </p:sp>
      <p:sp>
        <p:nvSpPr>
          <p:cNvPr id="22" name="Text 7"/>
          <p:cNvSpPr/>
          <p:nvPr/>
        </p:nvSpPr>
        <p:spPr>
          <a:xfrm>
            <a:off x="2867025" y="2457450"/>
            <a:ext cx="1209675" cy="40957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3225"/>
              </a:lnSpc>
              <a:buNone/>
            </a:pP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endParaRPr lang="en-US" sz="2700" dirty="0"/>
          </a:p>
        </p:txBody>
      </p:sp>
      <p:sp>
        <p:nvSpPr>
          <p:cNvPr id="23" name="Text 8"/>
          <p:cNvSpPr/>
          <p:nvPr/>
        </p:nvSpPr>
        <p:spPr>
          <a:xfrm>
            <a:off x="11610975" y="2638425"/>
            <a:ext cx="828675" cy="40957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3225"/>
              </a:lnSpc>
              <a:buNone/>
            </a:pP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Б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endParaRPr lang="en-US" sz="2700" dirty="0"/>
          </a:p>
        </p:txBody>
      </p:sp>
      <p:sp>
        <p:nvSpPr>
          <p:cNvPr id="24" name="Text 9"/>
          <p:cNvSpPr/>
          <p:nvPr/>
        </p:nvSpPr>
        <p:spPr>
          <a:xfrm>
            <a:off x="11610975" y="3219450"/>
            <a:ext cx="1657350" cy="40957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3225"/>
              </a:lnSpc>
              <a:buNone/>
            </a:pP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endParaRPr lang="en-US" sz="2700" dirty="0"/>
          </a:p>
        </p:txBody>
      </p:sp>
      <p:sp>
        <p:nvSpPr>
          <p:cNvPr id="25" name="Text 10"/>
          <p:cNvSpPr/>
          <p:nvPr/>
        </p:nvSpPr>
        <p:spPr>
          <a:xfrm>
            <a:off x="11610975" y="3800475"/>
            <a:ext cx="1009650" cy="40957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3225"/>
              </a:lnSpc>
              <a:buNone/>
            </a:pP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endParaRPr lang="en-US" sz="2700" dirty="0"/>
          </a:p>
        </p:txBody>
      </p:sp>
      <p:sp>
        <p:nvSpPr>
          <p:cNvPr id="26" name="Text 11"/>
          <p:cNvSpPr/>
          <p:nvPr/>
        </p:nvSpPr>
        <p:spPr>
          <a:xfrm>
            <a:off x="11610975" y="4533900"/>
            <a:ext cx="2143125" cy="40957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3225"/>
              </a:lnSpc>
              <a:buNone/>
            </a:pP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’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endParaRPr lang="en-US" sz="2700" dirty="0"/>
          </a:p>
        </p:txBody>
      </p:sp>
      <p:sp>
        <p:nvSpPr>
          <p:cNvPr id="27" name="Text 12"/>
          <p:cNvSpPr/>
          <p:nvPr/>
        </p:nvSpPr>
        <p:spPr>
          <a:xfrm>
            <a:off x="11610975" y="5057775"/>
            <a:ext cx="1685925" cy="40957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3225"/>
              </a:lnSpc>
              <a:buNone/>
            </a:pP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:</a:t>
            </a:r>
            <a:endParaRPr lang="en-US" sz="2700" dirty="0"/>
          </a:p>
        </p:txBody>
      </p:sp>
      <p:sp>
        <p:nvSpPr>
          <p:cNvPr id="28" name="Text 13"/>
          <p:cNvSpPr/>
          <p:nvPr/>
        </p:nvSpPr>
        <p:spPr>
          <a:xfrm>
            <a:off x="5143500" y="2457450"/>
            <a:ext cx="619125" cy="40957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3225"/>
              </a:lnSpc>
              <a:buNone/>
            </a:pP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б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endParaRPr lang="en-US" sz="2700" dirty="0"/>
          </a:p>
        </p:txBody>
      </p:sp>
      <p:sp>
        <p:nvSpPr>
          <p:cNvPr id="29" name="Text 14"/>
          <p:cNvSpPr/>
          <p:nvPr/>
        </p:nvSpPr>
        <p:spPr>
          <a:xfrm>
            <a:off x="3438525" y="3600450"/>
            <a:ext cx="1762125" cy="40957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3225"/>
              </a:lnSpc>
              <a:buNone/>
            </a:pP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2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3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endParaRPr lang="en-US" sz="2700" dirty="0"/>
          </a:p>
        </p:txBody>
      </p:sp>
      <p:sp>
        <p:nvSpPr>
          <p:cNvPr id="30" name="Text 15"/>
          <p:cNvSpPr/>
          <p:nvPr/>
        </p:nvSpPr>
        <p:spPr>
          <a:xfrm>
            <a:off x="3438525" y="4772025"/>
            <a:ext cx="1762125" cy="40957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3225"/>
              </a:lnSpc>
              <a:buNone/>
            </a:pP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1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7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endParaRPr lang="en-US" sz="2700" dirty="0"/>
          </a:p>
        </p:txBody>
      </p:sp>
      <p:sp>
        <p:nvSpPr>
          <p:cNvPr id="31" name="Text 16"/>
          <p:cNvSpPr/>
          <p:nvPr/>
        </p:nvSpPr>
        <p:spPr>
          <a:xfrm>
            <a:off x="3314700" y="5943600"/>
            <a:ext cx="2019300" cy="40957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3225"/>
              </a:lnSpc>
              <a:buNone/>
            </a:pP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1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0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9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endParaRPr lang="en-US" sz="2700" dirty="0"/>
          </a:p>
        </p:txBody>
      </p:sp>
      <p:sp>
        <p:nvSpPr>
          <p:cNvPr id="32" name="Text 17"/>
          <p:cNvSpPr/>
          <p:nvPr/>
        </p:nvSpPr>
        <p:spPr>
          <a:xfrm>
            <a:off x="3390900" y="7115175"/>
            <a:ext cx="1847850" cy="40957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3225"/>
              </a:lnSpc>
              <a:buNone/>
            </a:pP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5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5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endParaRPr lang="en-US" sz="2700" dirty="0"/>
          </a:p>
        </p:txBody>
      </p:sp>
      <p:sp>
        <p:nvSpPr>
          <p:cNvPr id="33" name="Text 18"/>
          <p:cNvSpPr/>
          <p:nvPr/>
        </p:nvSpPr>
        <p:spPr>
          <a:xfrm>
            <a:off x="12068175" y="7096125"/>
            <a:ext cx="1066800" cy="81915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225"/>
              </a:lnSpc>
              <a:buNone/>
            </a:pPr>
            <a:r>
              <a:rPr lang="en-US" sz="2700" i="1" dirty="0">
                <a:solidFill>
                  <a:srgbClr val="3F290E"/>
                </a:solidFill>
                <a:latin typeface="Rubik Medium Italic" pitchFamily="34" charset="0"/>
                <a:ea typeface="Rubik Medium Italic" pitchFamily="34" charset="-122"/>
                <a:cs typeface="Rubik Medium Italic" pitchFamily="34" charset="-120"/>
              </a:rPr>
              <a:t>Ц</a:t>
            </a:r>
            <a:r>
              <a:rPr lang="en-US" sz="2700" i="1" dirty="0">
                <a:solidFill>
                  <a:srgbClr val="3F290E"/>
                </a:solidFill>
                <a:latin typeface="Rubik Medium Italic" pitchFamily="34" charset="0"/>
                <a:ea typeface="Rubik Medium Italic" pitchFamily="34" charset="-122"/>
                <a:cs typeface="Rubik Medium Italic" pitchFamily="34" charset="-120"/>
              </a:rPr>
              <a:t>у</a:t>
            </a:r>
            <a:r>
              <a:rPr lang="en-US" sz="2700" i="1" dirty="0">
                <a:solidFill>
                  <a:srgbClr val="3F290E"/>
                </a:solidFill>
                <a:latin typeface="Rubik Medium Italic" pitchFamily="34" charset="0"/>
                <a:ea typeface="Rubik Medium Italic" pitchFamily="34" charset="-122"/>
                <a:cs typeface="Rubik Medium Italic" pitchFamily="34" charset="-120"/>
              </a:rPr>
              <a:t>к</a:t>
            </a:r>
            <a:r>
              <a:rPr lang="en-US" sz="2700" i="1" dirty="0">
                <a:solidFill>
                  <a:srgbClr val="3F290E"/>
                </a:solidFill>
                <a:latin typeface="Rubik Medium Italic" pitchFamily="34" charset="0"/>
                <a:ea typeface="Rubik Medium Italic" pitchFamily="34" charset="-122"/>
                <a:cs typeface="Rubik Medium Italic" pitchFamily="34" charset="-120"/>
              </a:rPr>
              <a:t>о</a:t>
            </a:r>
            <a:r>
              <a:rPr lang="en-US" sz="2700" i="1" dirty="0">
                <a:solidFill>
                  <a:srgbClr val="3F290E"/>
                </a:solidFill>
                <a:latin typeface="Rubik Medium Italic" pitchFamily="34" charset="0"/>
                <a:ea typeface="Rubik Medium Italic" pitchFamily="34" charset="-122"/>
                <a:cs typeface="Rubik Medium Italic" pitchFamily="34" charset="-120"/>
              </a:rPr>
              <a:t>р</a:t>
            </a:r>
            <a:r>
              <a:rPr lang="en-US" sz="2700" i="1" dirty="0">
                <a:solidFill>
                  <a:srgbClr val="3F290E"/>
                </a:solidFill>
                <a:latin typeface="Rubik Medium Italic" pitchFamily="34" charset="0"/>
                <a:ea typeface="Rubik Medium Italic" pitchFamily="34" charset="-122"/>
                <a:cs typeface="Rubik Medium Italic" pitchFamily="34" charset="-120"/>
              </a:rPr>
              <a:t>
</a:t>
            </a:r>
            <a:r>
              <a:rPr lang="en-US" sz="2700" i="1" dirty="0">
                <a:solidFill>
                  <a:srgbClr val="3F290E"/>
                </a:solidFill>
                <a:latin typeface="Rubik Medium Italic" pitchFamily="34" charset="0"/>
                <a:ea typeface="Rubik Medium Italic" pitchFamily="34" charset="-122"/>
                <a:cs typeface="Rubik Medium Italic" pitchFamily="34" charset="-120"/>
              </a:rPr>
              <a:t>1</a:t>
            </a:r>
            <a:r>
              <a:rPr lang="en-US" sz="2700" i="1" dirty="0">
                <a:solidFill>
                  <a:srgbClr val="3F290E"/>
                </a:solidFill>
                <a:latin typeface="Rubik Medium Italic" pitchFamily="34" charset="0"/>
                <a:ea typeface="Rubik Medium Italic" pitchFamily="34" charset="-122"/>
                <a:cs typeface="Rubik Medium Italic" pitchFamily="34" charset="-120"/>
              </a:rPr>
              <a:t> </a:t>
            </a:r>
            <a:r>
              <a:rPr lang="en-US" sz="2700" i="1" dirty="0">
                <a:solidFill>
                  <a:srgbClr val="3F290E"/>
                </a:solidFill>
                <a:latin typeface="Rubik Medium Italic" pitchFamily="34" charset="0"/>
                <a:ea typeface="Rubik Medium Italic" pitchFamily="34" charset="-122"/>
                <a:cs typeface="Rubik Medium Italic" pitchFamily="34" charset="-120"/>
              </a:rPr>
              <a:t>к</a:t>
            </a:r>
            <a:r>
              <a:rPr lang="en-US" sz="2700" i="1" dirty="0">
                <a:solidFill>
                  <a:srgbClr val="3F290E"/>
                </a:solidFill>
                <a:latin typeface="Rubik Medium Italic" pitchFamily="34" charset="0"/>
                <a:ea typeface="Rubik Medium Italic" pitchFamily="34" charset="-122"/>
                <a:cs typeface="Rubik Medium Italic" pitchFamily="34" charset="-120"/>
              </a:rPr>
              <a:t>г</a:t>
            </a:r>
            <a:endParaRPr lang="en-US" sz="2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7324725" y="4629150"/>
            <a:ext cx="3629025" cy="1028700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095375" y="4867275"/>
            <a:ext cx="5048250" cy="4498921"/>
          </a:xfrm>
          <a:prstGeom prst="rect">
            <a:avLst/>
          </a:prstGeom>
        </p:spPr>
      </p:pic>
      <p:sp>
        <p:nvSpPr>
          <p:cNvPr id="5" name="Text 0"/>
          <p:cNvSpPr/>
          <p:nvPr/>
        </p:nvSpPr>
        <p:spPr>
          <a:xfrm>
            <a:off x="7724775" y="2019300"/>
            <a:ext cx="3019425" cy="7239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М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і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с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т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к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і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с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т</a:t>
            </a:r>
            <a:r>
              <a:rPr lang="en-US" sz="4800" b="1" dirty="0">
                <a:solidFill>
                  <a:srgbClr val="6536D6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ь</a:t>
            </a:r>
            <a:endParaRPr lang="en-US" sz="4800" dirty="0"/>
          </a:p>
        </p:txBody>
      </p:sp>
      <p:sp>
        <p:nvSpPr>
          <p:cNvPr id="6" name="Text 1"/>
          <p:cNvSpPr/>
          <p:nvPr/>
        </p:nvSpPr>
        <p:spPr>
          <a:xfrm>
            <a:off x="3400425" y="3143250"/>
            <a:ext cx="11487150" cy="89535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Б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,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ж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щ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,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
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,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є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ц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: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6536D6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6536D6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6536D6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6536D6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6536D6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6536D6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(</a:t>
            </a:r>
            <a:r>
              <a:rPr lang="en-US" sz="3000" dirty="0">
                <a:solidFill>
                  <a:srgbClr val="6536D6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6536D6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)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endParaRPr lang="en-US" sz="3000" dirty="0"/>
          </a:p>
        </p:txBody>
      </p:sp>
      <p:sp>
        <p:nvSpPr>
          <p:cNvPr id="7" name="Text 2"/>
          <p:cNvSpPr/>
          <p:nvPr/>
        </p:nvSpPr>
        <p:spPr>
          <a:xfrm>
            <a:off x="7572375" y="4781550"/>
            <a:ext cx="3209925" cy="7239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5700"/>
              </a:lnSpc>
              <a:buNone/>
            </a:pPr>
            <a:r>
              <a:rPr lang="en-US" sz="4800" b="1" dirty="0">
                <a:solidFill>
                  <a:srgbClr val="2E2E2E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1</a:t>
            </a:r>
            <a:r>
              <a:rPr lang="en-US" sz="4800" b="1" dirty="0">
                <a:solidFill>
                  <a:srgbClr val="2E2E2E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4800" b="1" dirty="0">
                <a:solidFill>
                  <a:srgbClr val="2E2E2E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л</a:t>
            </a:r>
            <a:r>
              <a:rPr lang="en-US" sz="4800" b="1" dirty="0">
                <a:solidFill>
                  <a:srgbClr val="2E2E2E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і</a:t>
            </a:r>
            <a:r>
              <a:rPr lang="en-US" sz="4800" b="1" dirty="0">
                <a:solidFill>
                  <a:srgbClr val="2E2E2E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т</a:t>
            </a:r>
            <a:r>
              <a:rPr lang="en-US" sz="4800" b="1" dirty="0">
                <a:solidFill>
                  <a:srgbClr val="2E2E2E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р</a:t>
            </a:r>
            <a:r>
              <a:rPr lang="en-US" sz="4800" b="1" dirty="0">
                <a:solidFill>
                  <a:srgbClr val="2E2E2E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4800" b="1" dirty="0">
                <a:solidFill>
                  <a:srgbClr val="2E2E2E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=</a:t>
            </a:r>
            <a:r>
              <a:rPr lang="en-US" sz="4800" b="1" dirty="0">
                <a:solidFill>
                  <a:srgbClr val="2E2E2E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4800" b="1" dirty="0">
                <a:solidFill>
                  <a:srgbClr val="2E2E2E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1</a:t>
            </a:r>
            <a:r>
              <a:rPr lang="en-US" sz="4800" b="1" dirty="0">
                <a:solidFill>
                  <a:srgbClr val="2E2E2E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 </a:t>
            </a:r>
            <a:r>
              <a:rPr lang="en-US" sz="4800" b="1" dirty="0">
                <a:solidFill>
                  <a:srgbClr val="2E2E2E"/>
                </a:solidFill>
                <a:latin typeface="Rubik Bold" pitchFamily="34" charset="0"/>
                <a:ea typeface="Rubik Bold" pitchFamily="34" charset="-122"/>
                <a:cs typeface="Rubik Bold" pitchFamily="34" charset="-120"/>
              </a:rPr>
              <a:t>л</a:t>
            </a:r>
            <a:endParaRPr lang="en-US" sz="4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619125" y="2743200"/>
            <a:ext cx="6610350" cy="4953000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>
            <a:off x="6924675" y="6381750"/>
            <a:ext cx="529635" cy="757963"/>
          </a:xfrm>
          <a:prstGeom prst="rect">
            <a:avLst/>
          </a:prstGeom>
        </p:spPr>
      </p:pic>
      <p:pic>
        <p:nvPicPr>
          <p:cNvPr id="5" name="Image 3" descr="preencoded.png"/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>
            <a:off x="15963900" y="5581650"/>
            <a:ext cx="478169" cy="1636967"/>
          </a:xfrm>
          <a:prstGeom prst="rect">
            <a:avLst/>
          </a:prstGeom>
        </p:spPr>
      </p:pic>
      <p:pic>
        <p:nvPicPr>
          <p:cNvPr id="6" name="Image 4" descr="preencoded.png"/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>
            <a:off x="14859000" y="5200650"/>
            <a:ext cx="564507" cy="2010431"/>
          </a:xfrm>
          <a:prstGeom prst="rect">
            <a:avLst/>
          </a:prstGeom>
        </p:spPr>
      </p:pic>
      <p:pic>
        <p:nvPicPr>
          <p:cNvPr id="7" name="Image 5" descr="preencoded.png"/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>
            <a:fillRect/>
          </a:stretch>
        </p:blipFill>
        <p:spPr>
          <a:xfrm>
            <a:off x="7591425" y="5181600"/>
            <a:ext cx="2000251" cy="2048909"/>
          </a:xfrm>
          <a:prstGeom prst="rect">
            <a:avLst/>
          </a:prstGeom>
        </p:spPr>
      </p:pic>
      <p:pic>
        <p:nvPicPr>
          <p:cNvPr id="8" name="Image 6" descr="preencoded.png"/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>
            <a:fillRect/>
          </a:stretch>
        </p:blipFill>
        <p:spPr>
          <a:xfrm>
            <a:off x="9982200" y="4257675"/>
            <a:ext cx="1433675" cy="2981920"/>
          </a:xfrm>
          <a:prstGeom prst="rect">
            <a:avLst/>
          </a:prstGeom>
        </p:spPr>
      </p:pic>
      <p:pic>
        <p:nvPicPr>
          <p:cNvPr id="9" name="Image 7" descr="preencoded.png"/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>
            <a:fillRect/>
          </a:stretch>
        </p:blipFill>
        <p:spPr>
          <a:xfrm>
            <a:off x="11944350" y="4333875"/>
            <a:ext cx="2381250" cy="2905892"/>
          </a:xfrm>
          <a:prstGeom prst="rect">
            <a:avLst/>
          </a:prstGeom>
        </p:spPr>
      </p:pic>
      <p:sp>
        <p:nvSpPr>
          <p:cNvPr id="10" name="Text 0"/>
          <p:cNvSpPr/>
          <p:nvPr/>
        </p:nvSpPr>
        <p:spPr>
          <a:xfrm>
            <a:off x="1666875" y="1809750"/>
            <a:ext cx="14725650" cy="89535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3600"/>
              </a:lnSpc>
              <a:buNone/>
            </a:pP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б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?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?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ю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б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у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r>
              <a:rPr lang="en-US" sz="30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666875" y="3267075"/>
            <a:ext cx="14954250" cy="723900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1325225" y="3914775"/>
            <a:ext cx="6057900" cy="6057900"/>
          </a:xfrm>
          <a:prstGeom prst="rect">
            <a:avLst/>
          </a:prstGeom>
        </p:spPr>
      </p:pic>
      <p:sp>
        <p:nvSpPr>
          <p:cNvPr id="5" name="Text 0"/>
          <p:cNvSpPr/>
          <p:nvPr/>
        </p:nvSpPr>
        <p:spPr>
          <a:xfrm>
            <a:off x="1666875" y="1809750"/>
            <a:ext cx="15030450" cy="40957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3225"/>
              </a:lnSpc>
              <a:buNone/>
            </a:pP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р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т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?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Я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к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б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?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З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п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в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д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б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г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27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.</a:t>
            </a:r>
            <a:endParaRPr lang="en-US" sz="2700" dirty="0"/>
          </a:p>
        </p:txBody>
      </p:sp>
      <p:sp>
        <p:nvSpPr>
          <p:cNvPr id="6" name="Text 1"/>
          <p:cNvSpPr/>
          <p:nvPr/>
        </p:nvSpPr>
        <p:spPr>
          <a:xfrm>
            <a:off x="1666875" y="3267075"/>
            <a:ext cx="838200" cy="7239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5700"/>
              </a:lnSpc>
              <a:buNone/>
            </a:pP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1</a:t>
            </a: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 </a:t>
            </a: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л</a:t>
            </a: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 </a:t>
            </a:r>
            <a:endParaRPr lang="en-US" sz="4800" dirty="0"/>
          </a:p>
        </p:txBody>
      </p:sp>
      <p:sp>
        <p:nvSpPr>
          <p:cNvPr id="7" name="Text 2"/>
          <p:cNvSpPr/>
          <p:nvPr/>
        </p:nvSpPr>
        <p:spPr>
          <a:xfrm>
            <a:off x="3886200" y="3267075"/>
            <a:ext cx="923925" cy="7239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5700"/>
              </a:lnSpc>
              <a:buNone/>
            </a:pP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2</a:t>
            </a: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 </a:t>
            </a: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л</a:t>
            </a:r>
            <a:endParaRPr lang="en-US" sz="4800" dirty="0"/>
          </a:p>
        </p:txBody>
      </p:sp>
      <p:sp>
        <p:nvSpPr>
          <p:cNvPr id="8" name="Text 3"/>
          <p:cNvSpPr/>
          <p:nvPr/>
        </p:nvSpPr>
        <p:spPr>
          <a:xfrm>
            <a:off x="6191250" y="3267075"/>
            <a:ext cx="923925" cy="7239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5700"/>
              </a:lnSpc>
              <a:buNone/>
            </a:pP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5</a:t>
            </a: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 </a:t>
            </a: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л</a:t>
            </a:r>
            <a:endParaRPr lang="en-US" sz="4800" dirty="0"/>
          </a:p>
        </p:txBody>
      </p:sp>
      <p:sp>
        <p:nvSpPr>
          <p:cNvPr id="9" name="Text 4"/>
          <p:cNvSpPr/>
          <p:nvPr/>
        </p:nvSpPr>
        <p:spPr>
          <a:xfrm>
            <a:off x="8496300" y="3267075"/>
            <a:ext cx="952500" cy="7239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5700"/>
              </a:lnSpc>
              <a:buNone/>
            </a:pP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8</a:t>
            </a: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 </a:t>
            </a: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л</a:t>
            </a:r>
            <a:endParaRPr lang="en-US" sz="4800" dirty="0"/>
          </a:p>
        </p:txBody>
      </p:sp>
      <p:sp>
        <p:nvSpPr>
          <p:cNvPr id="10" name="Text 5"/>
          <p:cNvSpPr/>
          <p:nvPr/>
        </p:nvSpPr>
        <p:spPr>
          <a:xfrm>
            <a:off x="10829925" y="3267075"/>
            <a:ext cx="1228725" cy="7239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5700"/>
              </a:lnSpc>
              <a:buNone/>
            </a:pP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1</a:t>
            </a: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0</a:t>
            </a: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 </a:t>
            </a: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л</a:t>
            </a:r>
            <a:endParaRPr lang="en-US" sz="4800" dirty="0"/>
          </a:p>
        </p:txBody>
      </p:sp>
      <p:sp>
        <p:nvSpPr>
          <p:cNvPr id="11" name="Text 6"/>
          <p:cNvSpPr/>
          <p:nvPr/>
        </p:nvSpPr>
        <p:spPr>
          <a:xfrm>
            <a:off x="13449300" y="3267075"/>
            <a:ext cx="933450" cy="7239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5700"/>
              </a:lnSpc>
              <a:buNone/>
            </a:pP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3</a:t>
            </a: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 </a:t>
            </a: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л</a:t>
            </a:r>
            <a:endParaRPr lang="en-US" sz="4800" dirty="0"/>
          </a:p>
        </p:txBody>
      </p:sp>
      <p:sp>
        <p:nvSpPr>
          <p:cNvPr id="12" name="Text 7"/>
          <p:cNvSpPr/>
          <p:nvPr/>
        </p:nvSpPr>
        <p:spPr>
          <a:xfrm>
            <a:off x="15763875" y="3267075"/>
            <a:ext cx="885825" cy="7239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5700"/>
              </a:lnSpc>
              <a:buNone/>
            </a:pP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7</a:t>
            </a: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 </a:t>
            </a: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л</a:t>
            </a:r>
            <a:endParaRPr lang="en-US" sz="4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666875" y="3267075"/>
            <a:ext cx="14954250" cy="723900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190750" y="3724275"/>
            <a:ext cx="4281505" cy="5365713"/>
          </a:xfrm>
          <a:prstGeom prst="rect">
            <a:avLst/>
          </a:prstGeom>
        </p:spPr>
      </p:pic>
      <p:sp>
        <p:nvSpPr>
          <p:cNvPr id="5" name="Text 0"/>
          <p:cNvSpPr/>
          <p:nvPr/>
        </p:nvSpPr>
        <p:spPr>
          <a:xfrm>
            <a:off x="7658100" y="1619250"/>
            <a:ext cx="3009900" cy="676275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5325"/>
              </a:lnSpc>
              <a:buNone/>
            </a:pPr>
            <a:r>
              <a:rPr lang="en-US" sz="45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П</a:t>
            </a:r>
            <a:r>
              <a:rPr lang="en-US" sz="45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е</a:t>
            </a:r>
            <a:r>
              <a:rPr lang="en-US" sz="45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р</a:t>
            </a:r>
            <a:r>
              <a:rPr lang="en-US" sz="45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е</a:t>
            </a:r>
            <a:r>
              <a:rPr lang="en-US" sz="45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в</a:t>
            </a:r>
            <a:r>
              <a:rPr lang="en-US" sz="45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і</a:t>
            </a:r>
            <a:r>
              <a:rPr lang="en-US" sz="45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р</a:t>
            </a:r>
            <a:r>
              <a:rPr lang="en-US" sz="45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к</a:t>
            </a:r>
            <a:r>
              <a:rPr lang="en-US" sz="4500" dirty="0">
                <a:solidFill>
                  <a:srgbClr val="6536D6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а</a:t>
            </a:r>
            <a:endParaRPr lang="en-US" sz="4500" dirty="0"/>
          </a:p>
        </p:txBody>
      </p:sp>
      <p:sp>
        <p:nvSpPr>
          <p:cNvPr id="6" name="Text 1"/>
          <p:cNvSpPr/>
          <p:nvPr/>
        </p:nvSpPr>
        <p:spPr>
          <a:xfrm>
            <a:off x="1666875" y="3267075"/>
            <a:ext cx="838200" cy="7239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5700"/>
              </a:lnSpc>
              <a:buNone/>
            </a:pP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1</a:t>
            </a: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 </a:t>
            </a: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л</a:t>
            </a: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 </a:t>
            </a:r>
            <a:endParaRPr lang="en-US" sz="4800" dirty="0"/>
          </a:p>
        </p:txBody>
      </p:sp>
      <p:sp>
        <p:nvSpPr>
          <p:cNvPr id="7" name="Text 2"/>
          <p:cNvSpPr/>
          <p:nvPr/>
        </p:nvSpPr>
        <p:spPr>
          <a:xfrm>
            <a:off x="3886200" y="3267075"/>
            <a:ext cx="923925" cy="7239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5700"/>
              </a:lnSpc>
              <a:buNone/>
            </a:pP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2</a:t>
            </a: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 </a:t>
            </a: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л</a:t>
            </a:r>
            <a:endParaRPr lang="en-US" sz="4800" dirty="0"/>
          </a:p>
        </p:txBody>
      </p:sp>
      <p:sp>
        <p:nvSpPr>
          <p:cNvPr id="8" name="Text 3"/>
          <p:cNvSpPr/>
          <p:nvPr/>
        </p:nvSpPr>
        <p:spPr>
          <a:xfrm>
            <a:off x="6191250" y="3267075"/>
            <a:ext cx="933450" cy="7239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5700"/>
              </a:lnSpc>
              <a:buNone/>
            </a:pP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3</a:t>
            </a: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 </a:t>
            </a: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л</a:t>
            </a:r>
            <a:endParaRPr lang="en-US" sz="4800" dirty="0"/>
          </a:p>
        </p:txBody>
      </p:sp>
      <p:sp>
        <p:nvSpPr>
          <p:cNvPr id="9" name="Text 4"/>
          <p:cNvSpPr/>
          <p:nvPr/>
        </p:nvSpPr>
        <p:spPr>
          <a:xfrm>
            <a:off x="8505825" y="3267075"/>
            <a:ext cx="923925" cy="7239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5700"/>
              </a:lnSpc>
              <a:buNone/>
            </a:pP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5</a:t>
            </a: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 </a:t>
            </a: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л</a:t>
            </a:r>
            <a:endParaRPr lang="en-US" sz="4800" dirty="0"/>
          </a:p>
        </p:txBody>
      </p:sp>
      <p:sp>
        <p:nvSpPr>
          <p:cNvPr id="10" name="Text 5"/>
          <p:cNvSpPr/>
          <p:nvPr/>
        </p:nvSpPr>
        <p:spPr>
          <a:xfrm>
            <a:off x="10810875" y="3267075"/>
            <a:ext cx="885825" cy="7239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5700"/>
              </a:lnSpc>
              <a:buNone/>
            </a:pP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7</a:t>
            </a: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 </a:t>
            </a: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л</a:t>
            </a:r>
            <a:endParaRPr lang="en-US" sz="4800" dirty="0"/>
          </a:p>
        </p:txBody>
      </p:sp>
      <p:sp>
        <p:nvSpPr>
          <p:cNvPr id="11" name="Text 6"/>
          <p:cNvSpPr/>
          <p:nvPr/>
        </p:nvSpPr>
        <p:spPr>
          <a:xfrm>
            <a:off x="13077825" y="3267075"/>
            <a:ext cx="952500" cy="7239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5700"/>
              </a:lnSpc>
              <a:buNone/>
            </a:pP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8</a:t>
            </a: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 </a:t>
            </a: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л</a:t>
            </a:r>
            <a:endParaRPr lang="en-US" sz="4800" dirty="0"/>
          </a:p>
        </p:txBody>
      </p:sp>
      <p:sp>
        <p:nvSpPr>
          <p:cNvPr id="12" name="Text 7"/>
          <p:cNvSpPr/>
          <p:nvPr/>
        </p:nvSpPr>
        <p:spPr>
          <a:xfrm>
            <a:off x="15411450" y="3267075"/>
            <a:ext cx="1228725" cy="7239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5700"/>
              </a:lnSpc>
              <a:buNone/>
            </a:pP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1</a:t>
            </a: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0</a:t>
            </a: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 </a:t>
            </a: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л</a:t>
            </a:r>
            <a:endParaRPr lang="en-US" sz="4800" dirty="0"/>
          </a:p>
        </p:txBody>
      </p:sp>
      <p:sp>
        <p:nvSpPr>
          <p:cNvPr id="13" name="Text 8"/>
          <p:cNvSpPr/>
          <p:nvPr/>
        </p:nvSpPr>
        <p:spPr>
          <a:xfrm>
            <a:off x="13820775" y="5838825"/>
            <a:ext cx="1228725" cy="7239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5700"/>
              </a:lnSpc>
              <a:buNone/>
            </a:pP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1</a:t>
            </a: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0</a:t>
            </a: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 </a:t>
            </a: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л</a:t>
            </a:r>
            <a:endParaRPr lang="en-US" sz="4800" dirty="0"/>
          </a:p>
        </p:txBody>
      </p:sp>
      <p:sp>
        <p:nvSpPr>
          <p:cNvPr id="14" name="Text 9"/>
          <p:cNvSpPr/>
          <p:nvPr/>
        </p:nvSpPr>
        <p:spPr>
          <a:xfrm>
            <a:off x="13820775" y="4762500"/>
            <a:ext cx="838200" cy="7239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5700"/>
              </a:lnSpc>
              <a:buNone/>
            </a:pP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1</a:t>
            </a: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 </a:t>
            </a: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л</a:t>
            </a:r>
            <a:r>
              <a:rPr lang="en-US" sz="4800" dirty="0">
                <a:solidFill>
                  <a:srgbClr val="0070F0"/>
                </a:solidFill>
                <a:latin typeface="Rubik SemiBold" pitchFamily="34" charset="0"/>
                <a:ea typeface="Rubik SemiBold" pitchFamily="34" charset="-122"/>
                <a:cs typeface="Rubik SemiBold" pitchFamily="34" charset="-120"/>
              </a:rPr>
              <a:t> </a:t>
            </a:r>
            <a:endParaRPr lang="en-US" sz="4800" dirty="0"/>
          </a:p>
        </p:txBody>
      </p:sp>
      <p:sp>
        <p:nvSpPr>
          <p:cNvPr id="15" name="Text 10"/>
          <p:cNvSpPr/>
          <p:nvPr/>
        </p:nvSpPr>
        <p:spPr>
          <a:xfrm>
            <a:off x="8210550" y="4762500"/>
            <a:ext cx="5495925" cy="7239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5700"/>
              </a:lnSpc>
              <a:buNone/>
            </a:pPr>
            <a:r>
              <a:rPr lang="en-US" sz="48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48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48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48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м</a:t>
            </a:r>
            <a:r>
              <a:rPr lang="en-US" sz="48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48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48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48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48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48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r>
              <a:rPr lang="en-US" sz="48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48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48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48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48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48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48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endParaRPr lang="en-US" sz="4800" dirty="0"/>
          </a:p>
        </p:txBody>
      </p:sp>
      <p:sp>
        <p:nvSpPr>
          <p:cNvPr id="16" name="Text 11"/>
          <p:cNvSpPr/>
          <p:nvPr/>
        </p:nvSpPr>
        <p:spPr>
          <a:xfrm>
            <a:off x="8239125" y="5838825"/>
            <a:ext cx="5524500" cy="723900"/>
          </a:xfrm>
          <a:prstGeom prst="rect">
            <a:avLst/>
          </a:prstGeom>
          <a:noFill/>
        </p:spPr>
        <p:txBody>
          <a:bodyPr wrap="square" lIns="0" tIns="0" rIns="0" bIns="0" rtlCol="0" anchor="t"/>
          <a:lstStyle/>
          <a:p>
            <a:pPr marL="0" indent="0" algn="l">
              <a:lnSpc>
                <a:spcPts val="5700"/>
              </a:lnSpc>
              <a:buNone/>
            </a:pPr>
            <a:r>
              <a:rPr lang="en-US" sz="48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Н</a:t>
            </a:r>
            <a:r>
              <a:rPr lang="en-US" sz="48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а</a:t>
            </a:r>
            <a:r>
              <a:rPr lang="en-US" sz="48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й</a:t>
            </a:r>
            <a:r>
              <a:rPr lang="en-US" sz="48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б</a:t>
            </a:r>
            <a:r>
              <a:rPr lang="en-US" sz="48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і</a:t>
            </a:r>
            <a:r>
              <a:rPr lang="en-US" sz="48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48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ь</a:t>
            </a:r>
            <a:r>
              <a:rPr lang="en-US" sz="48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ш</a:t>
            </a:r>
            <a:r>
              <a:rPr lang="en-US" sz="48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е</a:t>
            </a:r>
            <a:r>
              <a:rPr lang="en-US" sz="48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48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ч</a:t>
            </a:r>
            <a:r>
              <a:rPr lang="en-US" sz="48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и</a:t>
            </a:r>
            <a:r>
              <a:rPr lang="en-US" sz="48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с</a:t>
            </a:r>
            <a:r>
              <a:rPr lang="en-US" sz="48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л</a:t>
            </a:r>
            <a:r>
              <a:rPr lang="en-US" sz="48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о</a:t>
            </a:r>
            <a:r>
              <a:rPr lang="en-US" sz="48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r>
              <a:rPr lang="en-US" sz="48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-</a:t>
            </a:r>
            <a:r>
              <a:rPr lang="en-US" sz="4800" dirty="0">
                <a:solidFill>
                  <a:srgbClr val="2E2E2E"/>
                </a:solidFill>
                <a:latin typeface="Rubik Regular" pitchFamily="34" charset="0"/>
                <a:ea typeface="Rubik Regular" pitchFamily="34" charset="-122"/>
                <a:cs typeface="Rubik Regular" pitchFamily="34" charset="-120"/>
              </a:rPr>
              <a:t> </a:t>
            </a:r>
            <a:endParaRPr lang="en-US" sz="4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1431</Words>
  <Application>WPS Presentation</Application>
  <PresentationFormat>On-screen Show (16:9)</PresentationFormat>
  <Paragraphs>154</Paragraphs>
  <Slides>13</Slides>
  <Notes>13</Notes>
  <HiddenSlides>0</HiddenSlides>
  <MMClips>0</MMClips>
  <ScaleCrop>false</ScaleCrop>
  <HeadingPairs>
    <vt:vector size="6" baseType="variant">
      <vt:variant>
        <vt:lpstr>已用的字体</vt:lpstr>
      </vt:variant>
      <vt:variant>
        <vt:i4>23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37" baseType="lpstr">
      <vt:lpstr>Arial</vt:lpstr>
      <vt:lpstr>SimSun</vt:lpstr>
      <vt:lpstr>Wingdings</vt:lpstr>
      <vt:lpstr>Rubik Bold</vt:lpstr>
      <vt:lpstr>Rubik</vt:lpstr>
      <vt:lpstr>Rubik Bold</vt:lpstr>
      <vt:lpstr>Rubik Bold</vt:lpstr>
      <vt:lpstr>Rubik Regular</vt:lpstr>
      <vt:lpstr>Rubik Regular</vt:lpstr>
      <vt:lpstr>Rubik Regular</vt:lpstr>
      <vt:lpstr>Rubik Medium</vt:lpstr>
      <vt:lpstr>Rubik Medium</vt:lpstr>
      <vt:lpstr>Rubik Medium</vt:lpstr>
      <vt:lpstr>Rubik Medium Italic</vt:lpstr>
      <vt:lpstr>Rubik Medium Italic</vt:lpstr>
      <vt:lpstr>Rubik Medium Italic</vt:lpstr>
      <vt:lpstr>Rubik SemiBold</vt:lpstr>
      <vt:lpstr>Rubik SemiBold</vt:lpstr>
      <vt:lpstr>Rubik SemiBold</vt:lpstr>
      <vt:lpstr>Calibri</vt:lpstr>
      <vt:lpstr>Microsoft YaHei</vt:lpstr>
      <vt:lpstr>Arial Unicode MS</vt:lpstr>
      <vt:lpstr>Italic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PptxGenJS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creator>PptxGenJS</dc:creator>
  <dc:subject>PptxGenJS Presentation</dc:subject>
  <cp:lastModifiedBy>Инна</cp:lastModifiedBy>
  <cp:revision>3</cp:revision>
  <dcterms:created xsi:type="dcterms:W3CDTF">2024-04-25T09:48:00Z</dcterms:created>
  <dcterms:modified xsi:type="dcterms:W3CDTF">2024-04-25T18:29:42Z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6A04DF72368148979B97F95B75AB42C1_12</vt:lpwstr>
  </property>
  <property fmtid="{D5CDD505-2E9C-101B-9397-08002B2CF9AE}" pid="3" name="KSOProductBuildVer">
    <vt:lpwstr>1033-12.2.0.16731</vt:lpwstr>
  </property>
</Properties>
</file>