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3716000" cx="24387025"/>
  <p:notesSz cx="13716000" cy="24387025"/>
  <p:embeddedFontLst>
    <p:embeddedFont>
      <p:font typeface="Rubik Medium"/>
      <p:regular r:id="rId15"/>
      <p:bold r:id="rId16"/>
      <p:italic r:id="rId17"/>
      <p:boldItalic r:id="rId18"/>
    </p:embeddedFont>
    <p:embeddedFont>
      <p:font typeface="Rubik"/>
      <p:bold r:id="rId19"/>
      <p:boldItalic r:id="rId20"/>
    </p:embeddedFont>
    <p:embeddedFont>
      <p:font typeface="Rubik SemiBol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j3WD2je17cYga0HT0gqxL6Wm7e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Italic.fntdata"/><Relationship Id="rId22" Type="http://schemas.openxmlformats.org/officeDocument/2006/relationships/font" Target="fonts/RubikSemiBold-bold.fntdata"/><Relationship Id="rId21" Type="http://schemas.openxmlformats.org/officeDocument/2006/relationships/font" Target="fonts/RubikSemiBold-regular.fntdata"/><Relationship Id="rId24" Type="http://schemas.openxmlformats.org/officeDocument/2006/relationships/font" Target="fonts/RubikSemiBold-boldItalic.fntdata"/><Relationship Id="rId23" Type="http://schemas.openxmlformats.org/officeDocument/2006/relationships/font" Target="fonts/RubikSemiBold-italic.fntdata"/><Relationship Id="rId25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ubikMedium-regular.fntdata"/><Relationship Id="rId14" Type="http://schemas.openxmlformats.org/officeDocument/2006/relationships/slide" Target="slides/slide10.xml"/><Relationship Id="rId17" Type="http://schemas.openxmlformats.org/officeDocument/2006/relationships/font" Target="fonts/RubikMedium-italic.fntdata"/><Relationship Id="rId16" Type="http://schemas.openxmlformats.org/officeDocument/2006/relationships/font" Target="fonts/RubikMedium-bold.fntdata"/><Relationship Id="rId19" Type="http://schemas.openxmlformats.org/officeDocument/2006/relationships/font" Target="fonts/Rubik-bold.fntdata"/><Relationship Id="rId18" Type="http://schemas.openxmlformats.org/officeDocument/2006/relationships/font" Target="fonts/Rubik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4" name="Google Shape;9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49.png"/><Relationship Id="rId42" Type="http://schemas.openxmlformats.org/officeDocument/2006/relationships/image" Target="../media/image51.png"/><Relationship Id="rId41" Type="http://schemas.openxmlformats.org/officeDocument/2006/relationships/image" Target="../media/image33.png"/><Relationship Id="rId44" Type="http://schemas.openxmlformats.org/officeDocument/2006/relationships/image" Target="../media/image32.png"/><Relationship Id="rId43" Type="http://schemas.openxmlformats.org/officeDocument/2006/relationships/image" Target="../media/image28.png"/><Relationship Id="rId46" Type="http://schemas.openxmlformats.org/officeDocument/2006/relationships/image" Target="../media/image61.png"/><Relationship Id="rId45" Type="http://schemas.openxmlformats.org/officeDocument/2006/relationships/image" Target="../media/image47.png"/><Relationship Id="rId105" Type="http://schemas.openxmlformats.org/officeDocument/2006/relationships/image" Target="../media/image112.png"/><Relationship Id="rId104" Type="http://schemas.openxmlformats.org/officeDocument/2006/relationships/image" Target="../media/image96.png"/><Relationship Id="rId48" Type="http://schemas.openxmlformats.org/officeDocument/2006/relationships/image" Target="../media/image43.png"/><Relationship Id="rId47" Type="http://schemas.openxmlformats.org/officeDocument/2006/relationships/image" Target="../media/image48.png"/><Relationship Id="rId49" Type="http://schemas.openxmlformats.org/officeDocument/2006/relationships/image" Target="../media/image36.png"/><Relationship Id="rId103" Type="http://schemas.openxmlformats.org/officeDocument/2006/relationships/image" Target="../media/image93.png"/><Relationship Id="rId102" Type="http://schemas.openxmlformats.org/officeDocument/2006/relationships/image" Target="../media/image90.png"/><Relationship Id="rId101" Type="http://schemas.openxmlformats.org/officeDocument/2006/relationships/image" Target="../media/image91.png"/><Relationship Id="rId100" Type="http://schemas.openxmlformats.org/officeDocument/2006/relationships/image" Target="../media/image85.png"/><Relationship Id="rId31" Type="http://schemas.openxmlformats.org/officeDocument/2006/relationships/image" Target="../media/image16.png"/><Relationship Id="rId30" Type="http://schemas.openxmlformats.org/officeDocument/2006/relationships/image" Target="../media/image30.png"/><Relationship Id="rId33" Type="http://schemas.openxmlformats.org/officeDocument/2006/relationships/image" Target="../media/image34.png"/><Relationship Id="rId32" Type="http://schemas.openxmlformats.org/officeDocument/2006/relationships/image" Target="../media/image29.png"/><Relationship Id="rId35" Type="http://schemas.openxmlformats.org/officeDocument/2006/relationships/image" Target="../media/image41.png"/><Relationship Id="rId34" Type="http://schemas.openxmlformats.org/officeDocument/2006/relationships/image" Target="../media/image31.png"/><Relationship Id="rId37" Type="http://schemas.openxmlformats.org/officeDocument/2006/relationships/image" Target="../media/image27.png"/><Relationship Id="rId36" Type="http://schemas.openxmlformats.org/officeDocument/2006/relationships/image" Target="../media/image24.png"/><Relationship Id="rId39" Type="http://schemas.openxmlformats.org/officeDocument/2006/relationships/image" Target="../media/image63.png"/><Relationship Id="rId38" Type="http://schemas.openxmlformats.org/officeDocument/2006/relationships/image" Target="../media/image35.png"/><Relationship Id="rId20" Type="http://schemas.openxmlformats.org/officeDocument/2006/relationships/image" Target="../media/image23.png"/><Relationship Id="rId22" Type="http://schemas.openxmlformats.org/officeDocument/2006/relationships/image" Target="../media/image5.png"/><Relationship Id="rId21" Type="http://schemas.openxmlformats.org/officeDocument/2006/relationships/image" Target="../media/image13.png"/><Relationship Id="rId24" Type="http://schemas.openxmlformats.org/officeDocument/2006/relationships/image" Target="../media/image50.png"/><Relationship Id="rId23" Type="http://schemas.openxmlformats.org/officeDocument/2006/relationships/image" Target="../media/image11.png"/><Relationship Id="rId26" Type="http://schemas.openxmlformats.org/officeDocument/2006/relationships/image" Target="../media/image25.png"/><Relationship Id="rId25" Type="http://schemas.openxmlformats.org/officeDocument/2006/relationships/image" Target="../media/image12.png"/><Relationship Id="rId28" Type="http://schemas.openxmlformats.org/officeDocument/2006/relationships/image" Target="../media/image21.png"/><Relationship Id="rId27" Type="http://schemas.openxmlformats.org/officeDocument/2006/relationships/image" Target="../media/image19.png"/><Relationship Id="rId29" Type="http://schemas.openxmlformats.org/officeDocument/2006/relationships/image" Target="../media/image15.png"/><Relationship Id="rId95" Type="http://schemas.openxmlformats.org/officeDocument/2006/relationships/image" Target="../media/image86.png"/><Relationship Id="rId94" Type="http://schemas.openxmlformats.org/officeDocument/2006/relationships/image" Target="../media/image84.png"/><Relationship Id="rId97" Type="http://schemas.openxmlformats.org/officeDocument/2006/relationships/image" Target="../media/image92.png"/><Relationship Id="rId96" Type="http://schemas.openxmlformats.org/officeDocument/2006/relationships/image" Target="../media/image118.png"/><Relationship Id="rId11" Type="http://schemas.openxmlformats.org/officeDocument/2006/relationships/image" Target="../media/image3.png"/><Relationship Id="rId99" Type="http://schemas.openxmlformats.org/officeDocument/2006/relationships/image" Target="../media/image83.png"/><Relationship Id="rId10" Type="http://schemas.openxmlformats.org/officeDocument/2006/relationships/image" Target="../media/image38.png"/><Relationship Id="rId98" Type="http://schemas.openxmlformats.org/officeDocument/2006/relationships/image" Target="../media/image104.png"/><Relationship Id="rId13" Type="http://schemas.openxmlformats.org/officeDocument/2006/relationships/image" Target="../media/image8.png"/><Relationship Id="rId12" Type="http://schemas.openxmlformats.org/officeDocument/2006/relationships/image" Target="../media/image26.png"/><Relationship Id="rId91" Type="http://schemas.openxmlformats.org/officeDocument/2006/relationships/image" Target="../media/image106.png"/><Relationship Id="rId90" Type="http://schemas.openxmlformats.org/officeDocument/2006/relationships/image" Target="../media/image89.png"/><Relationship Id="rId93" Type="http://schemas.openxmlformats.org/officeDocument/2006/relationships/image" Target="../media/image97.png"/><Relationship Id="rId92" Type="http://schemas.openxmlformats.org/officeDocument/2006/relationships/image" Target="../media/image95.png"/><Relationship Id="rId15" Type="http://schemas.openxmlformats.org/officeDocument/2006/relationships/image" Target="../media/image7.png"/><Relationship Id="rId14" Type="http://schemas.openxmlformats.org/officeDocument/2006/relationships/image" Target="../media/image22.png"/><Relationship Id="rId17" Type="http://schemas.openxmlformats.org/officeDocument/2006/relationships/image" Target="../media/image9.png"/><Relationship Id="rId16" Type="http://schemas.openxmlformats.org/officeDocument/2006/relationships/image" Target="../media/image18.png"/><Relationship Id="rId19" Type="http://schemas.openxmlformats.org/officeDocument/2006/relationships/image" Target="../media/image39.png"/><Relationship Id="rId18" Type="http://schemas.openxmlformats.org/officeDocument/2006/relationships/image" Target="../media/image6.png"/><Relationship Id="rId84" Type="http://schemas.openxmlformats.org/officeDocument/2006/relationships/image" Target="../media/image81.png"/><Relationship Id="rId83" Type="http://schemas.openxmlformats.org/officeDocument/2006/relationships/image" Target="../media/image70.png"/><Relationship Id="rId86" Type="http://schemas.openxmlformats.org/officeDocument/2006/relationships/image" Target="../media/image77.png"/><Relationship Id="rId85" Type="http://schemas.openxmlformats.org/officeDocument/2006/relationships/image" Target="../media/image79.png"/><Relationship Id="rId88" Type="http://schemas.openxmlformats.org/officeDocument/2006/relationships/image" Target="../media/image88.png"/><Relationship Id="rId87" Type="http://schemas.openxmlformats.org/officeDocument/2006/relationships/image" Target="../media/image75.png"/><Relationship Id="rId89" Type="http://schemas.openxmlformats.org/officeDocument/2006/relationships/image" Target="../media/image80.png"/><Relationship Id="rId80" Type="http://schemas.openxmlformats.org/officeDocument/2006/relationships/image" Target="../media/image68.png"/><Relationship Id="rId82" Type="http://schemas.openxmlformats.org/officeDocument/2006/relationships/image" Target="../media/image98.png"/><Relationship Id="rId81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4.png"/><Relationship Id="rId73" Type="http://schemas.openxmlformats.org/officeDocument/2006/relationships/image" Target="../media/image94.png"/><Relationship Id="rId72" Type="http://schemas.openxmlformats.org/officeDocument/2006/relationships/image" Target="../media/image101.png"/><Relationship Id="rId75" Type="http://schemas.openxmlformats.org/officeDocument/2006/relationships/image" Target="../media/image66.png"/><Relationship Id="rId74" Type="http://schemas.openxmlformats.org/officeDocument/2006/relationships/image" Target="../media/image60.png"/><Relationship Id="rId77" Type="http://schemas.openxmlformats.org/officeDocument/2006/relationships/image" Target="../media/image78.png"/><Relationship Id="rId76" Type="http://schemas.openxmlformats.org/officeDocument/2006/relationships/image" Target="../media/image72.png"/><Relationship Id="rId79" Type="http://schemas.openxmlformats.org/officeDocument/2006/relationships/image" Target="../media/image67.png"/><Relationship Id="rId78" Type="http://schemas.openxmlformats.org/officeDocument/2006/relationships/image" Target="../media/image74.png"/><Relationship Id="rId71" Type="http://schemas.openxmlformats.org/officeDocument/2006/relationships/image" Target="../media/image76.png"/><Relationship Id="rId70" Type="http://schemas.openxmlformats.org/officeDocument/2006/relationships/image" Target="../media/image54.png"/><Relationship Id="rId62" Type="http://schemas.openxmlformats.org/officeDocument/2006/relationships/image" Target="../media/image56.png"/><Relationship Id="rId61" Type="http://schemas.openxmlformats.org/officeDocument/2006/relationships/image" Target="../media/image59.png"/><Relationship Id="rId64" Type="http://schemas.openxmlformats.org/officeDocument/2006/relationships/image" Target="../media/image55.png"/><Relationship Id="rId63" Type="http://schemas.openxmlformats.org/officeDocument/2006/relationships/image" Target="../media/image64.png"/><Relationship Id="rId66" Type="http://schemas.openxmlformats.org/officeDocument/2006/relationships/image" Target="../media/image113.png"/><Relationship Id="rId65" Type="http://schemas.openxmlformats.org/officeDocument/2006/relationships/image" Target="../media/image58.png"/><Relationship Id="rId68" Type="http://schemas.openxmlformats.org/officeDocument/2006/relationships/image" Target="../media/image53.png"/><Relationship Id="rId67" Type="http://schemas.openxmlformats.org/officeDocument/2006/relationships/image" Target="../media/image73.png"/><Relationship Id="rId60" Type="http://schemas.openxmlformats.org/officeDocument/2006/relationships/image" Target="../media/image46.png"/><Relationship Id="rId69" Type="http://schemas.openxmlformats.org/officeDocument/2006/relationships/image" Target="../media/image87.png"/><Relationship Id="rId51" Type="http://schemas.openxmlformats.org/officeDocument/2006/relationships/image" Target="../media/image37.png"/><Relationship Id="rId50" Type="http://schemas.openxmlformats.org/officeDocument/2006/relationships/image" Target="../media/image42.png"/><Relationship Id="rId53" Type="http://schemas.openxmlformats.org/officeDocument/2006/relationships/image" Target="../media/image40.png"/><Relationship Id="rId52" Type="http://schemas.openxmlformats.org/officeDocument/2006/relationships/image" Target="../media/image45.png"/><Relationship Id="rId55" Type="http://schemas.openxmlformats.org/officeDocument/2006/relationships/image" Target="../media/image69.png"/><Relationship Id="rId54" Type="http://schemas.openxmlformats.org/officeDocument/2006/relationships/image" Target="../media/image57.png"/><Relationship Id="rId57" Type="http://schemas.openxmlformats.org/officeDocument/2006/relationships/image" Target="../media/image44.png"/><Relationship Id="rId56" Type="http://schemas.openxmlformats.org/officeDocument/2006/relationships/image" Target="../media/image71.png"/><Relationship Id="rId59" Type="http://schemas.openxmlformats.org/officeDocument/2006/relationships/image" Target="../media/image52.png"/><Relationship Id="rId58" Type="http://schemas.openxmlformats.org/officeDocument/2006/relationships/image" Target="../media/image62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814.png"/><Relationship Id="rId42" Type="http://schemas.openxmlformats.org/officeDocument/2006/relationships/image" Target="../media/image853.png"/><Relationship Id="rId41" Type="http://schemas.openxmlformats.org/officeDocument/2006/relationships/image" Target="../media/image817.png"/><Relationship Id="rId44" Type="http://schemas.openxmlformats.org/officeDocument/2006/relationships/image" Target="../media/image828.png"/><Relationship Id="rId43" Type="http://schemas.openxmlformats.org/officeDocument/2006/relationships/image" Target="../media/image823.png"/><Relationship Id="rId46" Type="http://schemas.openxmlformats.org/officeDocument/2006/relationships/image" Target="../media/image820.png"/><Relationship Id="rId45" Type="http://schemas.openxmlformats.org/officeDocument/2006/relationships/image" Target="../media/image827.png"/><Relationship Id="rId48" Type="http://schemas.openxmlformats.org/officeDocument/2006/relationships/image" Target="../media/image837.png"/><Relationship Id="rId47" Type="http://schemas.openxmlformats.org/officeDocument/2006/relationships/image" Target="../media/image824.png"/><Relationship Id="rId49" Type="http://schemas.openxmlformats.org/officeDocument/2006/relationships/image" Target="../media/image833.png"/><Relationship Id="rId31" Type="http://schemas.openxmlformats.org/officeDocument/2006/relationships/image" Target="../media/image808.png"/><Relationship Id="rId30" Type="http://schemas.openxmlformats.org/officeDocument/2006/relationships/image" Target="../media/image809.png"/><Relationship Id="rId33" Type="http://schemas.openxmlformats.org/officeDocument/2006/relationships/image" Target="../media/image805.png"/><Relationship Id="rId32" Type="http://schemas.openxmlformats.org/officeDocument/2006/relationships/image" Target="../media/image813.png"/><Relationship Id="rId35" Type="http://schemas.openxmlformats.org/officeDocument/2006/relationships/image" Target="../media/image826.png"/><Relationship Id="rId34" Type="http://schemas.openxmlformats.org/officeDocument/2006/relationships/image" Target="../media/image811.png"/><Relationship Id="rId37" Type="http://schemas.openxmlformats.org/officeDocument/2006/relationships/image" Target="../media/image812.png"/><Relationship Id="rId36" Type="http://schemas.openxmlformats.org/officeDocument/2006/relationships/image" Target="../media/image822.png"/><Relationship Id="rId39" Type="http://schemas.openxmlformats.org/officeDocument/2006/relationships/image" Target="../media/image821.png"/><Relationship Id="rId38" Type="http://schemas.openxmlformats.org/officeDocument/2006/relationships/image" Target="../media/image818.png"/><Relationship Id="rId20" Type="http://schemas.openxmlformats.org/officeDocument/2006/relationships/image" Target="../media/image803.png"/><Relationship Id="rId22" Type="http://schemas.openxmlformats.org/officeDocument/2006/relationships/image" Target="../media/image831.png"/><Relationship Id="rId21" Type="http://schemas.openxmlformats.org/officeDocument/2006/relationships/image" Target="../media/image816.png"/><Relationship Id="rId24" Type="http://schemas.openxmlformats.org/officeDocument/2006/relationships/image" Target="../media/image801.png"/><Relationship Id="rId23" Type="http://schemas.openxmlformats.org/officeDocument/2006/relationships/image" Target="../media/image799.png"/><Relationship Id="rId26" Type="http://schemas.openxmlformats.org/officeDocument/2006/relationships/image" Target="../media/image806.png"/><Relationship Id="rId25" Type="http://schemas.openxmlformats.org/officeDocument/2006/relationships/image" Target="../media/image815.png"/><Relationship Id="rId28" Type="http://schemas.openxmlformats.org/officeDocument/2006/relationships/image" Target="../media/image855.png"/><Relationship Id="rId27" Type="http://schemas.openxmlformats.org/officeDocument/2006/relationships/image" Target="../media/image802.png"/><Relationship Id="rId29" Type="http://schemas.openxmlformats.org/officeDocument/2006/relationships/image" Target="../media/image810.png"/><Relationship Id="rId11" Type="http://schemas.openxmlformats.org/officeDocument/2006/relationships/image" Target="../media/image790.png"/><Relationship Id="rId10" Type="http://schemas.openxmlformats.org/officeDocument/2006/relationships/image" Target="../media/image797.png"/><Relationship Id="rId13" Type="http://schemas.openxmlformats.org/officeDocument/2006/relationships/image" Target="../media/image794.png"/><Relationship Id="rId12" Type="http://schemas.openxmlformats.org/officeDocument/2006/relationships/image" Target="../media/image791.png"/><Relationship Id="rId15" Type="http://schemas.openxmlformats.org/officeDocument/2006/relationships/image" Target="../media/image789.png"/><Relationship Id="rId14" Type="http://schemas.openxmlformats.org/officeDocument/2006/relationships/image" Target="../media/image788.png"/><Relationship Id="rId17" Type="http://schemas.openxmlformats.org/officeDocument/2006/relationships/image" Target="../media/image796.png"/><Relationship Id="rId16" Type="http://schemas.openxmlformats.org/officeDocument/2006/relationships/image" Target="../media/image786.png"/><Relationship Id="rId19" Type="http://schemas.openxmlformats.org/officeDocument/2006/relationships/image" Target="../media/image819.png"/><Relationship Id="rId18" Type="http://schemas.openxmlformats.org/officeDocument/2006/relationships/image" Target="../media/image807.png"/><Relationship Id="rId80" Type="http://schemas.openxmlformats.org/officeDocument/2006/relationships/image" Target="../media/image858.png"/><Relationship Id="rId81" Type="http://schemas.openxmlformats.org/officeDocument/2006/relationships/image" Target="../media/image86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777.png"/><Relationship Id="rId9" Type="http://schemas.openxmlformats.org/officeDocument/2006/relationships/image" Target="../media/image798.png"/><Relationship Id="rId5" Type="http://schemas.openxmlformats.org/officeDocument/2006/relationships/image" Target="../media/image793.png"/><Relationship Id="rId6" Type="http://schemas.openxmlformats.org/officeDocument/2006/relationships/image" Target="../media/image781.png"/><Relationship Id="rId7" Type="http://schemas.openxmlformats.org/officeDocument/2006/relationships/image" Target="../media/image783.png"/><Relationship Id="rId8" Type="http://schemas.openxmlformats.org/officeDocument/2006/relationships/image" Target="../media/image800.png"/><Relationship Id="rId73" Type="http://schemas.openxmlformats.org/officeDocument/2006/relationships/image" Target="../media/image856.png"/><Relationship Id="rId72" Type="http://schemas.openxmlformats.org/officeDocument/2006/relationships/image" Target="../media/image848.png"/><Relationship Id="rId75" Type="http://schemas.openxmlformats.org/officeDocument/2006/relationships/image" Target="../media/image849.png"/><Relationship Id="rId74" Type="http://schemas.openxmlformats.org/officeDocument/2006/relationships/image" Target="../media/image867.png"/><Relationship Id="rId77" Type="http://schemas.openxmlformats.org/officeDocument/2006/relationships/image" Target="../media/image851.png"/><Relationship Id="rId76" Type="http://schemas.openxmlformats.org/officeDocument/2006/relationships/image" Target="../media/image846.png"/><Relationship Id="rId79" Type="http://schemas.openxmlformats.org/officeDocument/2006/relationships/image" Target="../media/image866.png"/><Relationship Id="rId78" Type="http://schemas.openxmlformats.org/officeDocument/2006/relationships/image" Target="../media/image864.png"/><Relationship Id="rId71" Type="http://schemas.openxmlformats.org/officeDocument/2006/relationships/image" Target="../media/image859.png"/><Relationship Id="rId70" Type="http://schemas.openxmlformats.org/officeDocument/2006/relationships/image" Target="../media/image863.png"/><Relationship Id="rId62" Type="http://schemas.openxmlformats.org/officeDocument/2006/relationships/image" Target="../media/image854.png"/><Relationship Id="rId61" Type="http://schemas.openxmlformats.org/officeDocument/2006/relationships/image" Target="../media/image852.png"/><Relationship Id="rId64" Type="http://schemas.openxmlformats.org/officeDocument/2006/relationships/image" Target="../media/image839.png"/><Relationship Id="rId63" Type="http://schemas.openxmlformats.org/officeDocument/2006/relationships/image" Target="../media/image843.png"/><Relationship Id="rId66" Type="http://schemas.openxmlformats.org/officeDocument/2006/relationships/image" Target="../media/image844.png"/><Relationship Id="rId65" Type="http://schemas.openxmlformats.org/officeDocument/2006/relationships/image" Target="../media/image842.png"/><Relationship Id="rId68" Type="http://schemas.openxmlformats.org/officeDocument/2006/relationships/image" Target="../media/image857.png"/><Relationship Id="rId67" Type="http://schemas.openxmlformats.org/officeDocument/2006/relationships/image" Target="../media/image865.png"/><Relationship Id="rId60" Type="http://schemas.openxmlformats.org/officeDocument/2006/relationships/image" Target="../media/image841.png"/><Relationship Id="rId69" Type="http://schemas.openxmlformats.org/officeDocument/2006/relationships/image" Target="../media/image847.png"/><Relationship Id="rId51" Type="http://schemas.openxmlformats.org/officeDocument/2006/relationships/image" Target="../media/image838.png"/><Relationship Id="rId50" Type="http://schemas.openxmlformats.org/officeDocument/2006/relationships/image" Target="../media/image825.png"/><Relationship Id="rId53" Type="http://schemas.openxmlformats.org/officeDocument/2006/relationships/image" Target="../media/image850.png"/><Relationship Id="rId52" Type="http://schemas.openxmlformats.org/officeDocument/2006/relationships/image" Target="../media/image835.png"/><Relationship Id="rId55" Type="http://schemas.openxmlformats.org/officeDocument/2006/relationships/image" Target="../media/image830.png"/><Relationship Id="rId54" Type="http://schemas.openxmlformats.org/officeDocument/2006/relationships/image" Target="../media/image832.png"/><Relationship Id="rId57" Type="http://schemas.openxmlformats.org/officeDocument/2006/relationships/image" Target="../media/image836.png"/><Relationship Id="rId56" Type="http://schemas.openxmlformats.org/officeDocument/2006/relationships/image" Target="../media/image861.png"/><Relationship Id="rId59" Type="http://schemas.openxmlformats.org/officeDocument/2006/relationships/image" Target="../media/image834.png"/><Relationship Id="rId58" Type="http://schemas.openxmlformats.org/officeDocument/2006/relationships/image" Target="../media/image829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131.png"/><Relationship Id="rId42" Type="http://schemas.openxmlformats.org/officeDocument/2006/relationships/image" Target="../media/image133.png"/><Relationship Id="rId41" Type="http://schemas.openxmlformats.org/officeDocument/2006/relationships/image" Target="../media/image151.png"/><Relationship Id="rId44" Type="http://schemas.openxmlformats.org/officeDocument/2006/relationships/image" Target="../media/image140.png"/><Relationship Id="rId43" Type="http://schemas.openxmlformats.org/officeDocument/2006/relationships/image" Target="../media/image142.png"/><Relationship Id="rId46" Type="http://schemas.openxmlformats.org/officeDocument/2006/relationships/image" Target="../media/image145.png"/><Relationship Id="rId45" Type="http://schemas.openxmlformats.org/officeDocument/2006/relationships/image" Target="../media/image135.png"/><Relationship Id="rId107" Type="http://schemas.openxmlformats.org/officeDocument/2006/relationships/image" Target="../media/image289.png"/><Relationship Id="rId106" Type="http://schemas.openxmlformats.org/officeDocument/2006/relationships/image" Target="../media/image252.png"/><Relationship Id="rId105" Type="http://schemas.openxmlformats.org/officeDocument/2006/relationships/image" Target="../media/image265.png"/><Relationship Id="rId104" Type="http://schemas.openxmlformats.org/officeDocument/2006/relationships/image" Target="../media/image259.png"/><Relationship Id="rId109" Type="http://schemas.openxmlformats.org/officeDocument/2006/relationships/image" Target="../media/image263.png"/><Relationship Id="rId108" Type="http://schemas.openxmlformats.org/officeDocument/2006/relationships/image" Target="../media/image255.png"/><Relationship Id="rId48" Type="http://schemas.openxmlformats.org/officeDocument/2006/relationships/image" Target="../media/image141.png"/><Relationship Id="rId47" Type="http://schemas.openxmlformats.org/officeDocument/2006/relationships/image" Target="../media/image144.png"/><Relationship Id="rId49" Type="http://schemas.openxmlformats.org/officeDocument/2006/relationships/image" Target="../media/image192.png"/><Relationship Id="rId103" Type="http://schemas.openxmlformats.org/officeDocument/2006/relationships/image" Target="../media/image251.png"/><Relationship Id="rId102" Type="http://schemas.openxmlformats.org/officeDocument/2006/relationships/image" Target="../media/image246.png"/><Relationship Id="rId101" Type="http://schemas.openxmlformats.org/officeDocument/2006/relationships/image" Target="../media/image249.png"/><Relationship Id="rId100" Type="http://schemas.openxmlformats.org/officeDocument/2006/relationships/image" Target="../media/image245.png"/><Relationship Id="rId31" Type="http://schemas.openxmlformats.org/officeDocument/2006/relationships/image" Target="../media/image132.png"/><Relationship Id="rId30" Type="http://schemas.openxmlformats.org/officeDocument/2006/relationships/image" Target="../media/image119.png"/><Relationship Id="rId33" Type="http://schemas.openxmlformats.org/officeDocument/2006/relationships/image" Target="../media/image128.png"/><Relationship Id="rId32" Type="http://schemas.openxmlformats.org/officeDocument/2006/relationships/image" Target="../media/image134.png"/><Relationship Id="rId35" Type="http://schemas.openxmlformats.org/officeDocument/2006/relationships/image" Target="../media/image139.png"/><Relationship Id="rId34" Type="http://schemas.openxmlformats.org/officeDocument/2006/relationships/image" Target="../media/image164.png"/><Relationship Id="rId37" Type="http://schemas.openxmlformats.org/officeDocument/2006/relationships/image" Target="../media/image136.png"/><Relationship Id="rId36" Type="http://schemas.openxmlformats.org/officeDocument/2006/relationships/image" Target="../media/image146.png"/><Relationship Id="rId39" Type="http://schemas.openxmlformats.org/officeDocument/2006/relationships/image" Target="../media/image138.png"/><Relationship Id="rId38" Type="http://schemas.openxmlformats.org/officeDocument/2006/relationships/image" Target="../media/image153.png"/><Relationship Id="rId20" Type="http://schemas.openxmlformats.org/officeDocument/2006/relationships/image" Target="../media/image122.png"/><Relationship Id="rId22" Type="http://schemas.openxmlformats.org/officeDocument/2006/relationships/image" Target="../media/image125.png"/><Relationship Id="rId21" Type="http://schemas.openxmlformats.org/officeDocument/2006/relationships/image" Target="../media/image127.png"/><Relationship Id="rId24" Type="http://schemas.openxmlformats.org/officeDocument/2006/relationships/image" Target="../media/image126.png"/><Relationship Id="rId23" Type="http://schemas.openxmlformats.org/officeDocument/2006/relationships/image" Target="../media/image123.png"/><Relationship Id="rId129" Type="http://schemas.openxmlformats.org/officeDocument/2006/relationships/image" Target="../media/image301.png"/><Relationship Id="rId128" Type="http://schemas.openxmlformats.org/officeDocument/2006/relationships/image" Target="../media/image284.png"/><Relationship Id="rId127" Type="http://schemas.openxmlformats.org/officeDocument/2006/relationships/image" Target="../media/image277.png"/><Relationship Id="rId126" Type="http://schemas.openxmlformats.org/officeDocument/2006/relationships/image" Target="../media/image271.png"/><Relationship Id="rId26" Type="http://schemas.openxmlformats.org/officeDocument/2006/relationships/image" Target="../media/image148.png"/><Relationship Id="rId121" Type="http://schemas.openxmlformats.org/officeDocument/2006/relationships/image" Target="../media/image296.png"/><Relationship Id="rId25" Type="http://schemas.openxmlformats.org/officeDocument/2006/relationships/image" Target="../media/image130.png"/><Relationship Id="rId120" Type="http://schemas.openxmlformats.org/officeDocument/2006/relationships/image" Target="../media/image283.png"/><Relationship Id="rId28" Type="http://schemas.openxmlformats.org/officeDocument/2006/relationships/image" Target="../media/image155.png"/><Relationship Id="rId27" Type="http://schemas.openxmlformats.org/officeDocument/2006/relationships/image" Target="../media/image216.png"/><Relationship Id="rId125" Type="http://schemas.openxmlformats.org/officeDocument/2006/relationships/image" Target="../media/image267.png"/><Relationship Id="rId29" Type="http://schemas.openxmlformats.org/officeDocument/2006/relationships/image" Target="../media/image219.png"/><Relationship Id="rId124" Type="http://schemas.openxmlformats.org/officeDocument/2006/relationships/image" Target="../media/image272.png"/><Relationship Id="rId123" Type="http://schemas.openxmlformats.org/officeDocument/2006/relationships/image" Target="../media/image276.png"/><Relationship Id="rId122" Type="http://schemas.openxmlformats.org/officeDocument/2006/relationships/image" Target="../media/image293.png"/><Relationship Id="rId95" Type="http://schemas.openxmlformats.org/officeDocument/2006/relationships/image" Target="../media/image241.png"/><Relationship Id="rId94" Type="http://schemas.openxmlformats.org/officeDocument/2006/relationships/image" Target="../media/image242.png"/><Relationship Id="rId97" Type="http://schemas.openxmlformats.org/officeDocument/2006/relationships/image" Target="../media/image256.png"/><Relationship Id="rId96" Type="http://schemas.openxmlformats.org/officeDocument/2006/relationships/image" Target="../media/image266.png"/><Relationship Id="rId11" Type="http://schemas.openxmlformats.org/officeDocument/2006/relationships/image" Target="../media/image105.png"/><Relationship Id="rId99" Type="http://schemas.openxmlformats.org/officeDocument/2006/relationships/image" Target="../media/image262.png"/><Relationship Id="rId10" Type="http://schemas.openxmlformats.org/officeDocument/2006/relationships/image" Target="../media/image129.png"/><Relationship Id="rId98" Type="http://schemas.openxmlformats.org/officeDocument/2006/relationships/image" Target="../media/image243.png"/><Relationship Id="rId13" Type="http://schemas.openxmlformats.org/officeDocument/2006/relationships/image" Target="../media/image111.png"/><Relationship Id="rId12" Type="http://schemas.openxmlformats.org/officeDocument/2006/relationships/image" Target="../media/image143.png"/><Relationship Id="rId91" Type="http://schemas.openxmlformats.org/officeDocument/2006/relationships/image" Target="../media/image237.png"/><Relationship Id="rId90" Type="http://schemas.openxmlformats.org/officeDocument/2006/relationships/image" Target="../media/image231.png"/><Relationship Id="rId93" Type="http://schemas.openxmlformats.org/officeDocument/2006/relationships/image" Target="../media/image240.png"/><Relationship Id="rId92" Type="http://schemas.openxmlformats.org/officeDocument/2006/relationships/image" Target="../media/image253.png"/><Relationship Id="rId118" Type="http://schemas.openxmlformats.org/officeDocument/2006/relationships/image" Target="../media/image297.png"/><Relationship Id="rId117" Type="http://schemas.openxmlformats.org/officeDocument/2006/relationships/image" Target="../media/image261.png"/><Relationship Id="rId116" Type="http://schemas.openxmlformats.org/officeDocument/2006/relationships/image" Target="../media/image264.png"/><Relationship Id="rId115" Type="http://schemas.openxmlformats.org/officeDocument/2006/relationships/image" Target="../media/image260.png"/><Relationship Id="rId119" Type="http://schemas.openxmlformats.org/officeDocument/2006/relationships/image" Target="../media/image282.png"/><Relationship Id="rId15" Type="http://schemas.openxmlformats.org/officeDocument/2006/relationships/image" Target="../media/image117.png"/><Relationship Id="rId110" Type="http://schemas.openxmlformats.org/officeDocument/2006/relationships/image" Target="../media/image270.png"/><Relationship Id="rId14" Type="http://schemas.openxmlformats.org/officeDocument/2006/relationships/image" Target="../media/image121.png"/><Relationship Id="rId17" Type="http://schemas.openxmlformats.org/officeDocument/2006/relationships/image" Target="../media/image137.png"/><Relationship Id="rId16" Type="http://schemas.openxmlformats.org/officeDocument/2006/relationships/image" Target="../media/image114.png"/><Relationship Id="rId19" Type="http://schemas.openxmlformats.org/officeDocument/2006/relationships/image" Target="../media/image116.png"/><Relationship Id="rId114" Type="http://schemas.openxmlformats.org/officeDocument/2006/relationships/image" Target="../media/image258.png"/><Relationship Id="rId18" Type="http://schemas.openxmlformats.org/officeDocument/2006/relationships/image" Target="../media/image115.png"/><Relationship Id="rId113" Type="http://schemas.openxmlformats.org/officeDocument/2006/relationships/image" Target="../media/image254.png"/><Relationship Id="rId112" Type="http://schemas.openxmlformats.org/officeDocument/2006/relationships/image" Target="../media/image274.png"/><Relationship Id="rId111" Type="http://schemas.openxmlformats.org/officeDocument/2006/relationships/image" Target="../media/image257.png"/><Relationship Id="rId84" Type="http://schemas.openxmlformats.org/officeDocument/2006/relationships/image" Target="../media/image234.png"/><Relationship Id="rId83" Type="http://schemas.openxmlformats.org/officeDocument/2006/relationships/image" Target="../media/image239.png"/><Relationship Id="rId86" Type="http://schemas.openxmlformats.org/officeDocument/2006/relationships/image" Target="../media/image268.png"/><Relationship Id="rId85" Type="http://schemas.openxmlformats.org/officeDocument/2006/relationships/image" Target="../media/image238.png"/><Relationship Id="rId88" Type="http://schemas.openxmlformats.org/officeDocument/2006/relationships/image" Target="../media/image230.png"/><Relationship Id="rId150" Type="http://schemas.openxmlformats.org/officeDocument/2006/relationships/image" Target="../media/image375.png"/><Relationship Id="rId87" Type="http://schemas.openxmlformats.org/officeDocument/2006/relationships/image" Target="../media/image248.png"/><Relationship Id="rId89" Type="http://schemas.openxmlformats.org/officeDocument/2006/relationships/image" Target="../media/image250.png"/><Relationship Id="rId80" Type="http://schemas.openxmlformats.org/officeDocument/2006/relationships/image" Target="../media/image275.png"/><Relationship Id="rId82" Type="http://schemas.openxmlformats.org/officeDocument/2006/relationships/image" Target="../media/image235.png"/><Relationship Id="rId81" Type="http://schemas.openxmlformats.org/officeDocument/2006/relationships/image" Target="../media/image2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149" Type="http://schemas.openxmlformats.org/officeDocument/2006/relationships/image" Target="../media/image316.png"/><Relationship Id="rId4" Type="http://schemas.openxmlformats.org/officeDocument/2006/relationships/image" Target="../media/image120.png"/><Relationship Id="rId148" Type="http://schemas.openxmlformats.org/officeDocument/2006/relationships/image" Target="../media/image310.png"/><Relationship Id="rId9" Type="http://schemas.openxmlformats.org/officeDocument/2006/relationships/image" Target="../media/image103.png"/><Relationship Id="rId143" Type="http://schemas.openxmlformats.org/officeDocument/2006/relationships/image" Target="../media/image302.png"/><Relationship Id="rId142" Type="http://schemas.openxmlformats.org/officeDocument/2006/relationships/image" Target="../media/image294.png"/><Relationship Id="rId141" Type="http://schemas.openxmlformats.org/officeDocument/2006/relationships/image" Target="../media/image290.png"/><Relationship Id="rId140" Type="http://schemas.openxmlformats.org/officeDocument/2006/relationships/image" Target="../media/image317.png"/><Relationship Id="rId5" Type="http://schemas.openxmlformats.org/officeDocument/2006/relationships/image" Target="../media/image110.png"/><Relationship Id="rId147" Type="http://schemas.openxmlformats.org/officeDocument/2006/relationships/image" Target="../media/image305.png"/><Relationship Id="rId6" Type="http://schemas.openxmlformats.org/officeDocument/2006/relationships/image" Target="../media/image109.png"/><Relationship Id="rId146" Type="http://schemas.openxmlformats.org/officeDocument/2006/relationships/image" Target="../media/image333.png"/><Relationship Id="rId7" Type="http://schemas.openxmlformats.org/officeDocument/2006/relationships/image" Target="../media/image108.png"/><Relationship Id="rId145" Type="http://schemas.openxmlformats.org/officeDocument/2006/relationships/image" Target="../media/image376.png"/><Relationship Id="rId8" Type="http://schemas.openxmlformats.org/officeDocument/2006/relationships/image" Target="../media/image107.png"/><Relationship Id="rId144" Type="http://schemas.openxmlformats.org/officeDocument/2006/relationships/image" Target="../media/image295.png"/><Relationship Id="rId73" Type="http://schemas.openxmlformats.org/officeDocument/2006/relationships/image" Target="../media/image225.png"/><Relationship Id="rId72" Type="http://schemas.openxmlformats.org/officeDocument/2006/relationships/image" Target="../media/image213.png"/><Relationship Id="rId75" Type="http://schemas.openxmlformats.org/officeDocument/2006/relationships/image" Target="../media/image229.png"/><Relationship Id="rId74" Type="http://schemas.openxmlformats.org/officeDocument/2006/relationships/image" Target="../media/image244.png"/><Relationship Id="rId77" Type="http://schemas.openxmlformats.org/officeDocument/2006/relationships/image" Target="../media/image226.png"/><Relationship Id="rId76" Type="http://schemas.openxmlformats.org/officeDocument/2006/relationships/image" Target="../media/image227.png"/><Relationship Id="rId79" Type="http://schemas.openxmlformats.org/officeDocument/2006/relationships/image" Target="../media/image232.png"/><Relationship Id="rId78" Type="http://schemas.openxmlformats.org/officeDocument/2006/relationships/image" Target="../media/image233.png"/><Relationship Id="rId71" Type="http://schemas.openxmlformats.org/officeDocument/2006/relationships/image" Target="../media/image215.png"/><Relationship Id="rId70" Type="http://schemas.openxmlformats.org/officeDocument/2006/relationships/image" Target="../media/image228.png"/><Relationship Id="rId139" Type="http://schemas.openxmlformats.org/officeDocument/2006/relationships/image" Target="../media/image286.png"/><Relationship Id="rId138" Type="http://schemas.openxmlformats.org/officeDocument/2006/relationships/image" Target="../media/image304.png"/><Relationship Id="rId137" Type="http://schemas.openxmlformats.org/officeDocument/2006/relationships/image" Target="../media/image291.png"/><Relationship Id="rId132" Type="http://schemas.openxmlformats.org/officeDocument/2006/relationships/image" Target="../media/image280.png"/><Relationship Id="rId131" Type="http://schemas.openxmlformats.org/officeDocument/2006/relationships/image" Target="../media/image278.png"/><Relationship Id="rId130" Type="http://schemas.openxmlformats.org/officeDocument/2006/relationships/image" Target="../media/image287.png"/><Relationship Id="rId136" Type="http://schemas.openxmlformats.org/officeDocument/2006/relationships/image" Target="../media/image281.png"/><Relationship Id="rId135" Type="http://schemas.openxmlformats.org/officeDocument/2006/relationships/image" Target="../media/image285.png"/><Relationship Id="rId134" Type="http://schemas.openxmlformats.org/officeDocument/2006/relationships/image" Target="../media/image292.png"/><Relationship Id="rId133" Type="http://schemas.openxmlformats.org/officeDocument/2006/relationships/image" Target="../media/image288.png"/><Relationship Id="rId62" Type="http://schemas.openxmlformats.org/officeDocument/2006/relationships/image" Target="../media/image201.png"/><Relationship Id="rId61" Type="http://schemas.openxmlformats.org/officeDocument/2006/relationships/image" Target="../media/image214.png"/><Relationship Id="rId64" Type="http://schemas.openxmlformats.org/officeDocument/2006/relationships/image" Target="../media/image221.png"/><Relationship Id="rId63" Type="http://schemas.openxmlformats.org/officeDocument/2006/relationships/image" Target="../media/image212.png"/><Relationship Id="rId66" Type="http://schemas.openxmlformats.org/officeDocument/2006/relationships/image" Target="../media/image236.png"/><Relationship Id="rId65" Type="http://schemas.openxmlformats.org/officeDocument/2006/relationships/image" Target="../media/image211.png"/><Relationship Id="rId68" Type="http://schemas.openxmlformats.org/officeDocument/2006/relationships/image" Target="../media/image218.png"/><Relationship Id="rId67" Type="http://schemas.openxmlformats.org/officeDocument/2006/relationships/image" Target="../media/image222.png"/><Relationship Id="rId60" Type="http://schemas.openxmlformats.org/officeDocument/2006/relationships/image" Target="../media/image193.png"/><Relationship Id="rId165" Type="http://schemas.openxmlformats.org/officeDocument/2006/relationships/image" Target="../media/image308.png"/><Relationship Id="rId69" Type="http://schemas.openxmlformats.org/officeDocument/2006/relationships/image" Target="../media/image247.png"/><Relationship Id="rId164" Type="http://schemas.openxmlformats.org/officeDocument/2006/relationships/image" Target="../media/image320.png"/><Relationship Id="rId163" Type="http://schemas.openxmlformats.org/officeDocument/2006/relationships/image" Target="../media/image311.png"/><Relationship Id="rId162" Type="http://schemas.openxmlformats.org/officeDocument/2006/relationships/image" Target="../media/image313.png"/><Relationship Id="rId167" Type="http://schemas.openxmlformats.org/officeDocument/2006/relationships/image" Target="../media/image330.png"/><Relationship Id="rId166" Type="http://schemas.openxmlformats.org/officeDocument/2006/relationships/image" Target="../media/image328.png"/><Relationship Id="rId51" Type="http://schemas.openxmlformats.org/officeDocument/2006/relationships/image" Target="../media/image147.png"/><Relationship Id="rId50" Type="http://schemas.openxmlformats.org/officeDocument/2006/relationships/image" Target="../media/image171.png"/><Relationship Id="rId53" Type="http://schemas.openxmlformats.org/officeDocument/2006/relationships/image" Target="../media/image150.png"/><Relationship Id="rId52" Type="http://schemas.openxmlformats.org/officeDocument/2006/relationships/image" Target="../media/image149.png"/><Relationship Id="rId55" Type="http://schemas.openxmlformats.org/officeDocument/2006/relationships/image" Target="../media/image177.png"/><Relationship Id="rId161" Type="http://schemas.openxmlformats.org/officeDocument/2006/relationships/image" Target="../media/image307.png"/><Relationship Id="rId54" Type="http://schemas.openxmlformats.org/officeDocument/2006/relationships/image" Target="../media/image203.png"/><Relationship Id="rId160" Type="http://schemas.openxmlformats.org/officeDocument/2006/relationships/image" Target="../media/image329.png"/><Relationship Id="rId57" Type="http://schemas.openxmlformats.org/officeDocument/2006/relationships/image" Target="../media/image190.png"/><Relationship Id="rId56" Type="http://schemas.openxmlformats.org/officeDocument/2006/relationships/image" Target="../media/image165.png"/><Relationship Id="rId159" Type="http://schemas.openxmlformats.org/officeDocument/2006/relationships/image" Target="../media/image327.png"/><Relationship Id="rId59" Type="http://schemas.openxmlformats.org/officeDocument/2006/relationships/image" Target="../media/image206.png"/><Relationship Id="rId154" Type="http://schemas.openxmlformats.org/officeDocument/2006/relationships/image" Target="../media/image298.png"/><Relationship Id="rId58" Type="http://schemas.openxmlformats.org/officeDocument/2006/relationships/image" Target="../media/image166.png"/><Relationship Id="rId153" Type="http://schemas.openxmlformats.org/officeDocument/2006/relationships/image" Target="../media/image299.png"/><Relationship Id="rId152" Type="http://schemas.openxmlformats.org/officeDocument/2006/relationships/image" Target="../media/image300.png"/><Relationship Id="rId151" Type="http://schemas.openxmlformats.org/officeDocument/2006/relationships/image" Target="../media/image312.png"/><Relationship Id="rId158" Type="http://schemas.openxmlformats.org/officeDocument/2006/relationships/image" Target="../media/image314.png"/><Relationship Id="rId157" Type="http://schemas.openxmlformats.org/officeDocument/2006/relationships/image" Target="../media/image303.png"/><Relationship Id="rId156" Type="http://schemas.openxmlformats.org/officeDocument/2006/relationships/image" Target="../media/image309.png"/><Relationship Id="rId155" Type="http://schemas.openxmlformats.org/officeDocument/2006/relationships/image" Target="../media/image3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319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54.png"/><Relationship Id="rId42" Type="http://schemas.openxmlformats.org/officeDocument/2006/relationships/image" Target="../media/image357.png"/><Relationship Id="rId41" Type="http://schemas.openxmlformats.org/officeDocument/2006/relationships/image" Target="../media/image352.png"/><Relationship Id="rId44" Type="http://schemas.openxmlformats.org/officeDocument/2006/relationships/image" Target="../media/image359.png"/><Relationship Id="rId43" Type="http://schemas.openxmlformats.org/officeDocument/2006/relationships/image" Target="../media/image355.png"/><Relationship Id="rId31" Type="http://schemas.openxmlformats.org/officeDocument/2006/relationships/image" Target="../media/image372.png"/><Relationship Id="rId30" Type="http://schemas.openxmlformats.org/officeDocument/2006/relationships/image" Target="../media/image385.png"/><Relationship Id="rId33" Type="http://schemas.openxmlformats.org/officeDocument/2006/relationships/image" Target="../media/image351.png"/><Relationship Id="rId32" Type="http://schemas.openxmlformats.org/officeDocument/2006/relationships/image" Target="../media/image349.png"/><Relationship Id="rId35" Type="http://schemas.openxmlformats.org/officeDocument/2006/relationships/image" Target="../media/image363.png"/><Relationship Id="rId34" Type="http://schemas.openxmlformats.org/officeDocument/2006/relationships/image" Target="../media/image350.png"/><Relationship Id="rId37" Type="http://schemas.openxmlformats.org/officeDocument/2006/relationships/image" Target="../media/image367.png"/><Relationship Id="rId36" Type="http://schemas.openxmlformats.org/officeDocument/2006/relationships/image" Target="../media/image410.png"/><Relationship Id="rId39" Type="http://schemas.openxmlformats.org/officeDocument/2006/relationships/image" Target="../media/image383.png"/><Relationship Id="rId38" Type="http://schemas.openxmlformats.org/officeDocument/2006/relationships/image" Target="../media/image356.png"/><Relationship Id="rId20" Type="http://schemas.openxmlformats.org/officeDocument/2006/relationships/image" Target="../media/image344.png"/><Relationship Id="rId22" Type="http://schemas.openxmlformats.org/officeDocument/2006/relationships/image" Target="../media/image337.png"/><Relationship Id="rId21" Type="http://schemas.openxmlformats.org/officeDocument/2006/relationships/image" Target="../media/image341.png"/><Relationship Id="rId24" Type="http://schemas.openxmlformats.org/officeDocument/2006/relationships/image" Target="../media/image340.png"/><Relationship Id="rId23" Type="http://schemas.openxmlformats.org/officeDocument/2006/relationships/image" Target="../media/image360.png"/><Relationship Id="rId26" Type="http://schemas.openxmlformats.org/officeDocument/2006/relationships/image" Target="../media/image347.png"/><Relationship Id="rId25" Type="http://schemas.openxmlformats.org/officeDocument/2006/relationships/image" Target="../media/image353.png"/><Relationship Id="rId28" Type="http://schemas.openxmlformats.org/officeDocument/2006/relationships/image" Target="../media/image362.png"/><Relationship Id="rId27" Type="http://schemas.openxmlformats.org/officeDocument/2006/relationships/image" Target="../media/image345.png"/><Relationship Id="rId29" Type="http://schemas.openxmlformats.org/officeDocument/2006/relationships/image" Target="../media/image346.png"/><Relationship Id="rId11" Type="http://schemas.openxmlformats.org/officeDocument/2006/relationships/image" Target="../media/image326.png"/><Relationship Id="rId10" Type="http://schemas.openxmlformats.org/officeDocument/2006/relationships/image" Target="../media/image338.png"/><Relationship Id="rId13" Type="http://schemas.openxmlformats.org/officeDocument/2006/relationships/image" Target="../media/image325.png"/><Relationship Id="rId12" Type="http://schemas.openxmlformats.org/officeDocument/2006/relationships/image" Target="../media/image331.png"/><Relationship Id="rId15" Type="http://schemas.openxmlformats.org/officeDocument/2006/relationships/image" Target="../media/image336.png"/><Relationship Id="rId14" Type="http://schemas.openxmlformats.org/officeDocument/2006/relationships/image" Target="../media/image334.png"/><Relationship Id="rId17" Type="http://schemas.openxmlformats.org/officeDocument/2006/relationships/image" Target="../media/image348.png"/><Relationship Id="rId16" Type="http://schemas.openxmlformats.org/officeDocument/2006/relationships/image" Target="../media/image335.png"/><Relationship Id="rId19" Type="http://schemas.openxmlformats.org/officeDocument/2006/relationships/image" Target="../media/image339.png"/><Relationship Id="rId18" Type="http://schemas.openxmlformats.org/officeDocument/2006/relationships/image" Target="../media/image3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332.png"/><Relationship Id="rId9" Type="http://schemas.openxmlformats.org/officeDocument/2006/relationships/image" Target="../media/image323.png"/><Relationship Id="rId5" Type="http://schemas.openxmlformats.org/officeDocument/2006/relationships/image" Target="../media/image324.png"/><Relationship Id="rId6" Type="http://schemas.openxmlformats.org/officeDocument/2006/relationships/image" Target="../media/image321.png"/><Relationship Id="rId7" Type="http://schemas.openxmlformats.org/officeDocument/2006/relationships/image" Target="../media/image322.png"/><Relationship Id="rId8" Type="http://schemas.openxmlformats.org/officeDocument/2006/relationships/image" Target="../media/image343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17.png"/><Relationship Id="rId42" Type="http://schemas.openxmlformats.org/officeDocument/2006/relationships/image" Target="../media/image405.png"/><Relationship Id="rId41" Type="http://schemas.openxmlformats.org/officeDocument/2006/relationships/image" Target="../media/image400.png"/><Relationship Id="rId44" Type="http://schemas.openxmlformats.org/officeDocument/2006/relationships/image" Target="../media/image413.png"/><Relationship Id="rId43" Type="http://schemas.openxmlformats.org/officeDocument/2006/relationships/image" Target="../media/image407.png"/><Relationship Id="rId46" Type="http://schemas.openxmlformats.org/officeDocument/2006/relationships/image" Target="../media/image415.png"/><Relationship Id="rId45" Type="http://schemas.openxmlformats.org/officeDocument/2006/relationships/image" Target="../media/image412.png"/><Relationship Id="rId107" Type="http://schemas.openxmlformats.org/officeDocument/2006/relationships/image" Target="../media/image536.png"/><Relationship Id="rId106" Type="http://schemas.openxmlformats.org/officeDocument/2006/relationships/image" Target="../media/image485.png"/><Relationship Id="rId105" Type="http://schemas.openxmlformats.org/officeDocument/2006/relationships/image" Target="../media/image474.png"/><Relationship Id="rId104" Type="http://schemas.openxmlformats.org/officeDocument/2006/relationships/image" Target="../media/image499.png"/><Relationship Id="rId109" Type="http://schemas.openxmlformats.org/officeDocument/2006/relationships/image" Target="../media/image503.png"/><Relationship Id="rId108" Type="http://schemas.openxmlformats.org/officeDocument/2006/relationships/image" Target="../media/image481.png"/><Relationship Id="rId48" Type="http://schemas.openxmlformats.org/officeDocument/2006/relationships/image" Target="../media/image414.png"/><Relationship Id="rId47" Type="http://schemas.openxmlformats.org/officeDocument/2006/relationships/image" Target="../media/image422.png"/><Relationship Id="rId49" Type="http://schemas.openxmlformats.org/officeDocument/2006/relationships/image" Target="../media/image421.png"/><Relationship Id="rId103" Type="http://schemas.openxmlformats.org/officeDocument/2006/relationships/image" Target="../media/image471.png"/><Relationship Id="rId102" Type="http://schemas.openxmlformats.org/officeDocument/2006/relationships/image" Target="../media/image483.png"/><Relationship Id="rId101" Type="http://schemas.openxmlformats.org/officeDocument/2006/relationships/image" Target="../media/image472.png"/><Relationship Id="rId100" Type="http://schemas.openxmlformats.org/officeDocument/2006/relationships/image" Target="../media/image501.png"/><Relationship Id="rId31" Type="http://schemas.openxmlformats.org/officeDocument/2006/relationships/image" Target="../media/image411.png"/><Relationship Id="rId30" Type="http://schemas.openxmlformats.org/officeDocument/2006/relationships/image" Target="../media/image396.png"/><Relationship Id="rId33" Type="http://schemas.openxmlformats.org/officeDocument/2006/relationships/image" Target="../media/image394.png"/><Relationship Id="rId32" Type="http://schemas.openxmlformats.org/officeDocument/2006/relationships/image" Target="../media/image395.png"/><Relationship Id="rId35" Type="http://schemas.openxmlformats.org/officeDocument/2006/relationships/image" Target="../media/image403.png"/><Relationship Id="rId34" Type="http://schemas.openxmlformats.org/officeDocument/2006/relationships/image" Target="../media/image399.png"/><Relationship Id="rId37" Type="http://schemas.openxmlformats.org/officeDocument/2006/relationships/image" Target="../media/image416.png"/><Relationship Id="rId36" Type="http://schemas.openxmlformats.org/officeDocument/2006/relationships/image" Target="../media/image408.png"/><Relationship Id="rId39" Type="http://schemas.openxmlformats.org/officeDocument/2006/relationships/image" Target="../media/image397.png"/><Relationship Id="rId38" Type="http://schemas.openxmlformats.org/officeDocument/2006/relationships/image" Target="../media/image398.png"/><Relationship Id="rId20" Type="http://schemas.openxmlformats.org/officeDocument/2006/relationships/image" Target="../media/image388.png"/><Relationship Id="rId22" Type="http://schemas.openxmlformats.org/officeDocument/2006/relationships/image" Target="../media/image323.png"/><Relationship Id="rId21" Type="http://schemas.openxmlformats.org/officeDocument/2006/relationships/image" Target="../media/image392.png"/><Relationship Id="rId24" Type="http://schemas.openxmlformats.org/officeDocument/2006/relationships/image" Target="../media/image378.png"/><Relationship Id="rId23" Type="http://schemas.openxmlformats.org/officeDocument/2006/relationships/image" Target="../media/image386.png"/><Relationship Id="rId129" Type="http://schemas.openxmlformats.org/officeDocument/2006/relationships/image" Target="../media/image507.png"/><Relationship Id="rId128" Type="http://schemas.openxmlformats.org/officeDocument/2006/relationships/image" Target="../media/image519.png"/><Relationship Id="rId127" Type="http://schemas.openxmlformats.org/officeDocument/2006/relationships/image" Target="../media/image504.png"/><Relationship Id="rId126" Type="http://schemas.openxmlformats.org/officeDocument/2006/relationships/image" Target="../media/image521.png"/><Relationship Id="rId26" Type="http://schemas.openxmlformats.org/officeDocument/2006/relationships/image" Target="../media/image393.png"/><Relationship Id="rId121" Type="http://schemas.openxmlformats.org/officeDocument/2006/relationships/image" Target="../media/image502.png"/><Relationship Id="rId25" Type="http://schemas.openxmlformats.org/officeDocument/2006/relationships/image" Target="../media/image401.png"/><Relationship Id="rId120" Type="http://schemas.openxmlformats.org/officeDocument/2006/relationships/image" Target="../media/image495.png"/><Relationship Id="rId28" Type="http://schemas.openxmlformats.org/officeDocument/2006/relationships/image" Target="../media/image387.png"/><Relationship Id="rId27" Type="http://schemas.openxmlformats.org/officeDocument/2006/relationships/image" Target="../media/image409.png"/><Relationship Id="rId125" Type="http://schemas.openxmlformats.org/officeDocument/2006/relationships/image" Target="../media/image522.png"/><Relationship Id="rId29" Type="http://schemas.openxmlformats.org/officeDocument/2006/relationships/image" Target="../media/image389.png"/><Relationship Id="rId124" Type="http://schemas.openxmlformats.org/officeDocument/2006/relationships/image" Target="../media/image508.png"/><Relationship Id="rId123" Type="http://schemas.openxmlformats.org/officeDocument/2006/relationships/image" Target="../media/image506.png"/><Relationship Id="rId122" Type="http://schemas.openxmlformats.org/officeDocument/2006/relationships/image" Target="../media/image511.png"/><Relationship Id="rId95" Type="http://schemas.openxmlformats.org/officeDocument/2006/relationships/image" Target="../media/image480.png"/><Relationship Id="rId94" Type="http://schemas.openxmlformats.org/officeDocument/2006/relationships/image" Target="../media/image505.png"/><Relationship Id="rId97" Type="http://schemas.openxmlformats.org/officeDocument/2006/relationships/image" Target="../media/image493.png"/><Relationship Id="rId96" Type="http://schemas.openxmlformats.org/officeDocument/2006/relationships/image" Target="../media/image477.png"/><Relationship Id="rId11" Type="http://schemas.openxmlformats.org/officeDocument/2006/relationships/image" Target="../media/image366.png"/><Relationship Id="rId99" Type="http://schemas.openxmlformats.org/officeDocument/2006/relationships/image" Target="../media/image491.png"/><Relationship Id="rId10" Type="http://schemas.openxmlformats.org/officeDocument/2006/relationships/image" Target="../media/image382.png"/><Relationship Id="rId98" Type="http://schemas.openxmlformats.org/officeDocument/2006/relationships/image" Target="../media/image475.png"/><Relationship Id="rId13" Type="http://schemas.openxmlformats.org/officeDocument/2006/relationships/image" Target="../media/image368.png"/><Relationship Id="rId12" Type="http://schemas.openxmlformats.org/officeDocument/2006/relationships/image" Target="../media/image391.png"/><Relationship Id="rId91" Type="http://schemas.openxmlformats.org/officeDocument/2006/relationships/image" Target="../media/image460.png"/><Relationship Id="rId90" Type="http://schemas.openxmlformats.org/officeDocument/2006/relationships/image" Target="../media/image462.png"/><Relationship Id="rId93" Type="http://schemas.openxmlformats.org/officeDocument/2006/relationships/image" Target="../media/image470.png"/><Relationship Id="rId92" Type="http://schemas.openxmlformats.org/officeDocument/2006/relationships/image" Target="../media/image468.png"/><Relationship Id="rId118" Type="http://schemas.openxmlformats.org/officeDocument/2006/relationships/image" Target="../media/image513.png"/><Relationship Id="rId117" Type="http://schemas.openxmlformats.org/officeDocument/2006/relationships/image" Target="../media/image494.png"/><Relationship Id="rId116" Type="http://schemas.openxmlformats.org/officeDocument/2006/relationships/image" Target="../media/image510.png"/><Relationship Id="rId115" Type="http://schemas.openxmlformats.org/officeDocument/2006/relationships/image" Target="../media/image514.png"/><Relationship Id="rId119" Type="http://schemas.openxmlformats.org/officeDocument/2006/relationships/image" Target="../media/image541.png"/><Relationship Id="rId15" Type="http://schemas.openxmlformats.org/officeDocument/2006/relationships/image" Target="../media/image369.png"/><Relationship Id="rId110" Type="http://schemas.openxmlformats.org/officeDocument/2006/relationships/image" Target="../media/image488.png"/><Relationship Id="rId14" Type="http://schemas.openxmlformats.org/officeDocument/2006/relationships/image" Target="../media/image429.png"/><Relationship Id="rId17" Type="http://schemas.openxmlformats.org/officeDocument/2006/relationships/image" Target="../media/image371.png"/><Relationship Id="rId16" Type="http://schemas.openxmlformats.org/officeDocument/2006/relationships/image" Target="../media/image381.png"/><Relationship Id="rId19" Type="http://schemas.openxmlformats.org/officeDocument/2006/relationships/image" Target="../media/image373.png"/><Relationship Id="rId114" Type="http://schemas.openxmlformats.org/officeDocument/2006/relationships/image" Target="../media/image486.png"/><Relationship Id="rId18" Type="http://schemas.openxmlformats.org/officeDocument/2006/relationships/image" Target="../media/image374.png"/><Relationship Id="rId113" Type="http://schemas.openxmlformats.org/officeDocument/2006/relationships/image" Target="../media/image509.png"/><Relationship Id="rId112" Type="http://schemas.openxmlformats.org/officeDocument/2006/relationships/image" Target="../media/image487.png"/><Relationship Id="rId111" Type="http://schemas.openxmlformats.org/officeDocument/2006/relationships/image" Target="../media/image484.png"/><Relationship Id="rId84" Type="http://schemas.openxmlformats.org/officeDocument/2006/relationships/image" Target="../media/image457.png"/><Relationship Id="rId83" Type="http://schemas.openxmlformats.org/officeDocument/2006/relationships/image" Target="../media/image489.png"/><Relationship Id="rId86" Type="http://schemas.openxmlformats.org/officeDocument/2006/relationships/image" Target="../media/image458.png"/><Relationship Id="rId85" Type="http://schemas.openxmlformats.org/officeDocument/2006/relationships/image" Target="../media/image455.png"/><Relationship Id="rId88" Type="http://schemas.openxmlformats.org/officeDocument/2006/relationships/image" Target="../media/image467.png"/><Relationship Id="rId87" Type="http://schemas.openxmlformats.org/officeDocument/2006/relationships/image" Target="../media/image464.png"/><Relationship Id="rId89" Type="http://schemas.openxmlformats.org/officeDocument/2006/relationships/image" Target="../media/image466.png"/><Relationship Id="rId80" Type="http://schemas.openxmlformats.org/officeDocument/2006/relationships/image" Target="../media/image447.png"/><Relationship Id="rId82" Type="http://schemas.openxmlformats.org/officeDocument/2006/relationships/image" Target="../media/image461.png"/><Relationship Id="rId81" Type="http://schemas.openxmlformats.org/officeDocument/2006/relationships/image" Target="../media/image4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379.png"/><Relationship Id="rId9" Type="http://schemas.openxmlformats.org/officeDocument/2006/relationships/image" Target="../media/image365.png"/><Relationship Id="rId5" Type="http://schemas.openxmlformats.org/officeDocument/2006/relationships/image" Target="../media/image361.png"/><Relationship Id="rId6" Type="http://schemas.openxmlformats.org/officeDocument/2006/relationships/image" Target="../media/image364.png"/><Relationship Id="rId7" Type="http://schemas.openxmlformats.org/officeDocument/2006/relationships/image" Target="../media/image380.png"/><Relationship Id="rId8" Type="http://schemas.openxmlformats.org/officeDocument/2006/relationships/image" Target="../media/image370.png"/><Relationship Id="rId73" Type="http://schemas.openxmlformats.org/officeDocument/2006/relationships/image" Target="../media/image459.png"/><Relationship Id="rId72" Type="http://schemas.openxmlformats.org/officeDocument/2006/relationships/image" Target="../media/image452.png"/><Relationship Id="rId75" Type="http://schemas.openxmlformats.org/officeDocument/2006/relationships/image" Target="../media/image445.png"/><Relationship Id="rId74" Type="http://schemas.openxmlformats.org/officeDocument/2006/relationships/image" Target="../media/image446.png"/><Relationship Id="rId77" Type="http://schemas.openxmlformats.org/officeDocument/2006/relationships/image" Target="../media/image451.png"/><Relationship Id="rId76" Type="http://schemas.openxmlformats.org/officeDocument/2006/relationships/image" Target="../media/image454.png"/><Relationship Id="rId79" Type="http://schemas.openxmlformats.org/officeDocument/2006/relationships/image" Target="../media/image450.png"/><Relationship Id="rId78" Type="http://schemas.openxmlformats.org/officeDocument/2006/relationships/image" Target="../media/image453.png"/><Relationship Id="rId71" Type="http://schemas.openxmlformats.org/officeDocument/2006/relationships/image" Target="../media/image469.png"/><Relationship Id="rId70" Type="http://schemas.openxmlformats.org/officeDocument/2006/relationships/image" Target="../media/image442.png"/><Relationship Id="rId132" Type="http://schemas.openxmlformats.org/officeDocument/2006/relationships/image" Target="../media/image529.png"/><Relationship Id="rId131" Type="http://schemas.openxmlformats.org/officeDocument/2006/relationships/image" Target="../media/image516.png"/><Relationship Id="rId130" Type="http://schemas.openxmlformats.org/officeDocument/2006/relationships/image" Target="../media/image540.png"/><Relationship Id="rId134" Type="http://schemas.openxmlformats.org/officeDocument/2006/relationships/image" Target="../media/image518.png"/><Relationship Id="rId133" Type="http://schemas.openxmlformats.org/officeDocument/2006/relationships/image" Target="../media/image512.png"/><Relationship Id="rId62" Type="http://schemas.openxmlformats.org/officeDocument/2006/relationships/image" Target="../media/image448.png"/><Relationship Id="rId61" Type="http://schemas.openxmlformats.org/officeDocument/2006/relationships/image" Target="../media/image430.png"/><Relationship Id="rId64" Type="http://schemas.openxmlformats.org/officeDocument/2006/relationships/image" Target="../media/image443.png"/><Relationship Id="rId63" Type="http://schemas.openxmlformats.org/officeDocument/2006/relationships/image" Target="../media/image433.png"/><Relationship Id="rId66" Type="http://schemas.openxmlformats.org/officeDocument/2006/relationships/image" Target="../media/image437.png"/><Relationship Id="rId65" Type="http://schemas.openxmlformats.org/officeDocument/2006/relationships/image" Target="../media/image436.png"/><Relationship Id="rId68" Type="http://schemas.openxmlformats.org/officeDocument/2006/relationships/image" Target="../media/image438.png"/><Relationship Id="rId67" Type="http://schemas.openxmlformats.org/officeDocument/2006/relationships/image" Target="../media/image517.png"/><Relationship Id="rId60" Type="http://schemas.openxmlformats.org/officeDocument/2006/relationships/image" Target="../media/image434.png"/><Relationship Id="rId69" Type="http://schemas.openxmlformats.org/officeDocument/2006/relationships/image" Target="../media/image439.png"/><Relationship Id="rId51" Type="http://schemas.openxmlformats.org/officeDocument/2006/relationships/image" Target="../media/image426.png"/><Relationship Id="rId50" Type="http://schemas.openxmlformats.org/officeDocument/2006/relationships/image" Target="../media/image418.png"/><Relationship Id="rId53" Type="http://schemas.openxmlformats.org/officeDocument/2006/relationships/image" Target="../media/image440.png"/><Relationship Id="rId52" Type="http://schemas.openxmlformats.org/officeDocument/2006/relationships/image" Target="../media/image435.png"/><Relationship Id="rId55" Type="http://schemas.openxmlformats.org/officeDocument/2006/relationships/image" Target="../media/image423.png"/><Relationship Id="rId54" Type="http://schemas.openxmlformats.org/officeDocument/2006/relationships/image" Target="../media/image432.png"/><Relationship Id="rId57" Type="http://schemas.openxmlformats.org/officeDocument/2006/relationships/image" Target="../media/image444.png"/><Relationship Id="rId56" Type="http://schemas.openxmlformats.org/officeDocument/2006/relationships/image" Target="../media/image431.png"/><Relationship Id="rId59" Type="http://schemas.openxmlformats.org/officeDocument/2006/relationships/image" Target="../media/image441.png"/><Relationship Id="rId58" Type="http://schemas.openxmlformats.org/officeDocument/2006/relationships/image" Target="../media/image482.pn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600.png"/><Relationship Id="rId42" Type="http://schemas.openxmlformats.org/officeDocument/2006/relationships/image" Target="../media/image578.png"/><Relationship Id="rId41" Type="http://schemas.openxmlformats.org/officeDocument/2006/relationships/image" Target="../media/image561.png"/><Relationship Id="rId44" Type="http://schemas.openxmlformats.org/officeDocument/2006/relationships/image" Target="../media/image558.png"/><Relationship Id="rId43" Type="http://schemas.openxmlformats.org/officeDocument/2006/relationships/image" Target="../media/image555.png"/><Relationship Id="rId46" Type="http://schemas.openxmlformats.org/officeDocument/2006/relationships/image" Target="../media/image574.png"/><Relationship Id="rId45" Type="http://schemas.openxmlformats.org/officeDocument/2006/relationships/image" Target="../media/image564.png"/><Relationship Id="rId48" Type="http://schemas.openxmlformats.org/officeDocument/2006/relationships/image" Target="../media/image572.png"/><Relationship Id="rId47" Type="http://schemas.openxmlformats.org/officeDocument/2006/relationships/image" Target="../media/image560.png"/><Relationship Id="rId49" Type="http://schemas.openxmlformats.org/officeDocument/2006/relationships/image" Target="../media/image582.png"/><Relationship Id="rId31" Type="http://schemas.openxmlformats.org/officeDocument/2006/relationships/image" Target="../media/image556.png"/><Relationship Id="rId30" Type="http://schemas.openxmlformats.org/officeDocument/2006/relationships/image" Target="../media/image542.png"/><Relationship Id="rId33" Type="http://schemas.openxmlformats.org/officeDocument/2006/relationships/image" Target="../media/image551.png"/><Relationship Id="rId32" Type="http://schemas.openxmlformats.org/officeDocument/2006/relationships/image" Target="../media/image544.png"/><Relationship Id="rId35" Type="http://schemas.openxmlformats.org/officeDocument/2006/relationships/image" Target="../media/image552.png"/><Relationship Id="rId34" Type="http://schemas.openxmlformats.org/officeDocument/2006/relationships/image" Target="../media/image548.png"/><Relationship Id="rId37" Type="http://schemas.openxmlformats.org/officeDocument/2006/relationships/image" Target="../media/image565.png"/><Relationship Id="rId36" Type="http://schemas.openxmlformats.org/officeDocument/2006/relationships/image" Target="../media/image549.png"/><Relationship Id="rId39" Type="http://schemas.openxmlformats.org/officeDocument/2006/relationships/image" Target="../media/image563.png"/><Relationship Id="rId38" Type="http://schemas.openxmlformats.org/officeDocument/2006/relationships/image" Target="../media/image550.png"/><Relationship Id="rId20" Type="http://schemas.openxmlformats.org/officeDocument/2006/relationships/image" Target="../media/image531.png"/><Relationship Id="rId22" Type="http://schemas.openxmlformats.org/officeDocument/2006/relationships/image" Target="../media/image547.png"/><Relationship Id="rId21" Type="http://schemas.openxmlformats.org/officeDocument/2006/relationships/image" Target="../media/image533.png"/><Relationship Id="rId24" Type="http://schemas.openxmlformats.org/officeDocument/2006/relationships/image" Target="../media/image543.png"/><Relationship Id="rId23" Type="http://schemas.openxmlformats.org/officeDocument/2006/relationships/image" Target="../media/image534.png"/><Relationship Id="rId26" Type="http://schemas.openxmlformats.org/officeDocument/2006/relationships/image" Target="../media/image546.png"/><Relationship Id="rId25" Type="http://schemas.openxmlformats.org/officeDocument/2006/relationships/image" Target="../media/image535.png"/><Relationship Id="rId28" Type="http://schemas.openxmlformats.org/officeDocument/2006/relationships/image" Target="../media/image559.png"/><Relationship Id="rId27" Type="http://schemas.openxmlformats.org/officeDocument/2006/relationships/image" Target="../media/image553.png"/><Relationship Id="rId29" Type="http://schemas.openxmlformats.org/officeDocument/2006/relationships/image" Target="../media/image557.png"/><Relationship Id="rId11" Type="http://schemas.openxmlformats.org/officeDocument/2006/relationships/image" Target="../media/image562.png"/><Relationship Id="rId10" Type="http://schemas.openxmlformats.org/officeDocument/2006/relationships/image" Target="../media/image524.png"/><Relationship Id="rId13" Type="http://schemas.openxmlformats.org/officeDocument/2006/relationships/image" Target="../media/image526.png"/><Relationship Id="rId12" Type="http://schemas.openxmlformats.org/officeDocument/2006/relationships/image" Target="../media/image525.png"/><Relationship Id="rId15" Type="http://schemas.openxmlformats.org/officeDocument/2006/relationships/image" Target="../media/image528.png"/><Relationship Id="rId14" Type="http://schemas.openxmlformats.org/officeDocument/2006/relationships/image" Target="../media/image527.png"/><Relationship Id="rId17" Type="http://schemas.openxmlformats.org/officeDocument/2006/relationships/image" Target="../media/image530.png"/><Relationship Id="rId16" Type="http://schemas.openxmlformats.org/officeDocument/2006/relationships/image" Target="../media/image568.png"/><Relationship Id="rId19" Type="http://schemas.openxmlformats.org/officeDocument/2006/relationships/image" Target="../media/image537.png"/><Relationship Id="rId18" Type="http://schemas.openxmlformats.org/officeDocument/2006/relationships/image" Target="../media/image538.png"/><Relationship Id="rId84" Type="http://schemas.openxmlformats.org/officeDocument/2006/relationships/image" Target="../media/image615.png"/><Relationship Id="rId83" Type="http://schemas.openxmlformats.org/officeDocument/2006/relationships/image" Target="../media/image595.png"/><Relationship Id="rId86" Type="http://schemas.openxmlformats.org/officeDocument/2006/relationships/image" Target="../media/image618.png"/><Relationship Id="rId85" Type="http://schemas.openxmlformats.org/officeDocument/2006/relationships/image" Target="../media/image597.png"/><Relationship Id="rId80" Type="http://schemas.openxmlformats.org/officeDocument/2006/relationships/image" Target="../media/image612.png"/><Relationship Id="rId82" Type="http://schemas.openxmlformats.org/officeDocument/2006/relationships/image" Target="../media/image611.png"/><Relationship Id="rId81" Type="http://schemas.openxmlformats.org/officeDocument/2006/relationships/image" Target="../media/image6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554.png"/><Relationship Id="rId9" Type="http://schemas.openxmlformats.org/officeDocument/2006/relationships/image" Target="../media/image545.png"/><Relationship Id="rId5" Type="http://schemas.openxmlformats.org/officeDocument/2006/relationships/image" Target="../media/image523.png"/><Relationship Id="rId6" Type="http://schemas.openxmlformats.org/officeDocument/2006/relationships/image" Target="../media/image520.png"/><Relationship Id="rId7" Type="http://schemas.openxmlformats.org/officeDocument/2006/relationships/image" Target="../media/image532.png"/><Relationship Id="rId8" Type="http://schemas.openxmlformats.org/officeDocument/2006/relationships/image" Target="../media/image539.png"/><Relationship Id="rId73" Type="http://schemas.openxmlformats.org/officeDocument/2006/relationships/image" Target="../media/image587.png"/><Relationship Id="rId72" Type="http://schemas.openxmlformats.org/officeDocument/2006/relationships/image" Target="../media/image617.png"/><Relationship Id="rId75" Type="http://schemas.openxmlformats.org/officeDocument/2006/relationships/image" Target="../media/image590.png"/><Relationship Id="rId74" Type="http://schemas.openxmlformats.org/officeDocument/2006/relationships/image" Target="../media/image589.png"/><Relationship Id="rId77" Type="http://schemas.openxmlformats.org/officeDocument/2006/relationships/image" Target="../media/image588.png"/><Relationship Id="rId76" Type="http://schemas.openxmlformats.org/officeDocument/2006/relationships/image" Target="../media/image593.png"/><Relationship Id="rId79" Type="http://schemas.openxmlformats.org/officeDocument/2006/relationships/image" Target="../media/image594.png"/><Relationship Id="rId78" Type="http://schemas.openxmlformats.org/officeDocument/2006/relationships/image" Target="../media/image608.png"/><Relationship Id="rId71" Type="http://schemas.openxmlformats.org/officeDocument/2006/relationships/image" Target="../media/image585.png"/><Relationship Id="rId70" Type="http://schemas.openxmlformats.org/officeDocument/2006/relationships/image" Target="../media/image584.png"/><Relationship Id="rId62" Type="http://schemas.openxmlformats.org/officeDocument/2006/relationships/image" Target="../media/image586.png"/><Relationship Id="rId61" Type="http://schemas.openxmlformats.org/officeDocument/2006/relationships/image" Target="../media/image592.png"/><Relationship Id="rId64" Type="http://schemas.openxmlformats.org/officeDocument/2006/relationships/image" Target="../media/image620.png"/><Relationship Id="rId63" Type="http://schemas.openxmlformats.org/officeDocument/2006/relationships/image" Target="../media/image601.png"/><Relationship Id="rId66" Type="http://schemas.openxmlformats.org/officeDocument/2006/relationships/image" Target="../media/image583.png"/><Relationship Id="rId65" Type="http://schemas.openxmlformats.org/officeDocument/2006/relationships/image" Target="../media/image575.png"/><Relationship Id="rId68" Type="http://schemas.openxmlformats.org/officeDocument/2006/relationships/image" Target="../media/image576.png"/><Relationship Id="rId67" Type="http://schemas.openxmlformats.org/officeDocument/2006/relationships/image" Target="../media/image606.png"/><Relationship Id="rId60" Type="http://schemas.openxmlformats.org/officeDocument/2006/relationships/image" Target="../media/image591.png"/><Relationship Id="rId69" Type="http://schemas.openxmlformats.org/officeDocument/2006/relationships/image" Target="../media/image605.png"/><Relationship Id="rId51" Type="http://schemas.openxmlformats.org/officeDocument/2006/relationships/image" Target="../media/image573.png"/><Relationship Id="rId50" Type="http://schemas.openxmlformats.org/officeDocument/2006/relationships/image" Target="../media/image570.png"/><Relationship Id="rId53" Type="http://schemas.openxmlformats.org/officeDocument/2006/relationships/image" Target="../media/image566.png"/><Relationship Id="rId52" Type="http://schemas.openxmlformats.org/officeDocument/2006/relationships/image" Target="../media/image569.png"/><Relationship Id="rId55" Type="http://schemas.openxmlformats.org/officeDocument/2006/relationships/image" Target="../media/image577.png"/><Relationship Id="rId54" Type="http://schemas.openxmlformats.org/officeDocument/2006/relationships/image" Target="../media/image567.png"/><Relationship Id="rId57" Type="http://schemas.openxmlformats.org/officeDocument/2006/relationships/image" Target="../media/image571.png"/><Relationship Id="rId56" Type="http://schemas.openxmlformats.org/officeDocument/2006/relationships/image" Target="../media/image581.png"/><Relationship Id="rId59" Type="http://schemas.openxmlformats.org/officeDocument/2006/relationships/image" Target="../media/image604.png"/><Relationship Id="rId58" Type="http://schemas.openxmlformats.org/officeDocument/2006/relationships/image" Target="../media/image58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599.png"/></Relationships>
</file>

<file path=ppt/slides/_rels/slide8.xml.rels><?xml version="1.0" encoding="UTF-8" standalone="yes"?><Relationships xmlns="http://schemas.openxmlformats.org/package/2006/relationships"><Relationship Id="rId40" Type="http://schemas.openxmlformats.org/officeDocument/2006/relationships/image" Target="../media/image640.png"/><Relationship Id="rId42" Type="http://schemas.openxmlformats.org/officeDocument/2006/relationships/image" Target="../media/image648.png"/><Relationship Id="rId41" Type="http://schemas.openxmlformats.org/officeDocument/2006/relationships/image" Target="../media/image645.png"/><Relationship Id="rId44" Type="http://schemas.openxmlformats.org/officeDocument/2006/relationships/image" Target="../media/image641.png"/><Relationship Id="rId43" Type="http://schemas.openxmlformats.org/officeDocument/2006/relationships/image" Target="../media/image652.png"/><Relationship Id="rId46" Type="http://schemas.openxmlformats.org/officeDocument/2006/relationships/image" Target="../media/image653.png"/><Relationship Id="rId45" Type="http://schemas.openxmlformats.org/officeDocument/2006/relationships/image" Target="../media/image694.png"/><Relationship Id="rId48" Type="http://schemas.openxmlformats.org/officeDocument/2006/relationships/image" Target="../media/image649.png"/><Relationship Id="rId47" Type="http://schemas.openxmlformats.org/officeDocument/2006/relationships/image" Target="../media/image674.png"/><Relationship Id="rId49" Type="http://schemas.openxmlformats.org/officeDocument/2006/relationships/image" Target="../media/image662.png"/><Relationship Id="rId31" Type="http://schemas.openxmlformats.org/officeDocument/2006/relationships/image" Target="../media/image656.png"/><Relationship Id="rId30" Type="http://schemas.openxmlformats.org/officeDocument/2006/relationships/image" Target="../media/image642.png"/><Relationship Id="rId33" Type="http://schemas.openxmlformats.org/officeDocument/2006/relationships/image" Target="../media/image637.png"/><Relationship Id="rId32" Type="http://schemas.openxmlformats.org/officeDocument/2006/relationships/image" Target="../media/image634.png"/><Relationship Id="rId35" Type="http://schemas.openxmlformats.org/officeDocument/2006/relationships/image" Target="../media/image664.png"/><Relationship Id="rId34" Type="http://schemas.openxmlformats.org/officeDocument/2006/relationships/image" Target="../media/image666.png"/><Relationship Id="rId37" Type="http://schemas.openxmlformats.org/officeDocument/2006/relationships/image" Target="../media/image644.png"/><Relationship Id="rId36" Type="http://schemas.openxmlformats.org/officeDocument/2006/relationships/image" Target="../media/image632.png"/><Relationship Id="rId39" Type="http://schemas.openxmlformats.org/officeDocument/2006/relationships/image" Target="../media/image639.png"/><Relationship Id="rId38" Type="http://schemas.openxmlformats.org/officeDocument/2006/relationships/image" Target="../media/image654.png"/><Relationship Id="rId20" Type="http://schemas.openxmlformats.org/officeDocument/2006/relationships/image" Target="../media/image633.png"/><Relationship Id="rId22" Type="http://schemas.openxmlformats.org/officeDocument/2006/relationships/image" Target="../media/image636.png"/><Relationship Id="rId21" Type="http://schemas.openxmlformats.org/officeDocument/2006/relationships/image" Target="../media/image621.png"/><Relationship Id="rId24" Type="http://schemas.openxmlformats.org/officeDocument/2006/relationships/image" Target="../media/image635.png"/><Relationship Id="rId23" Type="http://schemas.openxmlformats.org/officeDocument/2006/relationships/image" Target="../media/image626.png"/><Relationship Id="rId26" Type="http://schemas.openxmlformats.org/officeDocument/2006/relationships/image" Target="../media/image638.png"/><Relationship Id="rId25" Type="http://schemas.openxmlformats.org/officeDocument/2006/relationships/image" Target="../media/image643.png"/><Relationship Id="rId28" Type="http://schemas.openxmlformats.org/officeDocument/2006/relationships/image" Target="../media/image646.png"/><Relationship Id="rId27" Type="http://schemas.openxmlformats.org/officeDocument/2006/relationships/image" Target="../media/image627.png"/><Relationship Id="rId29" Type="http://schemas.openxmlformats.org/officeDocument/2006/relationships/image" Target="../media/image647.png"/><Relationship Id="rId11" Type="http://schemas.openxmlformats.org/officeDocument/2006/relationships/image" Target="../media/image609.png"/><Relationship Id="rId10" Type="http://schemas.openxmlformats.org/officeDocument/2006/relationships/image" Target="../media/image614.png"/><Relationship Id="rId13" Type="http://schemas.openxmlformats.org/officeDocument/2006/relationships/image" Target="../media/image630.png"/><Relationship Id="rId12" Type="http://schemas.openxmlformats.org/officeDocument/2006/relationships/image" Target="../media/image623.png"/><Relationship Id="rId15" Type="http://schemas.openxmlformats.org/officeDocument/2006/relationships/image" Target="../media/image616.png"/><Relationship Id="rId14" Type="http://schemas.openxmlformats.org/officeDocument/2006/relationships/image" Target="../media/image613.png"/><Relationship Id="rId17" Type="http://schemas.openxmlformats.org/officeDocument/2006/relationships/image" Target="../media/image629.png"/><Relationship Id="rId16" Type="http://schemas.openxmlformats.org/officeDocument/2006/relationships/image" Target="../media/image624.png"/><Relationship Id="rId19" Type="http://schemas.openxmlformats.org/officeDocument/2006/relationships/image" Target="../media/image631.png"/><Relationship Id="rId18" Type="http://schemas.openxmlformats.org/officeDocument/2006/relationships/image" Target="../media/image625.png"/><Relationship Id="rId84" Type="http://schemas.openxmlformats.org/officeDocument/2006/relationships/image" Target="../media/image724.png"/><Relationship Id="rId83" Type="http://schemas.openxmlformats.org/officeDocument/2006/relationships/image" Target="../media/image684.png"/><Relationship Id="rId86" Type="http://schemas.openxmlformats.org/officeDocument/2006/relationships/image" Target="../media/image715.png"/><Relationship Id="rId85" Type="http://schemas.openxmlformats.org/officeDocument/2006/relationships/image" Target="../media/image698.png"/><Relationship Id="rId87" Type="http://schemas.openxmlformats.org/officeDocument/2006/relationships/image" Target="../media/image695.png"/><Relationship Id="rId80" Type="http://schemas.openxmlformats.org/officeDocument/2006/relationships/image" Target="../media/image727.png"/><Relationship Id="rId82" Type="http://schemas.openxmlformats.org/officeDocument/2006/relationships/image" Target="../media/image683.png"/><Relationship Id="rId81" Type="http://schemas.openxmlformats.org/officeDocument/2006/relationships/image" Target="../media/image70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628.png"/><Relationship Id="rId9" Type="http://schemas.openxmlformats.org/officeDocument/2006/relationships/image" Target="../media/image650.png"/><Relationship Id="rId5" Type="http://schemas.openxmlformats.org/officeDocument/2006/relationships/image" Target="../media/image610.png"/><Relationship Id="rId6" Type="http://schemas.openxmlformats.org/officeDocument/2006/relationships/image" Target="../media/image603.png"/><Relationship Id="rId7" Type="http://schemas.openxmlformats.org/officeDocument/2006/relationships/image" Target="../media/image622.png"/><Relationship Id="rId8" Type="http://schemas.openxmlformats.org/officeDocument/2006/relationships/image" Target="../media/image607.png"/><Relationship Id="rId73" Type="http://schemas.openxmlformats.org/officeDocument/2006/relationships/image" Target="../media/image690.png"/><Relationship Id="rId72" Type="http://schemas.openxmlformats.org/officeDocument/2006/relationships/image" Target="../media/image685.png"/><Relationship Id="rId75" Type="http://schemas.openxmlformats.org/officeDocument/2006/relationships/image" Target="../media/image678.png"/><Relationship Id="rId74" Type="http://schemas.openxmlformats.org/officeDocument/2006/relationships/image" Target="../media/image691.png"/><Relationship Id="rId77" Type="http://schemas.openxmlformats.org/officeDocument/2006/relationships/image" Target="../media/image686.png"/><Relationship Id="rId76" Type="http://schemas.openxmlformats.org/officeDocument/2006/relationships/image" Target="../media/image679.png"/><Relationship Id="rId79" Type="http://schemas.openxmlformats.org/officeDocument/2006/relationships/image" Target="../media/image704.png"/><Relationship Id="rId78" Type="http://schemas.openxmlformats.org/officeDocument/2006/relationships/image" Target="../media/image693.png"/><Relationship Id="rId71" Type="http://schemas.openxmlformats.org/officeDocument/2006/relationships/image" Target="../media/image687.png"/><Relationship Id="rId70" Type="http://schemas.openxmlformats.org/officeDocument/2006/relationships/image" Target="../media/image667.png"/><Relationship Id="rId62" Type="http://schemas.openxmlformats.org/officeDocument/2006/relationships/image" Target="../media/image682.png"/><Relationship Id="rId61" Type="http://schemas.openxmlformats.org/officeDocument/2006/relationships/image" Target="../media/image670.png"/><Relationship Id="rId64" Type="http://schemas.openxmlformats.org/officeDocument/2006/relationships/image" Target="../media/image677.png"/><Relationship Id="rId63" Type="http://schemas.openxmlformats.org/officeDocument/2006/relationships/image" Target="../media/image661.png"/><Relationship Id="rId66" Type="http://schemas.openxmlformats.org/officeDocument/2006/relationships/image" Target="../media/image671.png"/><Relationship Id="rId65" Type="http://schemas.openxmlformats.org/officeDocument/2006/relationships/image" Target="../media/image692.png"/><Relationship Id="rId68" Type="http://schemas.openxmlformats.org/officeDocument/2006/relationships/image" Target="../media/image675.png"/><Relationship Id="rId67" Type="http://schemas.openxmlformats.org/officeDocument/2006/relationships/image" Target="../media/image672.png"/><Relationship Id="rId60" Type="http://schemas.openxmlformats.org/officeDocument/2006/relationships/image" Target="../media/image658.png"/><Relationship Id="rId69" Type="http://schemas.openxmlformats.org/officeDocument/2006/relationships/image" Target="../media/image681.png"/><Relationship Id="rId51" Type="http://schemas.openxmlformats.org/officeDocument/2006/relationships/image" Target="../media/image659.png"/><Relationship Id="rId50" Type="http://schemas.openxmlformats.org/officeDocument/2006/relationships/image" Target="../media/image665.png"/><Relationship Id="rId53" Type="http://schemas.openxmlformats.org/officeDocument/2006/relationships/image" Target="../media/image651.png"/><Relationship Id="rId52" Type="http://schemas.openxmlformats.org/officeDocument/2006/relationships/image" Target="../media/image657.png"/><Relationship Id="rId55" Type="http://schemas.openxmlformats.org/officeDocument/2006/relationships/image" Target="../media/image689.png"/><Relationship Id="rId54" Type="http://schemas.openxmlformats.org/officeDocument/2006/relationships/image" Target="../media/image673.png"/><Relationship Id="rId57" Type="http://schemas.openxmlformats.org/officeDocument/2006/relationships/image" Target="../media/image669.png"/><Relationship Id="rId56" Type="http://schemas.openxmlformats.org/officeDocument/2006/relationships/image" Target="../media/image663.png"/><Relationship Id="rId59" Type="http://schemas.openxmlformats.org/officeDocument/2006/relationships/image" Target="../media/image676.png"/><Relationship Id="rId58" Type="http://schemas.openxmlformats.org/officeDocument/2006/relationships/image" Target="../media/image655.pn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737.png"/><Relationship Id="rId42" Type="http://schemas.openxmlformats.org/officeDocument/2006/relationships/image" Target="../media/image741.png"/><Relationship Id="rId41" Type="http://schemas.openxmlformats.org/officeDocument/2006/relationships/image" Target="../media/image753.png"/><Relationship Id="rId44" Type="http://schemas.openxmlformats.org/officeDocument/2006/relationships/image" Target="../media/image729.png"/><Relationship Id="rId43" Type="http://schemas.openxmlformats.org/officeDocument/2006/relationships/image" Target="../media/image733.png"/><Relationship Id="rId46" Type="http://schemas.openxmlformats.org/officeDocument/2006/relationships/image" Target="../media/image745.png"/><Relationship Id="rId45" Type="http://schemas.openxmlformats.org/officeDocument/2006/relationships/image" Target="../media/image739.png"/><Relationship Id="rId48" Type="http://schemas.openxmlformats.org/officeDocument/2006/relationships/image" Target="../media/image744.png"/><Relationship Id="rId47" Type="http://schemas.openxmlformats.org/officeDocument/2006/relationships/image" Target="../media/image732.png"/><Relationship Id="rId49" Type="http://schemas.openxmlformats.org/officeDocument/2006/relationships/image" Target="../media/image764.png"/><Relationship Id="rId31" Type="http://schemas.openxmlformats.org/officeDocument/2006/relationships/image" Target="../media/image718.png"/><Relationship Id="rId30" Type="http://schemas.openxmlformats.org/officeDocument/2006/relationships/image" Target="../media/image713.png"/><Relationship Id="rId33" Type="http://schemas.openxmlformats.org/officeDocument/2006/relationships/image" Target="../media/image725.png"/><Relationship Id="rId32" Type="http://schemas.openxmlformats.org/officeDocument/2006/relationships/image" Target="../media/image752.png"/><Relationship Id="rId35" Type="http://schemas.openxmlformats.org/officeDocument/2006/relationships/image" Target="../media/image728.png"/><Relationship Id="rId34" Type="http://schemas.openxmlformats.org/officeDocument/2006/relationships/image" Target="../media/image716.png"/><Relationship Id="rId37" Type="http://schemas.openxmlformats.org/officeDocument/2006/relationships/image" Target="../media/image719.png"/><Relationship Id="rId36" Type="http://schemas.openxmlformats.org/officeDocument/2006/relationships/image" Target="../media/image748.png"/><Relationship Id="rId39" Type="http://schemas.openxmlformats.org/officeDocument/2006/relationships/image" Target="../media/image731.png"/><Relationship Id="rId38" Type="http://schemas.openxmlformats.org/officeDocument/2006/relationships/image" Target="../media/image722.png"/><Relationship Id="rId20" Type="http://schemas.openxmlformats.org/officeDocument/2006/relationships/image" Target="../media/image712.png"/><Relationship Id="rId22" Type="http://schemas.openxmlformats.org/officeDocument/2006/relationships/image" Target="../media/image708.png"/><Relationship Id="rId21" Type="http://schemas.openxmlformats.org/officeDocument/2006/relationships/image" Target="../media/image723.png"/><Relationship Id="rId24" Type="http://schemas.openxmlformats.org/officeDocument/2006/relationships/image" Target="../media/image720.png"/><Relationship Id="rId23" Type="http://schemas.openxmlformats.org/officeDocument/2006/relationships/image" Target="../media/image714.png"/><Relationship Id="rId26" Type="http://schemas.openxmlformats.org/officeDocument/2006/relationships/image" Target="../media/image709.png"/><Relationship Id="rId25" Type="http://schemas.openxmlformats.org/officeDocument/2006/relationships/image" Target="../media/image711.png"/><Relationship Id="rId28" Type="http://schemas.openxmlformats.org/officeDocument/2006/relationships/image" Target="../media/image730.png"/><Relationship Id="rId27" Type="http://schemas.openxmlformats.org/officeDocument/2006/relationships/image" Target="../media/image751.png"/><Relationship Id="rId29" Type="http://schemas.openxmlformats.org/officeDocument/2006/relationships/image" Target="../media/image726.png"/><Relationship Id="rId11" Type="http://schemas.openxmlformats.org/officeDocument/2006/relationships/image" Target="../media/image697.png"/><Relationship Id="rId10" Type="http://schemas.openxmlformats.org/officeDocument/2006/relationships/image" Target="../media/image703.png"/><Relationship Id="rId13" Type="http://schemas.openxmlformats.org/officeDocument/2006/relationships/image" Target="../media/image700.png"/><Relationship Id="rId12" Type="http://schemas.openxmlformats.org/officeDocument/2006/relationships/image" Target="../media/image705.png"/><Relationship Id="rId90" Type="http://schemas.openxmlformats.org/officeDocument/2006/relationships/image" Target="../media/image776.png"/><Relationship Id="rId15" Type="http://schemas.openxmlformats.org/officeDocument/2006/relationships/image" Target="../media/image702.png"/><Relationship Id="rId14" Type="http://schemas.openxmlformats.org/officeDocument/2006/relationships/image" Target="../media/image696.png"/><Relationship Id="rId17" Type="http://schemas.openxmlformats.org/officeDocument/2006/relationships/image" Target="../media/image710.png"/><Relationship Id="rId16" Type="http://schemas.openxmlformats.org/officeDocument/2006/relationships/image" Target="../media/image707.png"/><Relationship Id="rId19" Type="http://schemas.openxmlformats.org/officeDocument/2006/relationships/image" Target="../media/image717.png"/><Relationship Id="rId18" Type="http://schemas.openxmlformats.org/officeDocument/2006/relationships/image" Target="../media/image734.png"/><Relationship Id="rId84" Type="http://schemas.openxmlformats.org/officeDocument/2006/relationships/image" Target="../media/image780.png"/><Relationship Id="rId83" Type="http://schemas.openxmlformats.org/officeDocument/2006/relationships/image" Target="../media/image804.png"/><Relationship Id="rId86" Type="http://schemas.openxmlformats.org/officeDocument/2006/relationships/image" Target="../media/image792.png"/><Relationship Id="rId85" Type="http://schemas.openxmlformats.org/officeDocument/2006/relationships/image" Target="../media/image778.png"/><Relationship Id="rId88" Type="http://schemas.openxmlformats.org/officeDocument/2006/relationships/image" Target="../media/image784.png"/><Relationship Id="rId87" Type="http://schemas.openxmlformats.org/officeDocument/2006/relationships/image" Target="../media/image845.png"/><Relationship Id="rId89" Type="http://schemas.openxmlformats.org/officeDocument/2006/relationships/image" Target="../media/image862.png"/><Relationship Id="rId80" Type="http://schemas.openxmlformats.org/officeDocument/2006/relationships/image" Target="../media/image768.png"/><Relationship Id="rId82" Type="http://schemas.openxmlformats.org/officeDocument/2006/relationships/image" Target="../media/image770.png"/><Relationship Id="rId81" Type="http://schemas.openxmlformats.org/officeDocument/2006/relationships/image" Target="../media/image78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hyperlink" Target="https://pidruchnyk.com.ua/3klas/matematyka3/" TargetMode="External"/><Relationship Id="rId9" Type="http://schemas.openxmlformats.org/officeDocument/2006/relationships/image" Target="../media/image721.png"/><Relationship Id="rId5" Type="http://schemas.openxmlformats.org/officeDocument/2006/relationships/hyperlink" Target="https://pidruchnyk.com.ua/tags/%D0%B7%D0%B0%D1%97%D0%BA%D0%B0/" TargetMode="External"/><Relationship Id="rId6" Type="http://schemas.openxmlformats.org/officeDocument/2006/relationships/hyperlink" Target="https://pidruchnyk.com.ua/tags/%D1%82%D0%B0%D1%80%D0%BD%D0%B0%D0%B2%D1%81%D1%8C%D0%BA%D0%B0/" TargetMode="External"/><Relationship Id="rId7" Type="http://schemas.openxmlformats.org/officeDocument/2006/relationships/image" Target="../media/image699.png"/><Relationship Id="rId8" Type="http://schemas.openxmlformats.org/officeDocument/2006/relationships/image" Target="../media/image701.png"/><Relationship Id="rId73" Type="http://schemas.openxmlformats.org/officeDocument/2006/relationships/image" Target="../media/image760.png"/><Relationship Id="rId72" Type="http://schemas.openxmlformats.org/officeDocument/2006/relationships/image" Target="../media/image756.png"/><Relationship Id="rId75" Type="http://schemas.openxmlformats.org/officeDocument/2006/relationships/image" Target="../media/image766.png"/><Relationship Id="rId74" Type="http://schemas.openxmlformats.org/officeDocument/2006/relationships/image" Target="../media/image762.png"/><Relationship Id="rId77" Type="http://schemas.openxmlformats.org/officeDocument/2006/relationships/image" Target="../media/image771.png"/><Relationship Id="rId76" Type="http://schemas.openxmlformats.org/officeDocument/2006/relationships/image" Target="../media/image772.png"/><Relationship Id="rId79" Type="http://schemas.openxmlformats.org/officeDocument/2006/relationships/image" Target="../media/image767.png"/><Relationship Id="rId78" Type="http://schemas.openxmlformats.org/officeDocument/2006/relationships/image" Target="../media/image763.png"/><Relationship Id="rId71" Type="http://schemas.openxmlformats.org/officeDocument/2006/relationships/image" Target="../media/image774.png"/><Relationship Id="rId70" Type="http://schemas.openxmlformats.org/officeDocument/2006/relationships/image" Target="../media/image779.png"/><Relationship Id="rId62" Type="http://schemas.openxmlformats.org/officeDocument/2006/relationships/image" Target="../media/image757.png"/><Relationship Id="rId61" Type="http://schemas.openxmlformats.org/officeDocument/2006/relationships/image" Target="../media/image747.png"/><Relationship Id="rId64" Type="http://schemas.openxmlformats.org/officeDocument/2006/relationships/image" Target="../media/image773.png"/><Relationship Id="rId63" Type="http://schemas.openxmlformats.org/officeDocument/2006/relationships/image" Target="../media/image761.png"/><Relationship Id="rId66" Type="http://schemas.openxmlformats.org/officeDocument/2006/relationships/image" Target="../media/image782.png"/><Relationship Id="rId65" Type="http://schemas.openxmlformats.org/officeDocument/2006/relationships/image" Target="../media/image750.png"/><Relationship Id="rId68" Type="http://schemas.openxmlformats.org/officeDocument/2006/relationships/image" Target="../media/image787.png"/><Relationship Id="rId67" Type="http://schemas.openxmlformats.org/officeDocument/2006/relationships/image" Target="../media/image795.png"/><Relationship Id="rId60" Type="http://schemas.openxmlformats.org/officeDocument/2006/relationships/image" Target="../media/image749.png"/><Relationship Id="rId69" Type="http://schemas.openxmlformats.org/officeDocument/2006/relationships/image" Target="../media/image758.png"/><Relationship Id="rId51" Type="http://schemas.openxmlformats.org/officeDocument/2006/relationships/image" Target="../media/image769.png"/><Relationship Id="rId50" Type="http://schemas.openxmlformats.org/officeDocument/2006/relationships/image" Target="../media/image736.png"/><Relationship Id="rId53" Type="http://schemas.openxmlformats.org/officeDocument/2006/relationships/image" Target="../media/image754.png"/><Relationship Id="rId52" Type="http://schemas.openxmlformats.org/officeDocument/2006/relationships/image" Target="../media/image742.png"/><Relationship Id="rId55" Type="http://schemas.openxmlformats.org/officeDocument/2006/relationships/image" Target="../media/image743.png"/><Relationship Id="rId54" Type="http://schemas.openxmlformats.org/officeDocument/2006/relationships/image" Target="../media/image738.png"/><Relationship Id="rId57" Type="http://schemas.openxmlformats.org/officeDocument/2006/relationships/image" Target="../media/image765.png"/><Relationship Id="rId56" Type="http://schemas.openxmlformats.org/officeDocument/2006/relationships/image" Target="../media/image755.png"/><Relationship Id="rId59" Type="http://schemas.openxmlformats.org/officeDocument/2006/relationships/image" Target="../media/image740.png"/><Relationship Id="rId58" Type="http://schemas.openxmlformats.org/officeDocument/2006/relationships/image" Target="../media/image7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4695354" y="5270500"/>
            <a:ext cx="15009043" cy="2751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Таблиці множення і ділення з числом 6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097762" y="7861300"/>
            <a:ext cx="4356645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Математика 3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3949" y="9420805"/>
            <a:ext cx="1160902" cy="1675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" name="Google Shape;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3377" y="9400198"/>
            <a:ext cx="1202056" cy="1716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" name="Google Shape;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27855" y="9273516"/>
            <a:ext cx="960188" cy="466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" name="Google Shape;2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07581" y="9252619"/>
            <a:ext cx="1001250" cy="507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" name="Google Shape;2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80549" y="9774173"/>
            <a:ext cx="1026580" cy="1017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" name="Google Shape;2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59981" y="9753529"/>
            <a:ext cx="1067703" cy="1058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" name="Google Shape;2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74783" y="10426414"/>
            <a:ext cx="332193" cy="364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" name="Google Shape;2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54249" y="10405779"/>
            <a:ext cx="373218" cy="405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" name="Google Shape;27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009606" y="11309968"/>
            <a:ext cx="597844" cy="1265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88981" y="11289466"/>
            <a:ext cx="638886" cy="1306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63504" y="12200361"/>
            <a:ext cx="343946" cy="375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242989" y="12179991"/>
            <a:ext cx="384879" cy="41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43883" y="11304390"/>
            <a:ext cx="609189" cy="1266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223457" y="11283826"/>
            <a:ext cx="650314" cy="1307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" name="Google Shape;33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243883" y="12192784"/>
            <a:ext cx="345493" cy="378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" name="Google Shape;34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223457" y="12172349"/>
            <a:ext cx="386544" cy="419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" name="Google Shape;35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016652" y="9002710"/>
            <a:ext cx="1649783" cy="2635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077336" y="10099436"/>
            <a:ext cx="588944" cy="1223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056853" y="10078882"/>
            <a:ext cx="629996" cy="1264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569580" y="9195538"/>
            <a:ext cx="191639" cy="383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549006" y="9175042"/>
            <a:ext cx="232389" cy="424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11406" y="9850407"/>
            <a:ext cx="365742" cy="474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90884" y="9829481"/>
            <a:ext cx="407095" cy="515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969371" y="9430547"/>
            <a:ext cx="403163" cy="531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948683" y="9409938"/>
            <a:ext cx="444548" cy="572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814858" y="11491884"/>
            <a:ext cx="394981" cy="146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794205" y="11471353"/>
            <a:ext cx="436153" cy="187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33092" y="10498937"/>
            <a:ext cx="174387" cy="311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12494" y="10478199"/>
            <a:ext cx="215579" cy="352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044845" y="11160599"/>
            <a:ext cx="410395" cy="399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24419" y="11140100"/>
            <a:ext cx="451589" cy="440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783069" y="10103605"/>
            <a:ext cx="249471" cy="259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762675" y="10083551"/>
            <a:ext cx="290566" cy="300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634074" y="11219300"/>
            <a:ext cx="213566" cy="187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13538" y="11198742"/>
            <a:ext cx="254473" cy="228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390789" y="10578565"/>
            <a:ext cx="525193" cy="452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371080" y="10558921"/>
            <a:ext cx="566334" cy="493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18872" y="9012452"/>
            <a:ext cx="702576" cy="2401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" name="Google Shape;57;p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621853" y="9002402"/>
            <a:ext cx="703202" cy="354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" name="Google Shape;58;p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996811" y="8981766"/>
            <a:ext cx="1689892" cy="2677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" name="Google Shape;59;p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514230" y="5792617"/>
            <a:ext cx="705961" cy="933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" name="Google Shape;60;p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3493728" y="5772038"/>
            <a:ext cx="747004" cy="97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" name="Google Shape;61;p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586571" y="6054328"/>
            <a:ext cx="550574" cy="66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" name="Google Shape;62;p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3566151" y="6033951"/>
            <a:ext cx="591565" cy="705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" name="Google Shape;63;p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493728" y="5772038"/>
            <a:ext cx="747004" cy="97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" name="Google Shape;64;p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194710" y="6265276"/>
            <a:ext cx="353751" cy="590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" name="Google Shape;65;p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174206" y="6244620"/>
            <a:ext cx="394701" cy="631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" name="Google Shape;66;p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33560" y="6044810"/>
            <a:ext cx="340792" cy="34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013069" y="6024246"/>
            <a:ext cx="381775" cy="381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136473" y="6006062"/>
            <a:ext cx="172089" cy="641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115753" y="5985449"/>
            <a:ext cx="213242" cy="682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019520" y="5773584"/>
            <a:ext cx="340738" cy="340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999113" y="5753100"/>
            <a:ext cx="381708" cy="381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341208" y="6444298"/>
            <a:ext cx="969639" cy="651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320965" y="6423598"/>
            <a:ext cx="1010713" cy="692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503788" y="6692276"/>
            <a:ext cx="775819" cy="40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483173" y="6671461"/>
            <a:ext cx="817088" cy="44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320965" y="6423598"/>
            <a:ext cx="1010713" cy="692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80860" y="6482142"/>
            <a:ext cx="2174284" cy="2791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641349" y="7342038"/>
            <a:ext cx="202576" cy="137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620675" y="7321570"/>
            <a:ext cx="243920" cy="178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3225243" y="7194052"/>
            <a:ext cx="220193" cy="10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3204777" y="7173609"/>
            <a:ext cx="261281" cy="148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398845" y="8069181"/>
            <a:ext cx="1956299" cy="120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378353" y="8048567"/>
            <a:ext cx="1997395" cy="1245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3351955" y="6617959"/>
            <a:ext cx="589234" cy="494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3331475" y="6597506"/>
            <a:ext cx="630167" cy="535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317806" y="6533690"/>
            <a:ext cx="658572" cy="481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297490" y="6513004"/>
            <a:ext cx="699625" cy="52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297490" y="6513004"/>
            <a:ext cx="699625" cy="52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180982" y="7230930"/>
            <a:ext cx="198689" cy="401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160501" y="7210561"/>
            <a:ext cx="240126" cy="442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160501" y="7210561"/>
            <a:ext cx="240126" cy="442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181324" y="6482145"/>
            <a:ext cx="1395969" cy="2700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160703" y="6461453"/>
            <a:ext cx="2215354" cy="283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3420244" y="7310088"/>
            <a:ext cx="603077" cy="603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3399806" y="7289690"/>
            <a:ext cx="644019" cy="644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3452025" y="7435998"/>
            <a:ext cx="392172" cy="391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294595" y="7620017"/>
            <a:ext cx="602928" cy="602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" name="Google Shape;98;p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274414" y="7599011"/>
            <a:ext cx="643843" cy="644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" name="Google Shape;99;p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474006" y="7704905"/>
            <a:ext cx="391862" cy="391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" name="Google Shape;100;p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822880" y="8591079"/>
            <a:ext cx="553983" cy="30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" name="Google Shape;101;p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802429" y="8570504"/>
            <a:ext cx="595179" cy="343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" name="Google Shape;102;p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864246" y="8874729"/>
            <a:ext cx="246555" cy="114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" name="Google Shape;103;p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991692" y="8344285"/>
            <a:ext cx="203852" cy="136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1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971009" y="8323874"/>
            <a:ext cx="245223" cy="177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1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3410703" y="8248731"/>
            <a:ext cx="220291" cy="107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1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3390256" y="8228344"/>
            <a:ext cx="261487" cy="148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1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265100" y="9666504"/>
            <a:ext cx="1049286" cy="544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1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244411" y="9645876"/>
            <a:ext cx="1090344" cy="585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1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5083028" y="9815967"/>
            <a:ext cx="210934" cy="272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1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5062580" y="9795235"/>
            <a:ext cx="252065" cy="313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1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4821015" y="9721523"/>
            <a:ext cx="210933" cy="272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1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4800754" y="9700755"/>
            <a:ext cx="252066" cy="313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1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4628080" y="9651971"/>
            <a:ext cx="210933" cy="272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1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4607748" y="9631170"/>
            <a:ext cx="252065" cy="313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1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3572026" y="9637245"/>
            <a:ext cx="1779863" cy="1962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1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3551808" y="9616611"/>
            <a:ext cx="1820965" cy="2003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1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4128872" y="9994981"/>
            <a:ext cx="858493" cy="713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1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4108686" y="9974145"/>
            <a:ext cx="899594" cy="755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1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2817973" y="10000711"/>
            <a:ext cx="1259311" cy="867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1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2817973" y="10000711"/>
            <a:ext cx="1259311" cy="867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1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2797700" y="9980057"/>
            <a:ext cx="1300423" cy="908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1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3767205" y="10515173"/>
            <a:ext cx="310232" cy="352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1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3746655" y="10494742"/>
            <a:ext cx="351276" cy="39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917" name="Google Shape;9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10"/>
          <p:cNvSpPr/>
          <p:nvPr/>
        </p:nvSpPr>
        <p:spPr>
          <a:xfrm>
            <a:off x="3734267" y="28956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10"/>
          <p:cNvSpPr/>
          <p:nvPr/>
        </p:nvSpPr>
        <p:spPr>
          <a:xfrm>
            <a:off x="8878410" y="6692900"/>
            <a:ext cx="11931025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10"/>
          <p:cNvSpPr/>
          <p:nvPr/>
        </p:nvSpPr>
        <p:spPr>
          <a:xfrm>
            <a:off x="4754628" y="43561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921" name="Google Shape;9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2560" y="9150772"/>
            <a:ext cx="843111" cy="835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2" name="Google Shape;9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5679" y="9133991"/>
            <a:ext cx="876884" cy="869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3" name="Google Shape;9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2560" y="9686578"/>
            <a:ext cx="272824" cy="299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4" name="Google Shape;9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35679" y="9669748"/>
            <a:ext cx="306570" cy="333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5" name="Google Shape;9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03345" y="9150772"/>
            <a:ext cx="843111" cy="835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6" name="Google Shape;92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86453" y="9133929"/>
            <a:ext cx="876790" cy="869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7" name="Google Shape;927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73506" y="9686578"/>
            <a:ext cx="272823" cy="299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8" name="Google Shape;92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56642" y="9669624"/>
            <a:ext cx="306654" cy="3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9" name="Google Shape;929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39619" y="8287569"/>
            <a:ext cx="1354590" cy="2147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0" name="Google Shape;930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39108" y="9197008"/>
            <a:ext cx="755120" cy="1006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1" name="Google Shape;931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22149" y="9180116"/>
            <a:ext cx="789076" cy="1040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2" name="Google Shape;932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475664" y="8447088"/>
            <a:ext cx="147409" cy="316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3" name="Google Shape;933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459164" y="8430022"/>
            <a:ext cx="180824" cy="350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4" name="Google Shape;934;p1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588935" y="8991526"/>
            <a:ext cx="282955" cy="404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5" name="Google Shape;935;p1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572078" y="8974683"/>
            <a:ext cx="316758" cy="438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6" name="Google Shape;936;p1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942665" y="8604027"/>
            <a:ext cx="348940" cy="429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7" name="Google Shape;937;p1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925804" y="8586899"/>
            <a:ext cx="382797" cy="463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8" name="Google Shape;938;p1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722425" y="9222519"/>
            <a:ext cx="216629" cy="271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9" name="Google Shape;939;p1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705553" y="9205578"/>
            <a:ext cx="250182" cy="304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0" name="Google Shape;940;p1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639485" y="9765928"/>
            <a:ext cx="197788" cy="440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1" name="Google Shape;941;p1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622835" y="9748949"/>
            <a:ext cx="231663" cy="474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2" name="Google Shape;942;p1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978484" y="10303421"/>
            <a:ext cx="320962" cy="131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3" name="Google Shape;943;p1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961643" y="10286926"/>
            <a:ext cx="354753" cy="164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4" name="Google Shape;944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855638" y="9544335"/>
            <a:ext cx="133359" cy="260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5" name="Google Shape;945;p1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838700" y="9527604"/>
            <a:ext cx="167157" cy="294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6" name="Google Shape;946;p1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4599195" y="10087980"/>
            <a:ext cx="359193" cy="306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7" name="Google Shape;947;p1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582302" y="10071286"/>
            <a:ext cx="392958" cy="339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8" name="Google Shape;948;p1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4525146" y="8287569"/>
            <a:ext cx="463850" cy="1993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9" name="Google Shape;949;p1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032718" y="8287693"/>
            <a:ext cx="568128" cy="269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0" name="Google Shape;950;p10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622716" y="8270677"/>
            <a:ext cx="1388358" cy="2180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1" name="Google Shape;951;p10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067657" y="5751971"/>
            <a:ext cx="696809" cy="655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2" name="Google Shape;952;p10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050764" y="5735241"/>
            <a:ext cx="730436" cy="688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3" name="Google Shape;953;p10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170352" y="5966023"/>
            <a:ext cx="560963" cy="441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4" name="Google Shape;954;p10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153485" y="5949206"/>
            <a:ext cx="594649" cy="47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5" name="Google Shape;955;p10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050764" y="5735241"/>
            <a:ext cx="730436" cy="688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6" name="Google Shape;956;p10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4567111" y="5756188"/>
            <a:ext cx="183816" cy="52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7" name="Google Shape;957;p10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4550288" y="5739333"/>
            <a:ext cx="217598" cy="554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8" name="Google Shape;958;p10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4576633" y="5566842"/>
            <a:ext cx="279843" cy="279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9" name="Google Shape;959;p10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4559821" y="5549900"/>
            <a:ext cx="313467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0" name="Google Shape;960;p10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842246" y="5756188"/>
            <a:ext cx="183816" cy="52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1" name="Google Shape;961;p10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3825416" y="5739333"/>
            <a:ext cx="217617" cy="554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2" name="Google Shape;962;p10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3736651" y="5566792"/>
            <a:ext cx="279682" cy="279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3" name="Google Shape;963;p10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719885" y="5549900"/>
            <a:ext cx="313467" cy="31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4" name="Google Shape;964;p10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4811433" y="5751971"/>
            <a:ext cx="696809" cy="654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5" name="Google Shape;965;p10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4794572" y="5735117"/>
            <a:ext cx="730440" cy="68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6" name="Google Shape;966;p10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4844584" y="5966023"/>
            <a:ext cx="561001" cy="441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7" name="Google Shape;967;p10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4827894" y="5949082"/>
            <a:ext cx="594861" cy="47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8" name="Google Shape;968;p10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4794572" y="5735117"/>
            <a:ext cx="730440" cy="68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9" name="Google Shape;969;p10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3422437" y="6112880"/>
            <a:ext cx="1720786" cy="2283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0" name="Google Shape;970;p10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4445963" y="6724191"/>
            <a:ext cx="17830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1" name="Google Shape;971;p10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4429086" y="6707336"/>
            <a:ext cx="212151" cy="126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2" name="Google Shape;972;p10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941086" y="6724191"/>
            <a:ext cx="178435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3" name="Google Shape;973;p10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3924247" y="6707349"/>
            <a:ext cx="212149" cy="12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4" name="Google Shape;974;p10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3449856" y="7459687"/>
            <a:ext cx="1665772" cy="936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5" name="Google Shape;975;p10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432909" y="7442795"/>
            <a:ext cx="1699526" cy="970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6" name="Google Shape;976;p10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3535716" y="6317010"/>
            <a:ext cx="401844" cy="476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7" name="Google Shape;977;p10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3518834" y="6300353"/>
            <a:ext cx="435450" cy="509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8" name="Google Shape;978;p10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4202954" y="6113004"/>
            <a:ext cx="554625" cy="334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9" name="Google Shape;979;p10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4186152" y="6096236"/>
            <a:ext cx="588167" cy="368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0" name="Google Shape;980;p10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4186152" y="6096236"/>
            <a:ext cx="588167" cy="368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1" name="Google Shape;981;p10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4832807" y="6506939"/>
            <a:ext cx="203693" cy="318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2" name="Google Shape;982;p10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815838" y="6489985"/>
            <a:ext cx="237517" cy="352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3" name="Google Shape;983;p10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815838" y="6489985"/>
            <a:ext cx="237517" cy="352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4" name="Google Shape;984;p10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3711630" y="6112520"/>
            <a:ext cx="1431370" cy="208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5" name="Google Shape;985;p10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3405489" y="6096112"/>
            <a:ext cx="1754431" cy="2317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6" name="Google Shape;986;p10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4374836" y="7612782"/>
            <a:ext cx="17830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7" name="Google Shape;987;p10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4357969" y="7595865"/>
            <a:ext cx="212141" cy="12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8" name="Google Shape;988;p10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4012468" y="7612782"/>
            <a:ext cx="17830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9" name="Google Shape;989;p10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3995502" y="7595877"/>
            <a:ext cx="212114" cy="127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0" name="Google Shape;990;p10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4513600" y="6928421"/>
            <a:ext cx="459273" cy="321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1" name="Google Shape;991;p10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3592490" y="6928507"/>
            <a:ext cx="459317" cy="320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2" name="Google Shape;992;p10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4044018" y="7851440"/>
            <a:ext cx="518563" cy="129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3" name="Google Shape;993;p10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468701" y="10099613"/>
            <a:ext cx="1079181" cy="480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4" name="Google Shape;994;p10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3451839" y="10082659"/>
            <a:ext cx="1112908" cy="514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5" name="Google Shape;995;p10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4371461" y="10346184"/>
            <a:ext cx="176421" cy="233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6" name="Google Shape;996;p10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4354513" y="10329242"/>
            <a:ext cx="210234" cy="267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7" name="Google Shape;997;p10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4059645" y="10154109"/>
            <a:ext cx="1079033" cy="480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8" name="Google Shape;998;p10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4042814" y="10137043"/>
            <a:ext cx="1112873" cy="51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9" name="Google Shape;999;p10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4059645" y="10400667"/>
            <a:ext cx="176421" cy="233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0" name="Google Shape;1000;p10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4042815" y="10383651"/>
            <a:ext cx="210199" cy="267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29" name="Google Shape;1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" name="Google Shape;13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635" y="3063711"/>
            <a:ext cx="4445556" cy="757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" name="Google Shape;13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635" y="3063711"/>
            <a:ext cx="4445556" cy="757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0635" y="3063711"/>
            <a:ext cx="4445556" cy="757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5079" y="3157618"/>
            <a:ext cx="4233161" cy="7373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10313" y="3185647"/>
            <a:ext cx="4181991" cy="731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22978" y="4088381"/>
            <a:ext cx="82714" cy="40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85201" y="4244665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25542" y="4682044"/>
            <a:ext cx="307024" cy="40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85201" y="4834125"/>
            <a:ext cx="231320" cy="138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11526" y="5256782"/>
            <a:ext cx="335064" cy="410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85201" y="5419373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001712" y="5853930"/>
            <a:ext cx="374319" cy="410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585201" y="6002496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022038" y="6439144"/>
            <a:ext cx="310529" cy="40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585201" y="6589135"/>
            <a:ext cx="231320" cy="13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023441" y="7020894"/>
            <a:ext cx="307726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" name="Google Shape;146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585201" y="7177189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" name="Google Shape;147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031852" y="7601928"/>
            <a:ext cx="290202" cy="429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" name="Google Shape;148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585201" y="7763112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024143" y="8206063"/>
            <a:ext cx="311932" cy="40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" name="Google Shape;150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585201" y="8358868"/>
            <a:ext cx="231320" cy="140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036760" y="8787098"/>
            <a:ext cx="275482" cy="40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585201" y="8946205"/>
            <a:ext cx="231320" cy="139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973671" y="9378639"/>
            <a:ext cx="81313" cy="40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" name="Google Shape;154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105454" y="9384251"/>
            <a:ext cx="325951" cy="400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" name="Google Shape;155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585201" y="9534969"/>
            <a:ext cx="231320" cy="13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" name="Google Shape;156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223785" y="4087691"/>
            <a:ext cx="309128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" name="Google Shape;157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181728" y="4679232"/>
            <a:ext cx="82013" cy="409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" name="Google Shape;158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314212" y="4682041"/>
            <a:ext cx="307026" cy="40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" name="Google Shape;159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8179551" y="5263762"/>
            <a:ext cx="82089" cy="40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8312108" y="5265165"/>
            <a:ext cx="311932" cy="40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" name="Google Shape;161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8059760" y="5851120"/>
            <a:ext cx="306325" cy="40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" name="Google Shape;162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410947" y="5853926"/>
            <a:ext cx="374319" cy="410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" name="Google Shape;163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061864" y="6425827"/>
            <a:ext cx="335063" cy="411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" name="Google Shape;164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8448801" y="6439140"/>
            <a:ext cx="325951" cy="4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8067469" y="7014557"/>
            <a:ext cx="334364" cy="411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453705" y="7020854"/>
            <a:ext cx="308426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8059058" y="7613119"/>
            <a:ext cx="375019" cy="412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471931" y="7612435"/>
            <a:ext cx="306323" cy="40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p2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8056256" y="8212369"/>
            <a:ext cx="375019" cy="410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" name="Google Shape;170;p2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469830" y="8206073"/>
            <a:ext cx="311932" cy="40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8055554" y="8797636"/>
            <a:ext cx="310530" cy="403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" name="Google Shape;172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417253" y="8796232"/>
            <a:ext cx="374319" cy="412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" name="Google Shape;173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073780" y="9377955"/>
            <a:ext cx="308427" cy="417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" name="Google Shape;174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432676" y="9384249"/>
            <a:ext cx="325951" cy="400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" name="Google Shape;175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123265" y="4087691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" name="Google Shape;176;p2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7123265" y="4672223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" name="Google Shape;177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7123265" y="5261670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123265" y="5845511"/>
            <a:ext cx="308427" cy="41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123265" y="6427231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123265" y="7011791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7123265" y="7601210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7123265" y="8185769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7123265" y="8788501"/>
            <a:ext cx="308427" cy="417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7123265" y="9373061"/>
            <a:ext cx="308427" cy="4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"/>
          <p:cNvSpPr/>
          <p:nvPr/>
        </p:nvSpPr>
        <p:spPr>
          <a:xfrm>
            <a:off x="6693737" y="4254500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6693737" y="4848752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6693737" y="5430303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6693737" y="6037255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6693737" y="6631506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6693737" y="7213057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6693737" y="7807309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6693737" y="8376160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6693737" y="8983112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6693737" y="9513863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195" name="Google Shape;1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60857" y="3063711"/>
            <a:ext cx="4445556" cy="757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60857" y="3063711"/>
            <a:ext cx="4445556" cy="757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" name="Google Shape;1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60857" y="3063711"/>
            <a:ext cx="4445556" cy="757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" name="Google Shape;19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965301" y="3157618"/>
            <a:ext cx="4233161" cy="7373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990535" y="3185647"/>
            <a:ext cx="4181991" cy="7317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176784" y="4088383"/>
            <a:ext cx="82714" cy="40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517843" y="4244665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079348" y="4682046"/>
            <a:ext cx="307024" cy="40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517843" y="4834124"/>
            <a:ext cx="231320" cy="138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065332" y="5256783"/>
            <a:ext cx="335063" cy="410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517843" y="5419378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055517" y="5853931"/>
            <a:ext cx="374319" cy="410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517843" y="6002499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2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8075844" y="6439148"/>
            <a:ext cx="310530" cy="40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2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517843" y="6589130"/>
            <a:ext cx="231320" cy="13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077248" y="7020892"/>
            <a:ext cx="3077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7517843" y="7177187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085659" y="7601930"/>
            <a:ext cx="290202" cy="429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7517843" y="7763111"/>
            <a:ext cx="231320" cy="139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8077950" y="8206060"/>
            <a:ext cx="311932" cy="40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7517843" y="8358870"/>
            <a:ext cx="231320" cy="140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090566" y="8787098"/>
            <a:ext cx="275483" cy="40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517843" y="8946207"/>
            <a:ext cx="231320" cy="139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8027477" y="9378640"/>
            <a:ext cx="81312" cy="409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159261" y="9384252"/>
            <a:ext cx="325951" cy="400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7517843" y="9534971"/>
            <a:ext cx="231320" cy="13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5832036" y="4087688"/>
            <a:ext cx="309128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5789979" y="4679231"/>
            <a:ext cx="82013" cy="409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5922463" y="4682039"/>
            <a:ext cx="307026" cy="40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787802" y="5263766"/>
            <a:ext cx="82089" cy="40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5920359" y="5265169"/>
            <a:ext cx="311932" cy="40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5668011" y="5851116"/>
            <a:ext cx="306325" cy="409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6019198" y="5853922"/>
            <a:ext cx="374319" cy="410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670115" y="6425828"/>
            <a:ext cx="335063" cy="411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057052" y="6439140"/>
            <a:ext cx="325951" cy="40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5675720" y="7014555"/>
            <a:ext cx="334364" cy="411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061956" y="7020852"/>
            <a:ext cx="308426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2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667309" y="7613119"/>
            <a:ext cx="375019" cy="412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" name="Google Shape;233;p2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080182" y="7612435"/>
            <a:ext cx="306323" cy="408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" name="Google Shape;234;p2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5664506" y="8212391"/>
            <a:ext cx="375019" cy="410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" name="Google Shape;235;p2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6078079" y="8206094"/>
            <a:ext cx="311932" cy="40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" name="Google Shape;236;p2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5663805" y="8797639"/>
            <a:ext cx="310530" cy="403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" name="Google Shape;237;p2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025504" y="8796235"/>
            <a:ext cx="374319" cy="412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" name="Google Shape;238;p2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5682031" y="9377958"/>
            <a:ext cx="308427" cy="417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2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040927" y="9384252"/>
            <a:ext cx="325951" cy="400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2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055906" y="4087688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2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7055906" y="4672223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2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055906" y="5261670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2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055906" y="5845510"/>
            <a:ext cx="308427" cy="41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2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055906" y="6427229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2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7055906" y="7011789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2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7055906" y="7601210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2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7055906" y="8185770"/>
            <a:ext cx="308427" cy="41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2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7055906" y="8788499"/>
            <a:ext cx="308427" cy="417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2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7055906" y="9373059"/>
            <a:ext cx="308427" cy="4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"/>
          <p:cNvSpPr/>
          <p:nvPr/>
        </p:nvSpPr>
        <p:spPr>
          <a:xfrm>
            <a:off x="16651781" y="4356100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16651781" y="4924952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16651781" y="5519203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16651781" y="6100755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16651781" y="6682306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16651781" y="7263857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16651781" y="7858109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16651781" y="8452360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16651781" y="9059312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16651781" y="9602763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16651781" y="4178300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16651781" y="4747152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16651781" y="5341403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16651781" y="5922955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16651781" y="6504506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16651781" y="7086057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16651781" y="7680309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16651781" y="8274560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16651781" y="8881512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16651781" y="9424963"/>
            <a:ext cx="118865" cy="118850"/>
          </a:xfrm>
          <a:prstGeom prst="ellipse">
            <a:avLst/>
          </a:prstGeom>
          <a:solidFill>
            <a:srgbClr val="1D1D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270" name="Google Shape;270;p2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0830406" y="9514713"/>
            <a:ext cx="792452" cy="949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2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0813592" y="9497754"/>
            <a:ext cx="826321" cy="983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2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0830406" y="10170540"/>
            <a:ext cx="287310" cy="293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2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0813592" y="10153628"/>
            <a:ext cx="321073" cy="327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2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2340243" y="9140825"/>
            <a:ext cx="843131" cy="835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2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2323351" y="9123930"/>
            <a:ext cx="876906" cy="86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2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2910547" y="9140825"/>
            <a:ext cx="272830" cy="299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2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2893808" y="9124057"/>
            <a:ext cx="306703" cy="33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2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1386446" y="10503002"/>
            <a:ext cx="421481" cy="1026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2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1369588" y="10486138"/>
            <a:ext cx="455135" cy="1060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2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1416967" y="11256899"/>
            <a:ext cx="288073" cy="272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2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1400128" y="11240088"/>
            <a:ext cx="321771" cy="306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2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2101957" y="10503002"/>
            <a:ext cx="421546" cy="1026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2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2085162" y="10486138"/>
            <a:ext cx="455133" cy="1060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2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2204846" y="11256900"/>
            <a:ext cx="288071" cy="272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2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2187986" y="11240067"/>
            <a:ext cx="321768" cy="306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2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1258202" y="8719439"/>
            <a:ext cx="1354623" cy="2147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" name="Google Shape;287;p2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1557699" y="9629012"/>
            <a:ext cx="755138" cy="1006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" name="Google Shape;288;p2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1540738" y="9612122"/>
            <a:ext cx="789095" cy="1040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" name="Google Shape;289;p2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2094268" y="8878951"/>
            <a:ext cx="147413" cy="3163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" name="Google Shape;290;p2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2077768" y="8861834"/>
            <a:ext cx="180829" cy="350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" name="Google Shape;291;p2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2207542" y="9423527"/>
            <a:ext cx="282962" cy="404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" name="Google Shape;292;p2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2190558" y="9406736"/>
            <a:ext cx="316695" cy="4385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" name="Google Shape;293;p2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1561256" y="9035906"/>
            <a:ext cx="348948" cy="429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2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1544394" y="9018743"/>
            <a:ext cx="382806" cy="463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" name="Google Shape;295;p2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1341011" y="9654540"/>
            <a:ext cx="216634" cy="271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" name="Google Shape;296;p2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1324138" y="9637469"/>
            <a:ext cx="250055" cy="304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" name="Google Shape;297;p2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1258066" y="10197846"/>
            <a:ext cx="197792" cy="440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" name="Google Shape;298;p2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1241417" y="10180991"/>
            <a:ext cx="231618" cy="474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" name="Google Shape;299;p2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1597075" y="10735590"/>
            <a:ext cx="320969" cy="131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p2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1580361" y="10718716"/>
            <a:ext cx="354761" cy="16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" name="Google Shape;301;p2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2474250" y="9976231"/>
            <a:ext cx="133362" cy="260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" name="Google Shape;302;p2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2457313" y="9959377"/>
            <a:ext cx="167161" cy="294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" name="Google Shape;303;p2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2217802" y="10519950"/>
            <a:ext cx="359201" cy="306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" name="Google Shape;304;p2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2200909" y="10503195"/>
            <a:ext cx="392841" cy="339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" name="Google Shape;305;p2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2143752" y="8721090"/>
            <a:ext cx="463861" cy="199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" name="Google Shape;306;p2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1651184" y="8719566"/>
            <a:ext cx="568269" cy="269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" name="Google Shape;307;p2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1241299" y="8702675"/>
            <a:ext cx="1388359" cy="218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" name="Google Shape;308;p2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0686226" y="6183616"/>
            <a:ext cx="696826" cy="65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" name="Google Shape;309;p2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0669334" y="6166924"/>
            <a:ext cx="730453" cy="688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2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0788926" y="6397824"/>
            <a:ext cx="560977" cy="441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2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0772056" y="6380971"/>
            <a:ext cx="594790" cy="47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2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0669334" y="6166924"/>
            <a:ext cx="730453" cy="688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2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2185716" y="6188125"/>
            <a:ext cx="183821" cy="520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2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2168891" y="6171144"/>
            <a:ext cx="217603" cy="554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" name="Google Shape;315;p2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2195343" y="5998600"/>
            <a:ext cx="279782" cy="279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" name="Google Shape;316;p2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2178425" y="5981700"/>
            <a:ext cx="313476" cy="313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" name="Google Shape;317;p2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1460832" y="6188125"/>
            <a:ext cx="183821" cy="520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" name="Google Shape;318;p2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1443921" y="6171144"/>
            <a:ext cx="217577" cy="554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2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1355135" y="5998491"/>
            <a:ext cx="279762" cy="279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2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1338469" y="5981700"/>
            <a:ext cx="313476" cy="313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2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2430045" y="6183743"/>
            <a:ext cx="696826" cy="65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2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2413183" y="6166924"/>
            <a:ext cx="730458" cy="68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2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2463196" y="6397823"/>
            <a:ext cx="561014" cy="441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2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2446505" y="6380883"/>
            <a:ext cx="594875" cy="474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2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2413183" y="6166924"/>
            <a:ext cx="730458" cy="68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2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1041015" y="6544691"/>
            <a:ext cx="1720809" cy="2283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2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2079808" y="7156089"/>
            <a:ext cx="178312" cy="9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2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2062934" y="7139156"/>
            <a:ext cx="212186" cy="126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2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1574919" y="7156089"/>
            <a:ext cx="178439" cy="9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2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1558049" y="7139115"/>
            <a:ext cx="212148" cy="127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2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1068433" y="7891526"/>
            <a:ext cx="1665814" cy="936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2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1051485" y="7874635"/>
            <a:ext cx="1699568" cy="970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2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1154296" y="6748959"/>
            <a:ext cx="401854" cy="476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2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1137415" y="6732175"/>
            <a:ext cx="435333" cy="50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2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1821550" y="6544818"/>
            <a:ext cx="554639" cy="334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2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1804747" y="6528054"/>
            <a:ext cx="588182" cy="36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2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1804747" y="6528054"/>
            <a:ext cx="588182" cy="36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2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2451420" y="6938899"/>
            <a:ext cx="203698" cy="318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2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2434449" y="6921939"/>
            <a:ext cx="237522" cy="352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2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2434449" y="6921939"/>
            <a:ext cx="237522" cy="352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2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1330087" y="6544691"/>
            <a:ext cx="1431738" cy="2084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2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1024066" y="6527927"/>
            <a:ext cx="1754601" cy="231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2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1175834" y="7327160"/>
            <a:ext cx="495168" cy="495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2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1158996" y="7310501"/>
            <a:ext cx="528894" cy="52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2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1325261" y="7414006"/>
            <a:ext cx="321858" cy="321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2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2134409" y="7326819"/>
            <a:ext cx="495199" cy="49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2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2117711" y="7310500"/>
            <a:ext cx="528894" cy="528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2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2158737" y="7414006"/>
            <a:ext cx="321605" cy="321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2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1993435" y="8044707"/>
            <a:ext cx="178312" cy="9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2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1976595" y="8027776"/>
            <a:ext cx="212153" cy="126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2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1631060" y="8044707"/>
            <a:ext cx="178312" cy="9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2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1614095" y="8027734"/>
            <a:ext cx="212116" cy="126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2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1785693" y="7538465"/>
            <a:ext cx="232440" cy="86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2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1768799" y="7521448"/>
            <a:ext cx="266225" cy="119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2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0890484" y="7327265"/>
            <a:ext cx="164105" cy="86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2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0873592" y="7310628"/>
            <a:ext cx="197890" cy="119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" name="Google Shape;357;p2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2747966" y="7327265"/>
            <a:ext cx="164104" cy="86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" name="Google Shape;358;p2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2731199" y="7310628"/>
            <a:ext cx="197637" cy="119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" name="Google Shape;359;p2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0948530" y="7128510"/>
            <a:ext cx="892668" cy="892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p2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0931764" y="7111873"/>
            <a:ext cx="926200" cy="926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" name="Google Shape;361;p2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1965165" y="7128510"/>
            <a:ext cx="892668" cy="892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" name="Google Shape;362;p2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1948400" y="7111873"/>
            <a:ext cx="926200" cy="926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" name="Google Shape;363;p2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1448368" y="8214892"/>
            <a:ext cx="543456" cy="323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" name="Google Shape;364;p2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1431630" y="8198240"/>
            <a:ext cx="577066" cy="356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" name="Google Shape;365;p2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1448593" y="8276210"/>
            <a:ext cx="365171" cy="262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" name="Google Shape;366;p2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1431550" y="8259355"/>
            <a:ext cx="399016" cy="295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" name="Google Shape;367;p2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1516876" y="8216519"/>
            <a:ext cx="430127" cy="178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p2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1499988" y="8199436"/>
            <a:ext cx="463743" cy="212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p2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2983788" y="7599949"/>
            <a:ext cx="728806" cy="1773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p2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2966941" y="7583212"/>
            <a:ext cx="762543" cy="1806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p2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1196556" y="9405238"/>
            <a:ext cx="1478023" cy="1309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p2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1179968" y="9393047"/>
            <a:ext cx="1511484" cy="1339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2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1491524" y="9406254"/>
            <a:ext cx="456496" cy="519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2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1474658" y="9389352"/>
            <a:ext cx="490148" cy="553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2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1948020" y="9405365"/>
            <a:ext cx="438078" cy="520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2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1931231" y="9388306"/>
            <a:ext cx="471874" cy="55414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"/>
          <p:cNvSpPr/>
          <p:nvPr/>
        </p:nvSpPr>
        <p:spPr>
          <a:xfrm>
            <a:off x="2540318" y="1778000"/>
            <a:ext cx="14331625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Давайте пригадаємо таблиці множення і ділення числа 6: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83" name="Google Shape;3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"/>
          <p:cNvSpPr/>
          <p:nvPr/>
        </p:nvSpPr>
        <p:spPr>
          <a:xfrm>
            <a:off x="2540318" y="3810000"/>
            <a:ext cx="935260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Визнач порядок дій. Обчисли вирази: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"/>
          <p:cNvSpPr/>
          <p:nvPr/>
        </p:nvSpPr>
        <p:spPr>
          <a:xfrm>
            <a:off x="2540318" y="5448300"/>
            <a:ext cx="351834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60   6 + 5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3746968" y="57531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"/>
          <p:cNvSpPr/>
          <p:nvPr/>
        </p:nvSpPr>
        <p:spPr>
          <a:xfrm>
            <a:off x="3746968" y="59690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"/>
          <p:cNvSpPr/>
          <p:nvPr/>
        </p:nvSpPr>
        <p:spPr>
          <a:xfrm>
            <a:off x="8484660" y="7391400"/>
            <a:ext cx="3442130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48   6 - 3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"/>
          <p:cNvSpPr/>
          <p:nvPr/>
        </p:nvSpPr>
        <p:spPr>
          <a:xfrm>
            <a:off x="9691311" y="76962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"/>
          <p:cNvSpPr/>
          <p:nvPr/>
        </p:nvSpPr>
        <p:spPr>
          <a:xfrm>
            <a:off x="9691311" y="79121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"/>
          <p:cNvSpPr/>
          <p:nvPr/>
        </p:nvSpPr>
        <p:spPr>
          <a:xfrm>
            <a:off x="14835454" y="7391400"/>
            <a:ext cx="3823178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36   6 + 12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"/>
          <p:cNvSpPr/>
          <p:nvPr/>
        </p:nvSpPr>
        <p:spPr>
          <a:xfrm>
            <a:off x="16042105" y="76962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"/>
          <p:cNvSpPr/>
          <p:nvPr/>
        </p:nvSpPr>
        <p:spPr>
          <a:xfrm>
            <a:off x="16042105" y="79121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"/>
          <p:cNvSpPr/>
          <p:nvPr/>
        </p:nvSpPr>
        <p:spPr>
          <a:xfrm>
            <a:off x="2540318" y="7391400"/>
            <a:ext cx="408991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8   6 + 5   6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"/>
          <p:cNvSpPr/>
          <p:nvPr/>
        </p:nvSpPr>
        <p:spPr>
          <a:xfrm>
            <a:off x="3302413" y="77851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5588698" y="77851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"/>
          <p:cNvSpPr/>
          <p:nvPr/>
        </p:nvSpPr>
        <p:spPr>
          <a:xfrm>
            <a:off x="8484660" y="5448300"/>
            <a:ext cx="396289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6   3 - 3   6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"/>
          <p:cNvSpPr/>
          <p:nvPr/>
        </p:nvSpPr>
        <p:spPr>
          <a:xfrm>
            <a:off x="9208651" y="58420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"/>
          <p:cNvSpPr/>
          <p:nvPr/>
        </p:nvSpPr>
        <p:spPr>
          <a:xfrm>
            <a:off x="11444130" y="58420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"/>
          <p:cNvSpPr/>
          <p:nvPr/>
        </p:nvSpPr>
        <p:spPr>
          <a:xfrm>
            <a:off x="14835454" y="5448300"/>
            <a:ext cx="396289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9   6 - 4   6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"/>
          <p:cNvSpPr/>
          <p:nvPr/>
        </p:nvSpPr>
        <p:spPr>
          <a:xfrm>
            <a:off x="15559445" y="58420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"/>
          <p:cNvSpPr/>
          <p:nvPr/>
        </p:nvSpPr>
        <p:spPr>
          <a:xfrm>
            <a:off x="17794924" y="5842000"/>
            <a:ext cx="88911" cy="88900"/>
          </a:xfrm>
          <a:prstGeom prst="ellipse">
            <a:avLst/>
          </a:prstGeom>
          <a:solidFill>
            <a:srgbClr val="2B2B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 " id="403" name="Google Shape;4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69919" y="5232400"/>
            <a:ext cx="3798409" cy="7274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09" name="Google Shape;4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"/>
          <p:cNvSpPr/>
          <p:nvPr/>
        </p:nvSpPr>
        <p:spPr>
          <a:xfrm>
            <a:off x="5690311" y="5511800"/>
            <a:ext cx="13006426" cy="2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Є 24 сливи, і їх потрібно розділити порівну між 6 дітьми. Скільки слив отримає кожна дитина?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11" name="Google Shape;4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229" y="2653125"/>
            <a:ext cx="1380695" cy="1562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" name="Google Shape;4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1603" y="2684766"/>
            <a:ext cx="202021" cy="155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" name="Google Shape;41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2993" y="2791535"/>
            <a:ext cx="800745" cy="1106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" name="Google Shape;41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2932" y="2715326"/>
            <a:ext cx="128062" cy="120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" name="Google Shape;41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82438" y="2745163"/>
            <a:ext cx="81219" cy="79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" name="Google Shape;41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40725" y="2858294"/>
            <a:ext cx="4357" cy="4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" name="Google Shape;417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29229" y="2864610"/>
            <a:ext cx="1380589" cy="1350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36243" y="2833247"/>
            <a:ext cx="646858" cy="1340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34143" y="2811661"/>
            <a:ext cx="873738" cy="1048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844260" y="2917087"/>
            <a:ext cx="148248" cy="818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70740" y="2666699"/>
            <a:ext cx="877282" cy="1512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630906" y="3052583"/>
            <a:ext cx="1062776" cy="1102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" name="Google Shape;423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368238" y="3888891"/>
            <a:ext cx="546092" cy="321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" name="Google Shape;424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629229" y="3276250"/>
            <a:ext cx="1369181" cy="939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" name="Google Shape;425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559855" y="3975084"/>
            <a:ext cx="318665" cy="233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713561" y="3119692"/>
            <a:ext cx="435583" cy="791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" name="Google Shape;427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587377" y="2238846"/>
            <a:ext cx="412892" cy="58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" name="Google Shape;428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771764" y="2238846"/>
            <a:ext cx="228505" cy="37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890140" y="2235200"/>
            <a:ext cx="107885" cy="231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583020" y="2670910"/>
            <a:ext cx="86378" cy="151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" name="Google Shape;431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299476" y="3193591"/>
            <a:ext cx="121821" cy="161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159223" y="2674990"/>
            <a:ext cx="244995" cy="10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773882" y="2810873"/>
            <a:ext cx="110775" cy="150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892398" y="3182382"/>
            <a:ext cx="118079" cy="370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756721" y="3389623"/>
            <a:ext cx="53896" cy="7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956209" y="3704670"/>
            <a:ext cx="48750" cy="50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" name="Google Shape;437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401363" y="3971482"/>
            <a:ext cx="97817" cy="68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258494" y="4016384"/>
            <a:ext cx="32359" cy="1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762460" y="3831673"/>
            <a:ext cx="24198" cy="28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660753" y="3273716"/>
            <a:ext cx="51507" cy="46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" name="Google Shape;441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628872" y="3571615"/>
            <a:ext cx="51123" cy="61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" name="Google Shape;442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892875" y="3717972"/>
            <a:ext cx="51123" cy="61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" name="Google Shape;443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751735" y="3303339"/>
            <a:ext cx="108274" cy="432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" name="Google Shape;444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717633" y="3196968"/>
            <a:ext cx="100522" cy="372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132767" y="9305949"/>
            <a:ext cx="2290260" cy="1884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" name="Google Shape;446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947580" y="1739900"/>
            <a:ext cx="823141" cy="1180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" name="Google Shape;447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6414301" y="7620000"/>
            <a:ext cx="832000" cy="1192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795555" y="6730020"/>
            <a:ext cx="1403310" cy="1448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9" name="Google Shape;449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6600973" y="3164737"/>
            <a:ext cx="1060631" cy="1520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0" name="Google Shape;450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282284" y="973786"/>
            <a:ext cx="1853279" cy="1757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1" name="Google Shape;451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692737" y="10464800"/>
            <a:ext cx="1060630" cy="152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57" name="Google Shape;4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"/>
          <p:cNvSpPr/>
          <p:nvPr/>
        </p:nvSpPr>
        <p:spPr>
          <a:xfrm>
            <a:off x="5690311" y="5054600"/>
            <a:ext cx="13006426" cy="3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фермі є 36 кроликів, і їх годують 6 разів на день. Скільки разів кожен кролик буде годуватися за весь день?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59" name="Google Shape;4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44987" y="12179337"/>
            <a:ext cx="2410929" cy="274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47743" y="12154564"/>
            <a:ext cx="2595943" cy="331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" name="Google Shape;46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300822" y="11459425"/>
            <a:ext cx="1096546" cy="867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" name="Google Shape;46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23020" y="11369470"/>
            <a:ext cx="222324" cy="622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734442" y="8280400"/>
            <a:ext cx="473981" cy="1788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" name="Google Shape;46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799473" y="8521024"/>
            <a:ext cx="348568" cy="1504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" name="Google Shape;465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241572" y="8316503"/>
            <a:ext cx="740210" cy="1668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" name="Google Shape;466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307410" y="8555180"/>
            <a:ext cx="605363" cy="1403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" name="Google Shape;467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011154" y="11218273"/>
            <a:ext cx="459992" cy="1108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" name="Google Shape;468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617816" y="9655218"/>
            <a:ext cx="2281789" cy="2641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" name="Google Shape;469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126659" y="10734297"/>
            <a:ext cx="199501" cy="342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" name="Google Shape;470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1003343" y="10940337"/>
            <a:ext cx="282356" cy="152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" name="Google Shape;471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662917" y="11378102"/>
            <a:ext cx="80759" cy="7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" name="Google Shape;472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1746281" y="11475690"/>
            <a:ext cx="37503" cy="71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" name="Google Shape;473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1783954" y="11585333"/>
            <a:ext cx="24228" cy="41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" name="Google Shape;474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728159" y="11528146"/>
            <a:ext cx="34929" cy="74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" name="Google Shape;475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693288" y="11462618"/>
            <a:ext cx="30938" cy="41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" name="Google Shape;476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1584301" y="11324189"/>
            <a:ext cx="53898" cy="39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" name="Google Shape;477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632686" y="11344449"/>
            <a:ext cx="567" cy="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" name="Google Shape;478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1603506" y="11377178"/>
            <a:ext cx="37109" cy="26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" name="Google Shape;479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1510728" y="11272180"/>
            <a:ext cx="43544" cy="35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" name="Google Shape;480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237104" y="10835704"/>
            <a:ext cx="74923" cy="93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1" name="Google Shape;481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313003" y="10717392"/>
            <a:ext cx="42021" cy="82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2" name="Google Shape;482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1339107" y="10589071"/>
            <a:ext cx="26740" cy="88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3" name="Google Shape;483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331944" y="10520691"/>
            <a:ext cx="20755" cy="42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4" name="Google Shape;484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336301" y="10551412"/>
            <a:ext cx="431" cy="2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5" name="Google Shape;485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1168123" y="10941465"/>
            <a:ext cx="39903" cy="29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6" name="Google Shape;486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183398" y="10871126"/>
            <a:ext cx="60745" cy="5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7" name="Google Shape;487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284505" y="10688513"/>
            <a:ext cx="36278" cy="71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8" name="Google Shape;488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231500" y="10825262"/>
            <a:ext cx="242" cy="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1207428" y="10817262"/>
            <a:ext cx="43271" cy="43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1286865" y="10560496"/>
            <a:ext cx="23561" cy="47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648874" y="11481420"/>
            <a:ext cx="1096529" cy="867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648204" y="11448529"/>
            <a:ext cx="715655" cy="87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" name="Google Shape;493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1345036" y="11882208"/>
            <a:ext cx="432701" cy="410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" name="Google Shape;494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0677206" y="12249367"/>
            <a:ext cx="108768" cy="9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" name="Google Shape;495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1462135" y="12205798"/>
            <a:ext cx="84982" cy="44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" name="Google Shape;496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571752" y="12133182"/>
            <a:ext cx="70770" cy="60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" name="Google Shape;497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1656563" y="12070941"/>
            <a:ext cx="33856" cy="43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" name="Google Shape;498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1425581" y="12248555"/>
            <a:ext cx="211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" name="Google Shape;499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394717" y="12245913"/>
            <a:ext cx="33615" cy="19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" name="Google Shape;500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1427739" y="12256102"/>
            <a:ext cx="86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" name="Google Shape;501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427305" y="12256102"/>
            <a:ext cx="428" cy="1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" name="Google Shape;502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424719" y="12247910"/>
            <a:ext cx="862" cy="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" name="Google Shape;503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1394968" y="12259704"/>
            <a:ext cx="1070" cy="1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" name="Google Shape;504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1413528" y="12207156"/>
            <a:ext cx="58742" cy="27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" name="Google Shape;505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1517609" y="12169204"/>
            <a:ext cx="45423" cy="27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" name="Google Shape;506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1607844" y="12094611"/>
            <a:ext cx="39193" cy="38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" name="Google Shape;507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1489430" y="12161472"/>
            <a:ext cx="30126" cy="17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" name="Google Shape;508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1585377" y="12101041"/>
            <a:ext cx="24826" cy="16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" name="Google Shape;509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0311442" y="11322292"/>
            <a:ext cx="493942" cy="101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0" name="Google Shape;510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336978" y="11276633"/>
            <a:ext cx="49186" cy="562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1" name="Google Shape;511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649206" y="11484632"/>
            <a:ext cx="191563" cy="576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2" name="Google Shape;512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0614590" y="11955227"/>
            <a:ext cx="32908" cy="75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3" name="Google Shape;513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0638878" y="11862110"/>
            <a:ext cx="31055" cy="69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" name="Google Shape;514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0682619" y="11743785"/>
            <a:ext cx="30297" cy="6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" name="Google Shape;515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0721888" y="11672168"/>
            <a:ext cx="14057" cy="30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" name="Google Shape;516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0614104" y="12085123"/>
            <a:ext cx="1067" cy="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613458" y="12084038"/>
            <a:ext cx="647" cy="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" name="Google Shape;518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0592325" y="12081241"/>
            <a:ext cx="24564" cy="38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" name="Google Shape;519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0600950" y="12082314"/>
            <a:ext cx="1281" cy="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" name="Google Shape;520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602028" y="12081880"/>
            <a:ext cx="1281" cy="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" name="Google Shape;521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592756" y="12110560"/>
            <a:ext cx="216" cy="1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" name="Google Shape;522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593091" y="12112284"/>
            <a:ext cx="96" cy="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" name="Google Shape;523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0579167" y="12000148"/>
            <a:ext cx="25636" cy="52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" name="Google Shape;524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0622497" y="11808892"/>
            <a:ext cx="30655" cy="66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" name="Google Shape;525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680092" y="11707937"/>
            <a:ext cx="20356" cy="28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" name="Google Shape;526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0569565" y="11947327"/>
            <a:ext cx="21711" cy="3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" name="Google Shape;527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649821" y="11742818"/>
            <a:ext cx="9979" cy="16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" name="Google Shape;528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0342636" y="12238943"/>
            <a:ext cx="62685" cy="9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" name="Google Shape;529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9887966" y="10127847"/>
            <a:ext cx="153805" cy="187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" name="Google Shape;530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9923358" y="10213808"/>
            <a:ext cx="117149" cy="126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0524953" y="10264998"/>
            <a:ext cx="143364" cy="195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" name="Google Shape;532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0517611" y="10312902"/>
            <a:ext cx="46369" cy="169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" name="Google Shape;533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0043136" y="10335096"/>
            <a:ext cx="200297" cy="110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" name="Google Shape;534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0643937" y="10048001"/>
            <a:ext cx="114708" cy="9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" name="Google Shape;535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0011274" y="9925695"/>
            <a:ext cx="136649" cy="65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" name="Google Shape;536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16327" y="6959600"/>
            <a:ext cx="1631716" cy="2643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" name="Google Shape;537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5976212" y="4089031"/>
            <a:ext cx="1515424" cy="172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" name="Google Shape;538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5915089" y="4073460"/>
            <a:ext cx="1631715" cy="208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" name="Google Shape;539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6388447" y="3636519"/>
            <a:ext cx="689249" cy="545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" name="Google Shape;540;p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7345244" y="3579977"/>
            <a:ext cx="139745" cy="39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" name="Google Shape;541;p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6661005" y="1638303"/>
            <a:ext cx="297928" cy="1124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" name="Google Shape;542;p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6701882" y="1789553"/>
            <a:ext cx="219098" cy="945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p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6351204" y="1660993"/>
            <a:ext cx="465269" cy="1049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p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6392588" y="1811018"/>
            <a:ext cx="380510" cy="881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" name="Google Shape;545;p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206373" y="3484941"/>
            <a:ext cx="289135" cy="69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" name="Google Shape;546;p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5959134" y="2502464"/>
            <a:ext cx="1434251" cy="166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" name="Google Shape;547;p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6278974" y="3180733"/>
            <a:ext cx="125399" cy="215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" name="Google Shape;548;p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830027" y="3310241"/>
            <a:ext cx="177478" cy="95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" name="Google Shape;549;p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7244610" y="3585406"/>
            <a:ext cx="50763" cy="49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" name="Google Shape;550;p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7297009" y="3646745"/>
            <a:ext cx="23574" cy="44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" name="Google Shape;551;p5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7320689" y="3715662"/>
            <a:ext cx="15229" cy="26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" name="Google Shape;552;p5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7285617" y="3679716"/>
            <a:ext cx="21955" cy="46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" name="Google Shape;553;p5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7263699" y="3638528"/>
            <a:ext cx="19448" cy="25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" name="Google Shape;554;p5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7195193" y="3551517"/>
            <a:ext cx="33878" cy="24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" name="Google Shape;555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7225604" y="3564251"/>
            <a:ext cx="358" cy="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" name="Google Shape;556;p5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7207266" y="3584823"/>
            <a:ext cx="23326" cy="16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" name="Google Shape;557;p5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7148948" y="3518827"/>
            <a:ext cx="27371" cy="22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" name="Google Shape;558;p5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6976960" y="3244475"/>
            <a:ext cx="47094" cy="58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" name="Google Shape;559;p5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7024666" y="3170104"/>
            <a:ext cx="26413" cy="51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" name="Google Shape;560;p5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7041076" y="3089449"/>
            <a:ext cx="16807" cy="55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" name="Google Shape;561;p5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7036573" y="3046468"/>
            <a:ext cx="13044" cy="26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" name="Google Shape;562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7039311" y="3065779"/>
            <a:ext cx="271" cy="1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" name="Google Shape;563;p5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6933599" y="3310951"/>
            <a:ext cx="25082" cy="184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" name="Google Shape;564;p5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6943201" y="3266737"/>
            <a:ext cx="38182" cy="31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" name="Google Shape;565;p5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7006754" y="3151953"/>
            <a:ext cx="22805" cy="44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" name="Google Shape;566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973437" y="3237911"/>
            <a:ext cx="152" cy="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" name="Google Shape;567;p5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6958306" y="3232882"/>
            <a:ext cx="27199" cy="27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" name="Google Shape;568;p5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7008237" y="3071487"/>
            <a:ext cx="14810" cy="3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" name="Google Shape;569;p5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6607219" y="3650345"/>
            <a:ext cx="689238" cy="545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" name="Google Shape;570;p5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6606798" y="3629670"/>
            <a:ext cx="449835" cy="552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" name="Google Shape;571;p5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7044802" y="3902267"/>
            <a:ext cx="271980" cy="25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" name="Google Shape;572;p5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6625028" y="4133047"/>
            <a:ext cx="68369" cy="59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" name="Google Shape;573;p5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7118406" y="4105663"/>
            <a:ext cx="53416" cy="27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" name="Google Shape;574;p5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7187307" y="4060022"/>
            <a:ext cx="44483" cy="37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" name="Google Shape;575;p5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7240616" y="4020896"/>
            <a:ext cx="21280" cy="27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" name="Google Shape;576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095430" y="4132535"/>
            <a:ext cx="14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" name="Google Shape;577;p5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7076028" y="4130877"/>
            <a:ext cx="21130" cy="12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" name="Google Shape;578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096785" y="4137279"/>
            <a:ext cx="57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" name="Google Shape;579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7096514" y="4137279"/>
            <a:ext cx="268" cy="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" name="Google Shape;580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7094887" y="4132132"/>
            <a:ext cx="543" cy="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" name="Google Shape;581;p5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7076185" y="4139546"/>
            <a:ext cx="673" cy="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" name="Google Shape;582;p5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7087853" y="4106515"/>
            <a:ext cx="36923" cy="17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" name="Google Shape;583;p5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7153274" y="4082659"/>
            <a:ext cx="28552" cy="1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" name="Google Shape;584;p5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7209994" y="4035772"/>
            <a:ext cx="24636" cy="24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" name="Google Shape;585;p5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7135563" y="4077804"/>
            <a:ext cx="18936" cy="10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" name="Google Shape;586;p5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7195870" y="4039815"/>
            <a:ext cx="15606" cy="10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" name="Google Shape;587;p5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6395121" y="3550326"/>
            <a:ext cx="310474" cy="638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p5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6411172" y="3521624"/>
            <a:ext cx="30917" cy="353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" name="Google Shape;589;p5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6607426" y="3652363"/>
            <a:ext cx="120409" cy="362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" name="Google Shape;590;p5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6585667" y="3948162"/>
            <a:ext cx="20685" cy="47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p5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6600935" y="3889635"/>
            <a:ext cx="19521" cy="43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p5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6628428" y="3815262"/>
            <a:ext cx="19043" cy="38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" name="Google Shape;593;p5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6653112" y="3770247"/>
            <a:ext cx="8835" cy="18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" name="Google Shape;594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585363" y="4029810"/>
            <a:ext cx="671" cy="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" name="Google Shape;595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584955" y="4029128"/>
            <a:ext cx="406" cy="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" name="Google Shape;596;p5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6571672" y="4027370"/>
            <a:ext cx="15440" cy="24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" name="Google Shape;597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577094" y="4028043"/>
            <a:ext cx="805" cy="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8" name="Google Shape;598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577772" y="4027773"/>
            <a:ext cx="805" cy="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9" name="Google Shape;599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571944" y="4045800"/>
            <a:ext cx="135" cy="1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0" name="Google Shape;600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572154" y="4046885"/>
            <a:ext cx="60" cy="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1" name="Google Shape;601;p5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6563402" y="3976399"/>
            <a:ext cx="16114" cy="3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2" name="Google Shape;602;p5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6590638" y="3856183"/>
            <a:ext cx="19268" cy="41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3" name="Google Shape;603;p5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6626840" y="3792727"/>
            <a:ext cx="12795" cy="18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4" name="Google Shape;604;p5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6557366" y="3943201"/>
            <a:ext cx="13647" cy="25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5" name="Google Shape;605;p5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6607813" y="3814651"/>
            <a:ext cx="6272" cy="10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6" name="Google Shape;606;p5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6414729" y="4126495"/>
            <a:ext cx="39401" cy="60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7" name="Google Shape;607;p5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6128940" y="2799538"/>
            <a:ext cx="96676" cy="117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" name="Google Shape;608;p5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6151186" y="2853568"/>
            <a:ext cx="73636" cy="79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9" name="Google Shape;609;p5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6529327" y="2885743"/>
            <a:ext cx="90114" cy="123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0" name="Google Shape;610;p5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6524713" y="2915856"/>
            <a:ext cx="29146" cy="106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1" name="Google Shape;611;p5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6226473" y="2929806"/>
            <a:ext cx="125900" cy="69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2" name="Google Shape;612;p5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6604116" y="2749348"/>
            <a:ext cx="72101" cy="62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3" name="Google Shape;613;p5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6206446" y="2672469"/>
            <a:ext cx="85892" cy="41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19" name="Google Shape;6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6"/>
          <p:cNvSpPr/>
          <p:nvPr/>
        </p:nvSpPr>
        <p:spPr>
          <a:xfrm>
            <a:off x="3370155" y="3517900"/>
            <a:ext cx="17646739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А чи знаєте ви, що числа мають імена? Давайте познайомимось з ними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"/>
          <p:cNvSpPr/>
          <p:nvPr/>
        </p:nvSpPr>
        <p:spPr>
          <a:xfrm>
            <a:off x="6681035" y="5194300"/>
            <a:ext cx="11012276" cy="1727200"/>
          </a:xfrm>
          <a:prstGeom prst="roundRect">
            <a:avLst>
              <a:gd fmla="val 4235" name="adj"/>
            </a:avLst>
          </a:prstGeom>
          <a:solidFill>
            <a:srgbClr val="FFCA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6"/>
          <p:cNvSpPr/>
          <p:nvPr/>
        </p:nvSpPr>
        <p:spPr>
          <a:xfrm>
            <a:off x="6901196" y="5461000"/>
            <a:ext cx="1057195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Числа, що ми отримуємо при вимірюванні величин називаються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іменовані числа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"/>
          <p:cNvSpPr/>
          <p:nvPr/>
        </p:nvSpPr>
        <p:spPr>
          <a:xfrm>
            <a:off x="3370155" y="8267700"/>
            <a:ext cx="301451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Наприклад: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6"/>
          <p:cNvSpPr/>
          <p:nvPr/>
        </p:nvSpPr>
        <p:spPr>
          <a:xfrm>
            <a:off x="3370155" y="9156700"/>
            <a:ext cx="583426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0070F0"/>
                </a:solidFill>
                <a:latin typeface="Rubik Medium"/>
                <a:ea typeface="Rubik Medium"/>
                <a:cs typeface="Rubik Medium"/>
                <a:sym typeface="Rubik Medium"/>
              </a:rPr>
              <a:t>3 см;  5 дм;  2 кг;  7 грн.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25" name="Google Shape;6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6567" y="10250227"/>
            <a:ext cx="874090" cy="1065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" name="Google Shape;62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97914" y="10231481"/>
            <a:ext cx="911482" cy="1103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" name="Google Shape;6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816708" y="10990666"/>
            <a:ext cx="320354" cy="32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" name="Google Shape;6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97914" y="10971839"/>
            <a:ext cx="357953" cy="36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" name="Google Shape;62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95641" y="10250239"/>
            <a:ext cx="874090" cy="1065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" name="Google Shape;63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276889" y="10231344"/>
            <a:ext cx="911633" cy="1103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1" name="Google Shape;63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849239" y="10990672"/>
            <a:ext cx="320352" cy="325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2" name="Google Shape;63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830432" y="10971845"/>
            <a:ext cx="357955" cy="36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3" name="Google Shape;63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382756" y="11424853"/>
            <a:ext cx="468577" cy="1140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4" name="Google Shape;63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364229" y="11405995"/>
            <a:ext cx="506054" cy="1178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5" name="Google Shape;63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416754" y="12262755"/>
            <a:ext cx="320213" cy="302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6" name="Google Shape;636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398177" y="12244201"/>
            <a:ext cx="357671" cy="340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" name="Google Shape;637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1178309" y="11424847"/>
            <a:ext cx="468579" cy="1140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" name="Google Shape;638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1159642" y="11406076"/>
            <a:ext cx="506054" cy="1178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" name="Google Shape;639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1292680" y="12262749"/>
            <a:ext cx="320213" cy="302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" name="Google Shape;640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273943" y="12244177"/>
            <a:ext cx="357558" cy="340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" name="Google Shape;641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0240417" y="9442326"/>
            <a:ext cx="1505758" cy="238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" name="Google Shape;642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573227" y="10453241"/>
            <a:ext cx="839348" cy="1119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" name="Google Shape;643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0554280" y="10434606"/>
            <a:ext cx="877189" cy="1156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" name="Google Shape;644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1169763" y="9619636"/>
            <a:ext cx="163859" cy="351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" name="Google Shape;645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1151281" y="9600660"/>
            <a:ext cx="201005" cy="38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" name="Google Shape;646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295532" y="10224970"/>
            <a:ext cx="314532" cy="45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" name="Google Shape;647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276796" y="10206385"/>
            <a:ext cx="351929" cy="487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" name="Google Shape;648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577282" y="9794100"/>
            <a:ext cx="387777" cy="477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" name="Google Shape;649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558540" y="9775056"/>
            <a:ext cx="425516" cy="515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" name="Google Shape;650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0332465" y="10481766"/>
            <a:ext cx="240805" cy="301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" name="Google Shape;651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0313567" y="10462915"/>
            <a:ext cx="278102" cy="338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" name="Google Shape;652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240267" y="11085680"/>
            <a:ext cx="219861" cy="489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" name="Google Shape;653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221617" y="11066940"/>
            <a:ext cx="257375" cy="527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" name="Google Shape;654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0617097" y="11683281"/>
            <a:ext cx="356781" cy="145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" name="Google Shape;655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598235" y="11664807"/>
            <a:ext cx="394341" cy="18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" name="Google Shape;656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1592141" y="10839338"/>
            <a:ext cx="148242" cy="289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" name="Google Shape;657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1573315" y="10820741"/>
            <a:ext cx="185810" cy="326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" name="Google Shape;658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1306935" y="11443723"/>
            <a:ext cx="399278" cy="340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9" name="Google Shape;659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1288158" y="11425095"/>
            <a:ext cx="436695" cy="377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0" name="Google Shape;660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230555" y="9452490"/>
            <a:ext cx="515614" cy="2216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1" name="Google Shape;661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677243" y="9442469"/>
            <a:ext cx="631670" cy="299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2" name="Google Shape;662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221625" y="9423549"/>
            <a:ext cx="1543469" cy="2424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3" name="Google Shape;663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604489" y="6623763"/>
            <a:ext cx="774566" cy="728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4" name="Google Shape;664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9585848" y="6605023"/>
            <a:ext cx="811950" cy="765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5" name="Google Shape;665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9718678" y="6861683"/>
            <a:ext cx="623669" cy="490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6" name="Google Shape;666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9700032" y="6842950"/>
            <a:ext cx="661292" cy="527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7" name="Google Shape;667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9585848" y="6605023"/>
            <a:ext cx="811950" cy="765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8" name="Google Shape;668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1271274" y="6628588"/>
            <a:ext cx="204329" cy="57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9" name="Google Shape;669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1252693" y="6609717"/>
            <a:ext cx="241904" cy="616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0" name="Google Shape;670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1281820" y="6417928"/>
            <a:ext cx="311006" cy="310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1" name="Google Shape;671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1263171" y="6399132"/>
            <a:ext cx="348450" cy="348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2" name="Google Shape;672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465515" y="6628588"/>
            <a:ext cx="204331" cy="57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3" name="Google Shape;673;p6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0446666" y="6609717"/>
            <a:ext cx="241902" cy="616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4" name="Google Shape;674;p6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0348197" y="6417828"/>
            <a:ext cx="310913" cy="310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5" name="Google Shape;675;p6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0329499" y="6399132"/>
            <a:ext cx="348450" cy="348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6" name="Google Shape;676;p6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1542860" y="6623763"/>
            <a:ext cx="774570" cy="728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7" name="Google Shape;677;p6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1524118" y="6605023"/>
            <a:ext cx="811956" cy="765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8" name="Google Shape;678;p6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1579709" y="6861683"/>
            <a:ext cx="623668" cy="490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9" name="Google Shape;679;p6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1561156" y="6842851"/>
            <a:ext cx="661245" cy="527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0" name="Google Shape;680;p6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1524118" y="6605023"/>
            <a:ext cx="811956" cy="765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1" name="Google Shape;681;p6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998857" y="7025078"/>
            <a:ext cx="1912857" cy="2538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2" name="Google Shape;682;p6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1153691" y="7704547"/>
            <a:ext cx="198348" cy="103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3" name="Google Shape;683;p6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134970" y="7685801"/>
            <a:ext cx="235817" cy="141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4" name="Google Shape;684;p6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0592612" y="7704547"/>
            <a:ext cx="198206" cy="103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5" name="Google Shape;685;p6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0573751" y="7685838"/>
            <a:ext cx="235784" cy="141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6" name="Google Shape;686;p6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0029335" y="8522041"/>
            <a:ext cx="1851667" cy="1041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7" name="Google Shape;687;p6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0010638" y="8503264"/>
            <a:ext cx="1889330" cy="1078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8" name="Google Shape;688;p6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0124777" y="7252004"/>
            <a:ext cx="446712" cy="5296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9" name="Google Shape;689;p6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0106154" y="7233345"/>
            <a:ext cx="484045" cy="566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0" name="Google Shape;690;p6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0866618" y="7025078"/>
            <a:ext cx="616520" cy="372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1" name="Google Shape;691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0847941" y="7006444"/>
            <a:ext cx="653806" cy="409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2" name="Google Shape;692;p6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0847941" y="7006444"/>
            <a:ext cx="653806" cy="409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3" name="Google Shape;693;p6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1566762" y="7463129"/>
            <a:ext cx="226424" cy="354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4" name="Google Shape;694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1547899" y="7444277"/>
            <a:ext cx="264023" cy="391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5" name="Google Shape;695;p6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1547899" y="7444277"/>
            <a:ext cx="264023" cy="391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6" name="Google Shape;696;p6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0320182" y="7025078"/>
            <a:ext cx="1591533" cy="2316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7" name="Google Shape;697;p6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9980140" y="7006301"/>
            <a:ext cx="1950239" cy="2575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8" name="Google Shape;698;p6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0164240" y="7895630"/>
            <a:ext cx="550479" cy="550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9" name="Google Shape;699;p6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0145391" y="7876195"/>
            <a:ext cx="587903" cy="587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0" name="Google Shape;700;p6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0330204" y="7991246"/>
            <a:ext cx="357769" cy="357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1" name="Google Shape;701;p6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1229500" y="7894451"/>
            <a:ext cx="550488" cy="550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2" name="Google Shape;702;p6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1211071" y="7876183"/>
            <a:ext cx="587904" cy="587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3" name="Google Shape;703;p6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1256674" y="7991239"/>
            <a:ext cx="357486" cy="357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4" name="Google Shape;704;p6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1057542" y="8692319"/>
            <a:ext cx="198348" cy="103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5" name="Google Shape;705;p6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1038821" y="8673716"/>
            <a:ext cx="235786" cy="140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6" name="Google Shape;706;p6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0654733" y="8692319"/>
            <a:ext cx="198206" cy="103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7" name="Google Shape;707;p6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0635873" y="8673660"/>
            <a:ext cx="235784" cy="141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8" name="Google Shape;708;p6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0516835" y="8887110"/>
            <a:ext cx="952179" cy="275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9" name="Google Shape;709;p6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0866410" y="9209112"/>
            <a:ext cx="292016" cy="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15" name="Google Shape;7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7"/>
          <p:cNvSpPr/>
          <p:nvPr/>
        </p:nvSpPr>
        <p:spPr>
          <a:xfrm>
            <a:off x="3061083" y="4203700"/>
            <a:ext cx="18252181" cy="2400300"/>
          </a:xfrm>
          <a:prstGeom prst="roundRect">
            <a:avLst>
              <a:gd fmla="val 3048" name="adj"/>
            </a:avLst>
          </a:prstGeom>
          <a:solidFill>
            <a:srgbClr val="FFCA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7"/>
          <p:cNvSpPr/>
          <p:nvPr/>
        </p:nvSpPr>
        <p:spPr>
          <a:xfrm>
            <a:off x="3420961" y="4508500"/>
            <a:ext cx="17519723" cy="1960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Іменовані числа бувають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простими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і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складеними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Прості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представлені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1 числом та 1 одиницею вимірювання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Складені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представлені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двома числами і двома одиницями вимірювання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7"/>
          <p:cNvSpPr/>
          <p:nvPr/>
        </p:nvSpPr>
        <p:spPr>
          <a:xfrm>
            <a:off x="2976405" y="7683500"/>
            <a:ext cx="3014510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Наприклад: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7"/>
          <p:cNvSpPr/>
          <p:nvPr/>
        </p:nvSpPr>
        <p:spPr>
          <a:xfrm>
            <a:off x="2976405" y="8648700"/>
            <a:ext cx="11588082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см;  3 м;  6 кг;  4 грн -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прості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іменовані числа.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7"/>
          <p:cNvSpPr/>
          <p:nvPr/>
        </p:nvSpPr>
        <p:spPr>
          <a:xfrm>
            <a:off x="2976405" y="9613900"/>
            <a:ext cx="15119123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дм 3 см;  2 ц 60 кг;  4 грн 50 коп - </a:t>
            </a:r>
            <a:r>
              <a:rPr b="0" i="0" lang="en-US" sz="4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складені</a:t>
            </a:r>
            <a:r>
              <a:rPr b="0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 іменовані числа.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21" name="Google Shape;7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30403" y="7150100"/>
            <a:ext cx="2866755" cy="553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727" name="Google Shape;7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8"/>
          <p:cNvSpPr/>
          <p:nvPr/>
        </p:nvSpPr>
        <p:spPr>
          <a:xfrm>
            <a:off x="3188098" y="5511800"/>
            <a:ext cx="18010851" cy="2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Запиши в одному рядку прості іменовані числа, а в іншому - складені: 7 м, 2 дм, 17 ц 10 кг, 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0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2 год 30 хв, 7 дм 4 см, 25 см, 48 л, 50 діб.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729" name="Google Shape;72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1855" y="11434514"/>
            <a:ext cx="1013469" cy="739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0" name="Google Shape;73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5050" y="11417449"/>
            <a:ext cx="1047165" cy="773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1" name="Google Shape;73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4941" y="11879560"/>
            <a:ext cx="260255" cy="294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2" name="Google Shape;73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28130" y="11862774"/>
            <a:ext cx="293958" cy="327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3" name="Google Shape;73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28641" y="11434514"/>
            <a:ext cx="1013469" cy="739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4" name="Google Shape;73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11748" y="11417449"/>
            <a:ext cx="1047165" cy="773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5" name="Google Shape;735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28641" y="11879560"/>
            <a:ext cx="260255" cy="294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6" name="Google Shape;736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11748" y="11862780"/>
            <a:ext cx="293929" cy="327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7" name="Google Shape;737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89673" y="9863565"/>
            <a:ext cx="1354616" cy="2147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8" name="Google Shape;738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89081" y="10772887"/>
            <a:ext cx="755103" cy="1006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9" name="Google Shape;739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72036" y="10755995"/>
            <a:ext cx="789143" cy="104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0" name="Google Shape;740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125741" y="10022948"/>
            <a:ext cx="147413" cy="316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1" name="Google Shape;741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109114" y="10005926"/>
            <a:ext cx="180829" cy="350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2" name="Google Shape;742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239015" y="10567398"/>
            <a:ext cx="282963" cy="40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3" name="Google Shape;743;p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222159" y="10550711"/>
            <a:ext cx="316823" cy="438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4" name="Google Shape;744;p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592729" y="10179776"/>
            <a:ext cx="348855" cy="429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5" name="Google Shape;745;p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575868" y="10162902"/>
            <a:ext cx="382806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6" name="Google Shape;746;p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372484" y="10798411"/>
            <a:ext cx="216634" cy="271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7" name="Google Shape;747;p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355611" y="10781531"/>
            <a:ext cx="250061" cy="304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8" name="Google Shape;748;p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289667" y="11341844"/>
            <a:ext cx="197685" cy="440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9" name="Google Shape;749;p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272763" y="11324865"/>
            <a:ext cx="231491" cy="474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0" name="Google Shape;750;p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628548" y="11879331"/>
            <a:ext cx="320969" cy="131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1" name="Google Shape;751;p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611707" y="11862842"/>
            <a:ext cx="354761" cy="164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2" name="Google Shape;752;p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505724" y="11120227"/>
            <a:ext cx="133362" cy="260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3" name="Google Shape;753;p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488787" y="11103428"/>
            <a:ext cx="167161" cy="294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4" name="Google Shape;754;p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249147" y="11663883"/>
            <a:ext cx="359201" cy="306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5" name="Google Shape;755;p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232255" y="11647190"/>
            <a:ext cx="392840" cy="339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6" name="Google Shape;756;p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3175224" y="9863944"/>
            <a:ext cx="463861" cy="1994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7" name="Google Shape;757;p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682657" y="9863565"/>
            <a:ext cx="568269" cy="269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8" name="Google Shape;758;p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272899" y="9846419"/>
            <a:ext cx="1388549" cy="2181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9" name="Google Shape;759;p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490284" y="7675197"/>
            <a:ext cx="791130" cy="542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0" name="Google Shape;760;p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473384" y="7658646"/>
            <a:ext cx="824715" cy="575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1" name="Google Shape;761;p8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21998" y="7879916"/>
            <a:ext cx="633632" cy="337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2" name="Google Shape;762;p8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05031" y="7863086"/>
            <a:ext cx="667357" cy="371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3" name="Google Shape;763;p8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473384" y="7658646"/>
            <a:ext cx="824715" cy="575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4" name="Google Shape;764;p8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988616" y="7332669"/>
            <a:ext cx="135303" cy="526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5" name="Google Shape;765;p8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971723" y="7315820"/>
            <a:ext cx="169060" cy="560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6" name="Google Shape;766;p8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895261" y="7141679"/>
            <a:ext cx="279856" cy="27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7" name="Google Shape;767;p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878491" y="7124700"/>
            <a:ext cx="313650" cy="31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8" name="Google Shape;768;p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212593" y="7532700"/>
            <a:ext cx="284280" cy="488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9" name="Google Shape;769;p8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195884" y="7515727"/>
            <a:ext cx="317940" cy="521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0" name="Google Shape;770;p8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081852" y="7350975"/>
            <a:ext cx="279856" cy="27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1" name="Google Shape;771;p8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065082" y="7333996"/>
            <a:ext cx="313650" cy="31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2" name="Google Shape;772;p8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3277063" y="7172387"/>
            <a:ext cx="586630" cy="761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3" name="Google Shape;773;p8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260364" y="7155427"/>
            <a:ext cx="620305" cy="794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4" name="Google Shape;774;p8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3333740" y="7387654"/>
            <a:ext cx="459652" cy="540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5" name="Google Shape;775;p8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316955" y="7370843"/>
            <a:ext cx="493314" cy="57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6" name="Google Shape;776;p8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3260364" y="7155427"/>
            <a:ext cx="620305" cy="794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7" name="Google Shape;777;p8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159799" y="7731131"/>
            <a:ext cx="1774146" cy="2293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8" name="Google Shape;778;p8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049195" y="8309577"/>
            <a:ext cx="180930" cy="88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9" name="Google Shape;779;p8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3032407" y="8292709"/>
            <a:ext cx="214768" cy="121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0" name="Google Shape;780;p8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567001" y="8423610"/>
            <a:ext cx="167416" cy="111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1" name="Google Shape;781;p8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550100" y="8406916"/>
            <a:ext cx="201097" cy="14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2" name="Google Shape;782;p8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320407" y="9040986"/>
            <a:ext cx="1613537" cy="983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3" name="Google Shape;783;p8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303750" y="9023976"/>
            <a:ext cx="1647097" cy="1017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4" name="Google Shape;784;p8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159926" y="8099375"/>
            <a:ext cx="310642" cy="528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5" name="Google Shape;785;p8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143153" y="8082539"/>
            <a:ext cx="344327" cy="562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6" name="Google Shape;786;p8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655112" y="7731131"/>
            <a:ext cx="545134" cy="340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7" name="Google Shape;787;p8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638343" y="7714128"/>
            <a:ext cx="578672" cy="374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8" name="Google Shape;788;p8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638343" y="7714128"/>
            <a:ext cx="578672" cy="374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9" name="Google Shape;789;p8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3380160" y="7997937"/>
            <a:ext cx="243939" cy="295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0" name="Google Shape;790;p8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3363234" y="7981094"/>
            <a:ext cx="277583" cy="329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1" name="Google Shape;791;p8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3363234" y="7981094"/>
            <a:ext cx="277583" cy="329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2" name="Google Shape;792;p8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210920" y="7731199"/>
            <a:ext cx="1723070" cy="1928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3" name="Google Shape;793;p8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143153" y="7714258"/>
            <a:ext cx="1807694" cy="2326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4" name="Google Shape;794;p8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276091" y="8648824"/>
            <a:ext cx="495337" cy="4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5" name="Google Shape;795;p8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259202" y="8632062"/>
            <a:ext cx="528988" cy="528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6" name="Google Shape;796;p8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423401" y="8719871"/>
            <a:ext cx="321890" cy="321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7" name="Google Shape;797;p8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3204458" y="8409936"/>
            <a:ext cx="495329" cy="495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8" name="Google Shape;798;p8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3187560" y="8393175"/>
            <a:ext cx="528990" cy="528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9" name="Google Shape;799;p8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3230586" y="8512225"/>
            <a:ext cx="321765" cy="321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0" name="Google Shape;800;p8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3182337" y="9227679"/>
            <a:ext cx="420694" cy="357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1" name="Google Shape;801;p8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3165420" y="9210787"/>
            <a:ext cx="454456" cy="390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2" name="Google Shape;802;p8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3510493" y="9452701"/>
            <a:ext cx="150631" cy="169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3" name="Google Shape;803;p8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3207944" y="9166275"/>
            <a:ext cx="180844" cy="88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4" name="Google Shape;804;p8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3191134" y="9149482"/>
            <a:ext cx="214590" cy="122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5" name="Google Shape;805;p8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865694" y="9250065"/>
            <a:ext cx="166502" cy="113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6" name="Google Shape;806;p8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848815" y="9233284"/>
            <a:ext cx="200135" cy="146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7" name="Google Shape;807;p8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364228" y="11155747"/>
            <a:ext cx="477834" cy="1090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8" name="Google Shape;808;p8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364228" y="11155747"/>
            <a:ext cx="477834" cy="1090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9" name="Google Shape;809;p8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347588" y="11139109"/>
            <a:ext cx="511367" cy="1123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0" name="Google Shape;810;p8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572026" y="12039960"/>
            <a:ext cx="270163" cy="206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1" name="Google Shape;811;p8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555201" y="12022993"/>
            <a:ext cx="304007" cy="239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2" name="Google Shape;812;p8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3094569" y="11155747"/>
            <a:ext cx="477834" cy="1090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3" name="Google Shape;813;p8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3094569" y="11155747"/>
            <a:ext cx="477834" cy="1090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4" name="Google Shape;814;p8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3077676" y="11139301"/>
            <a:ext cx="511494" cy="1123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5" name="Google Shape;815;p8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3094569" y="12039966"/>
            <a:ext cx="270163" cy="206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6" name="Google Shape;816;p8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3077676" y="12023179"/>
            <a:ext cx="303973" cy="23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822" name="Google Shape;8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9"/>
          <p:cNvSpPr/>
          <p:nvPr/>
        </p:nvSpPr>
        <p:spPr>
          <a:xfrm>
            <a:off x="2540318" y="7226300"/>
            <a:ext cx="3751202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Вправа 175.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AutoNum type="arabicPeriod"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Задача 176.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9"/>
          <p:cNvSpPr/>
          <p:nvPr/>
        </p:nvSpPr>
        <p:spPr>
          <a:xfrm>
            <a:off x="2540318" y="5664200"/>
            <a:ext cx="8526999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Підручник за 3 клас / Математика</a:t>
            </a:r>
            <a:r>
              <a:rPr b="0" i="0" lang="en-US" sz="4000" u="sng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Автор: Заїка</a:t>
            </a:r>
            <a:r>
              <a:rPr b="0" i="0" lang="en-US" sz="4000" cap="none" strike="noStrike">
                <a:solidFill>
                  <a:srgbClr val="000000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 </a:t>
            </a:r>
            <a:r>
              <a:rPr b="0" i="0" lang="en-US" sz="4000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Та</a:t>
            </a:r>
            <a:r>
              <a:rPr b="0" i="0" lang="en-US" sz="4000" cap="none" strike="noStrike">
                <a:solidFill>
                  <a:srgbClr val="000000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рнавська</a:t>
            </a:r>
            <a:endParaRPr b="0" i="0" sz="40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9"/>
          <p:cNvSpPr/>
          <p:nvPr/>
        </p:nvSpPr>
        <p:spPr>
          <a:xfrm>
            <a:off x="1930641" y="20066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9"/>
          <p:cNvSpPr/>
          <p:nvPr/>
        </p:nvSpPr>
        <p:spPr>
          <a:xfrm>
            <a:off x="2540318" y="4406900"/>
            <a:ext cx="64016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4800"/>
              <a:buFont typeface="Rubik"/>
              <a:buNone/>
            </a:pPr>
            <a:r>
              <a:rPr b="1" i="0" lang="en-US" sz="48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827" name="Google Shape;82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679380" y="8969487"/>
            <a:ext cx="1141901" cy="1131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8" name="Google Shape;828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656645" y="8946728"/>
            <a:ext cx="1187515" cy="1177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9" name="Google Shape;829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679380" y="8969487"/>
            <a:ext cx="369509" cy="405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0" name="Google Shape;83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656644" y="8946567"/>
            <a:ext cx="415259" cy="451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1" name="Google Shape;83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827798" y="8969474"/>
            <a:ext cx="1141899" cy="1131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2" name="Google Shape;832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804916" y="8946666"/>
            <a:ext cx="1187642" cy="1177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3" name="Google Shape;833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600015" y="8969462"/>
            <a:ext cx="369509" cy="405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4" name="Google Shape;834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577344" y="8946840"/>
            <a:ext cx="415388" cy="451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5" name="Google Shape;835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8535753" y="10814348"/>
            <a:ext cx="570933" cy="13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6" name="Google Shape;836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513181" y="10791341"/>
            <a:ext cx="616585" cy="1435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7" name="Google Shape;837;p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577351" y="11835395"/>
            <a:ext cx="390152" cy="368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8" name="Google Shape;838;p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554545" y="11812612"/>
            <a:ext cx="435792" cy="414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9" name="Google Shape;839;p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9505071" y="10814360"/>
            <a:ext cx="570923" cy="13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0" name="Google Shape;840;p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9482497" y="10791515"/>
            <a:ext cx="616585" cy="1435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1" name="Google Shape;841;p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9644419" y="11835408"/>
            <a:ext cx="390152" cy="368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2" name="Google Shape;842;p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9621765" y="11812637"/>
            <a:ext cx="435654" cy="414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3" name="Google Shape;843;p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8362323" y="8398942"/>
            <a:ext cx="1834641" cy="2907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4" name="Google Shape;844;p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767828" y="9630668"/>
            <a:ext cx="1022678" cy="1363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5" name="Google Shape;845;p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744726" y="9607786"/>
            <a:ext cx="1068626" cy="1409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6" name="Google Shape;846;p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494654" y="8614817"/>
            <a:ext cx="199648" cy="428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7" name="Google Shape;847;p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9472309" y="8591748"/>
            <a:ext cx="244907" cy="474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8" name="Google Shape;848;p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9648069" y="9352347"/>
            <a:ext cx="383232" cy="548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9" name="Google Shape;849;p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625069" y="9329601"/>
            <a:ext cx="428798" cy="593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0" name="Google Shape;850;p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772768" y="8827393"/>
            <a:ext cx="472474" cy="582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1" name="Google Shape;851;p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749929" y="8804362"/>
            <a:ext cx="518529" cy="627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2" name="Google Shape;852;p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474475" y="9665060"/>
            <a:ext cx="293400" cy="367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3" name="Google Shape;853;p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8451699" y="9642289"/>
            <a:ext cx="338588" cy="412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4" name="Google Shape;854;p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8362312" y="10401052"/>
            <a:ext cx="267737" cy="596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5" name="Google Shape;855;p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339591" y="10378232"/>
            <a:ext cx="313589" cy="642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6" name="Google Shape;856;p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821280" y="11129342"/>
            <a:ext cx="434705" cy="177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7" name="Google Shape;857;p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798643" y="11106658"/>
            <a:ext cx="480300" cy="222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8" name="Google Shape;858;p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0009287" y="10101089"/>
            <a:ext cx="180619" cy="352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9" name="Google Shape;859;p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9986348" y="10078157"/>
            <a:ext cx="226396" cy="398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0" name="Google Shape;860;p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9661789" y="10837304"/>
            <a:ext cx="486485" cy="414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1" name="Google Shape;861;p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638910" y="10814521"/>
            <a:ext cx="532077" cy="460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2" name="Google Shape;862;p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568554" y="8398780"/>
            <a:ext cx="628232" cy="2700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3" name="Google Shape;863;p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894563" y="8398942"/>
            <a:ext cx="769638" cy="365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4" name="Google Shape;864;p9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339619" y="8376072"/>
            <a:ext cx="1880547" cy="2953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5" name="Google Shape;865;p9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7334919" y="5261794"/>
            <a:ext cx="1047524" cy="76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6" name="Google Shape;866;p9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312264" y="5238973"/>
            <a:ext cx="1093163" cy="810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7" name="Google Shape;867;p9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505402" y="5542248"/>
            <a:ext cx="841606" cy="484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8" name="Google Shape;868;p9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482600" y="5519452"/>
            <a:ext cx="887429" cy="53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9" name="Google Shape;869;p9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312264" y="5238973"/>
            <a:ext cx="1093163" cy="810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0" name="Google Shape;870;p9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9387274" y="4891844"/>
            <a:ext cx="162510" cy="715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1" name="Google Shape;871;p9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9364238" y="4869049"/>
            <a:ext cx="208220" cy="760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2" name="Google Shape;872;p9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9277113" y="4632896"/>
            <a:ext cx="379037" cy="378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3" name="Google Shape;873;p9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9254137" y="4610100"/>
            <a:ext cx="424641" cy="42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4" name="Google Shape;874;p9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332372" y="5107670"/>
            <a:ext cx="357855" cy="673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5" name="Google Shape;875;p9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309534" y="5084862"/>
            <a:ext cx="403426" cy="7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6" name="Google Shape;876;p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162216" y="4858581"/>
            <a:ext cx="379044" cy="379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7" name="Google Shape;877;p9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139259" y="4835959"/>
            <a:ext cx="424784" cy="424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8" name="Google Shape;878;p9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9758707" y="4719117"/>
            <a:ext cx="824330" cy="1003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9" name="Google Shape;879;p9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9736078" y="4696222"/>
            <a:ext cx="869854" cy="1049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0" name="Google Shape;880;p9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824871" y="5011489"/>
            <a:ext cx="653417" cy="706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1" name="Google Shape;881;p9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9802007" y="4989054"/>
            <a:ext cx="699060" cy="751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2" name="Google Shape;882;p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736078" y="4696222"/>
            <a:ext cx="869854" cy="1049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3" name="Google Shape;883;p9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8190083" y="5429597"/>
            <a:ext cx="2359053" cy="3105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4" name="Google Shape;884;p9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9389135" y="6224290"/>
            <a:ext cx="245306" cy="11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5" name="Google Shape;885;p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9366254" y="6201767"/>
            <a:ext cx="291065" cy="16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6" name="Google Shape;886;p9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8726210" y="6346899"/>
            <a:ext cx="230742" cy="145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7" name="Google Shape;887;p9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8703171" y="6324290"/>
            <a:ext cx="276357" cy="190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8" name="Google Shape;888;p9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8337029" y="7226102"/>
            <a:ext cx="2211377" cy="1308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9" name="Google Shape;889;p9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8314270" y="7203318"/>
            <a:ext cx="2257039" cy="1354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0" name="Google Shape;890;p9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191325" y="5878773"/>
            <a:ext cx="444585" cy="703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1" name="Google Shape;891;p9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8168439" y="5855940"/>
            <a:ext cx="490255" cy="74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2" name="Google Shape;892;p9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8912975" y="5429461"/>
            <a:ext cx="743141" cy="453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3" name="Google Shape;893;p9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8890033" y="5406566"/>
            <a:ext cx="788846" cy="498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4" name="Google Shape;894;p9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8890033" y="5406566"/>
            <a:ext cx="788846" cy="498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5" name="Google Shape;895;p9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9872421" y="5821648"/>
            <a:ext cx="319898" cy="406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6" name="Google Shape;896;p9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9849628" y="5798555"/>
            <a:ext cx="365527" cy="452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7" name="Google Shape;897;p9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9849629" y="5798555"/>
            <a:ext cx="365527" cy="452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8" name="Google Shape;898;p9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8293336" y="5429771"/>
            <a:ext cx="2255802" cy="2661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9" name="Google Shape;899;p9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8167252" y="5406740"/>
            <a:ext cx="2404786" cy="3150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0" name="Google Shape;900;p9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9533463" y="7423001"/>
            <a:ext cx="245307" cy="11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1" name="Google Shape;901;p9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9510584" y="7400280"/>
            <a:ext cx="291065" cy="16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2" name="Google Shape;902;p9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9059594" y="7507312"/>
            <a:ext cx="230742" cy="145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3" name="Google Shape;903;p9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9036842" y="7484393"/>
            <a:ext cx="276244" cy="191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4" name="Google Shape;904;p9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9007412" y="7618053"/>
            <a:ext cx="923275" cy="573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5" name="Google Shape;905;p9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8984586" y="7595282"/>
            <a:ext cx="968699" cy="618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6" name="Google Shape;906;p9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9676244" y="7834102"/>
            <a:ext cx="240318" cy="104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7" name="Google Shape;907;p9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9653497" y="7811207"/>
            <a:ext cx="285955" cy="149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8" name="Google Shape;908;p9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9088092" y="7989925"/>
            <a:ext cx="267842" cy="14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9" name="Google Shape;909;p9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9065069" y="7967030"/>
            <a:ext cx="313456" cy="60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0" name="Google Shape;910;p9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9600213" y="6458967"/>
            <a:ext cx="628267" cy="485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1" name="Google Shape;911;p9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8389343" y="6701917"/>
            <a:ext cx="616193" cy="46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2024-05-22T17:23:34Z</dcterms:created>
  <dc:creator>PptxGenJS</dc:creator>
</cp:coreProperties>
</file>