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0.svg" ContentType="image/svg+xml"/>
  <Override PartName="/ppt/media/image102.svg" ContentType="image/svg+xml"/>
  <Override PartName="/ppt/media/image105.svg" ContentType="image/svg+xml"/>
  <Override PartName="/ppt/media/image107.svg" ContentType="image/svg+xml"/>
  <Override PartName="/ppt/media/image11.svg" ContentType="image/svg+xml"/>
  <Override PartName="/ppt/media/image111.svg" ContentType="image/svg+xml"/>
  <Override PartName="/ppt/media/image112.svg" ContentType="image/svg+xml"/>
  <Override PartName="/ppt/media/image114.svg" ContentType="image/svg+xml"/>
  <Override PartName="/ppt/media/image116.svg" ContentType="image/svg+xml"/>
  <Override PartName="/ppt/media/image118.svg" ContentType="image/svg+xml"/>
  <Override PartName="/ppt/media/image119.svg" ContentType="image/svg+xml"/>
  <Override PartName="/ppt/media/image121.svg" ContentType="image/svg+xml"/>
  <Override PartName="/ppt/media/image122.svg" ContentType="image/svg+xml"/>
  <Override PartName="/ppt/media/image125.svg" ContentType="image/svg+xml"/>
  <Override PartName="/ppt/media/image128.svg" ContentType="image/svg+xml"/>
  <Override PartName="/ppt/media/image129.svg" ContentType="image/svg+xml"/>
  <Override PartName="/ppt/media/image130.svg" ContentType="image/svg+xml"/>
  <Override PartName="/ppt/media/image131.svg" ContentType="image/svg+xml"/>
  <Override PartName="/ppt/media/image132.svg" ContentType="image/svg+xml"/>
  <Override PartName="/ppt/media/image133.svg" ContentType="image/svg+xml"/>
  <Override PartName="/ppt/media/image134.svg" ContentType="image/svg+xml"/>
  <Override PartName="/ppt/media/image135.svg" ContentType="image/svg+xml"/>
  <Override PartName="/ppt/media/image138.svg" ContentType="image/svg+xml"/>
  <Override PartName="/ppt/media/image142.svg" ContentType="image/svg+xml"/>
  <Override PartName="/ppt/media/image143.svg" ContentType="image/svg+xml"/>
  <Override PartName="/ppt/media/image145.svg" ContentType="image/svg+xml"/>
  <Override PartName="/ppt/media/image146.svg" ContentType="image/svg+xml"/>
  <Override PartName="/ppt/media/image148.svg" ContentType="image/svg+xml"/>
  <Override PartName="/ppt/media/image15.svg" ContentType="image/svg+xml"/>
  <Override PartName="/ppt/media/image153.svg" ContentType="image/svg+xml"/>
  <Override PartName="/ppt/media/image155.svg" ContentType="image/svg+xml"/>
  <Override PartName="/ppt/media/image157.svg" ContentType="image/svg+xml"/>
  <Override PartName="/ppt/media/image159.svg" ContentType="image/svg+xml"/>
  <Override PartName="/ppt/media/image16.svg" ContentType="image/svg+xml"/>
  <Override PartName="/ppt/media/image161.svg" ContentType="image/svg+xml"/>
  <Override PartName="/ppt/media/image163.svg" ContentType="image/svg+xml"/>
  <Override PartName="/ppt/media/image165.svg" ContentType="image/svg+xml"/>
  <Override PartName="/ppt/media/image167.svg" ContentType="image/svg+xml"/>
  <Override PartName="/ppt/media/image169.svg" ContentType="image/svg+xml"/>
  <Override PartName="/ppt/media/image171.svg" ContentType="image/svg+xml"/>
  <Override PartName="/ppt/media/image173.svg" ContentType="image/svg+xml"/>
  <Override PartName="/ppt/media/image175.svg" ContentType="image/svg+xml"/>
  <Override PartName="/ppt/media/image177.svg" ContentType="image/svg+xml"/>
  <Override PartName="/ppt/media/image179.svg" ContentType="image/svg+xml"/>
  <Override PartName="/ppt/media/image18.svg" ContentType="image/svg+xml"/>
  <Override PartName="/ppt/media/image180.svg" ContentType="image/svg+xml"/>
  <Override PartName="/ppt/media/image181.svg" ContentType="image/svg+xml"/>
  <Override PartName="/ppt/media/image182.svg" ContentType="image/svg+xml"/>
  <Override PartName="/ppt/media/image183.svg" ContentType="image/svg+xml"/>
  <Override PartName="/ppt/media/image184.svg" ContentType="image/svg+xml"/>
  <Override PartName="/ppt/media/image185.svg" ContentType="image/svg+xml"/>
  <Override PartName="/ppt/media/image186.svg" ContentType="image/svg+xml"/>
  <Override PartName="/ppt/media/image188.svg" ContentType="image/svg+xml"/>
  <Override PartName="/ppt/media/image189.svg" ContentType="image/svg+xml"/>
  <Override PartName="/ppt/media/image190.svg" ContentType="image/svg+xml"/>
  <Override PartName="/ppt/media/image191.svg" ContentType="image/svg+xml"/>
  <Override PartName="/ppt/media/image192.svg" ContentType="image/svg+xml"/>
  <Override PartName="/ppt/media/image193.svg" ContentType="image/svg+xml"/>
  <Override PartName="/ppt/media/image194.svg" ContentType="image/svg+xml"/>
  <Override PartName="/ppt/media/image195.svg" ContentType="image/svg+xml"/>
  <Override PartName="/ppt/media/image20.svg" ContentType="image/svg+xml"/>
  <Override PartName="/ppt/media/image201.svg" ContentType="image/svg+xml"/>
  <Override PartName="/ppt/media/image202.svg" ContentType="image/svg+xml"/>
  <Override PartName="/ppt/media/image204.svg" ContentType="image/svg+xml"/>
  <Override PartName="/ppt/media/image206.svg" ContentType="image/svg+xml"/>
  <Override PartName="/ppt/media/image208.svg" ContentType="image/svg+xml"/>
  <Override PartName="/ppt/media/image210.svg" ContentType="image/svg+xml"/>
  <Override PartName="/ppt/media/image212.svg" ContentType="image/svg+xml"/>
  <Override PartName="/ppt/media/image213.svg" ContentType="image/svg+xml"/>
  <Override PartName="/ppt/media/image215.svg" ContentType="image/svg+xml"/>
  <Override PartName="/ppt/media/image217.svg" ContentType="image/svg+xml"/>
  <Override PartName="/ppt/media/image219.svg" ContentType="image/svg+xml"/>
  <Override PartName="/ppt/media/image22.svg" ContentType="image/svg+xml"/>
  <Override PartName="/ppt/media/image220.svg" ContentType="image/svg+xml"/>
  <Override PartName="/ppt/media/image222.svg" ContentType="image/svg+xml"/>
  <Override PartName="/ppt/media/image224.svg" ContentType="image/svg+xml"/>
  <Override PartName="/ppt/media/image226.svg" ContentType="image/svg+xml"/>
  <Override PartName="/ppt/media/image228.svg" ContentType="image/svg+xml"/>
  <Override PartName="/ppt/media/image230.svg" ContentType="image/svg+xml"/>
  <Override PartName="/ppt/media/image231.svg" ContentType="image/svg+xml"/>
  <Override PartName="/ppt/media/image24.svg" ContentType="image/svg+xml"/>
  <Override PartName="/ppt/media/image240.svg" ContentType="image/svg+xml"/>
  <Override PartName="/ppt/media/image242.svg" ContentType="image/svg+xml"/>
  <Override PartName="/ppt/media/image244.svg" ContentType="image/svg+xml"/>
  <Override PartName="/ppt/media/image246.svg" ContentType="image/svg+xml"/>
  <Override PartName="/ppt/media/image248.svg" ContentType="image/svg+xml"/>
  <Override PartName="/ppt/media/image250.svg" ContentType="image/svg+xml"/>
  <Override PartName="/ppt/media/image251.svg" ContentType="image/svg+xml"/>
  <Override PartName="/ppt/media/image253.svg" ContentType="image/svg+xml"/>
  <Override PartName="/ppt/media/image255.svg" ContentType="image/svg+xml"/>
  <Override PartName="/ppt/media/image257.svg" ContentType="image/svg+xml"/>
  <Override PartName="/ppt/media/image259.svg" ContentType="image/svg+xml"/>
  <Override PartName="/ppt/media/image26.svg" ContentType="image/svg+xml"/>
  <Override PartName="/ppt/media/image261.svg" ContentType="image/svg+xml"/>
  <Override PartName="/ppt/media/image263.svg" ContentType="image/svg+xml"/>
  <Override PartName="/ppt/media/image265.svg" ContentType="image/svg+xml"/>
  <Override PartName="/ppt/media/image267.svg" ContentType="image/svg+xml"/>
  <Override PartName="/ppt/media/image269.svg" ContentType="image/svg+xml"/>
  <Override PartName="/ppt/media/image27.svg" ContentType="image/svg+xml"/>
  <Override PartName="/ppt/media/image271.svg" ContentType="image/svg+xml"/>
  <Override PartName="/ppt/media/image273.svg" ContentType="image/svg+xml"/>
  <Override PartName="/ppt/media/image275.svg" ContentType="image/svg+xml"/>
  <Override PartName="/ppt/media/image277.svg" ContentType="image/svg+xml"/>
  <Override PartName="/ppt/media/image279.svg" ContentType="image/svg+xml"/>
  <Override PartName="/ppt/media/image281.svg" ContentType="image/svg+xml"/>
  <Override PartName="/ppt/media/image283.svg" ContentType="image/svg+xml"/>
  <Override PartName="/ppt/media/image285.svg" ContentType="image/svg+xml"/>
  <Override PartName="/ppt/media/image286.svg" ContentType="image/svg+xml"/>
  <Override PartName="/ppt/media/image287.svg" ContentType="image/svg+xml"/>
  <Override PartName="/ppt/media/image288.svg" ContentType="image/svg+xml"/>
  <Override PartName="/ppt/media/image290.svg" ContentType="image/svg+xml"/>
  <Override PartName="/ppt/media/image291.svg" ContentType="image/svg+xml"/>
  <Override PartName="/ppt/media/image293.svg" ContentType="image/svg+xml"/>
  <Override PartName="/ppt/media/image295.svg" ContentType="image/svg+xml"/>
  <Override PartName="/ppt/media/image297.svg" ContentType="image/svg+xml"/>
  <Override PartName="/ppt/media/image299.svg" ContentType="image/svg+xml"/>
  <Override PartName="/ppt/media/image3.svg" ContentType="image/svg+xml"/>
  <Override PartName="/ppt/media/image301.svg" ContentType="image/svg+xml"/>
  <Override PartName="/ppt/media/image303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1.svg" ContentType="image/svg+xml"/>
  <Override PartName="/ppt/media/image42.svg" ContentType="image/svg+xml"/>
  <Override PartName="/ppt/media/image44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7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71.svg" ContentType="image/svg+xml"/>
  <Override PartName="/ppt/media/image73.svg" ContentType="image/svg+xml"/>
  <Override PartName="/ppt/media/image74.svg" ContentType="image/svg+xml"/>
  <Override PartName="/ppt/media/image76.svg" ContentType="image/svg+xml"/>
  <Override PartName="/ppt/media/image77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89.svg" ContentType="image/svg+xml"/>
  <Override PartName="/ppt/media/image9.svg" ContentType="image/svg+xml"/>
  <Override PartName="/ppt/media/image91.svg" ContentType="image/svg+xml"/>
  <Override PartName="/ppt/media/image93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5.svg"/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30.svg"/><Relationship Id="rId7" Type="http://schemas.openxmlformats.org/officeDocument/2006/relationships/image" Target="../media/image113.png"/><Relationship Id="rId6" Type="http://schemas.openxmlformats.org/officeDocument/2006/relationships/image" Target="../media/image129.svg"/><Relationship Id="rId5" Type="http://schemas.openxmlformats.org/officeDocument/2006/relationships/image" Target="../media/image128.svg"/><Relationship Id="rId4" Type="http://schemas.openxmlformats.org/officeDocument/2006/relationships/image" Target="../media/image110.png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35.svg"/><Relationship Id="rId16" Type="http://schemas.openxmlformats.org/officeDocument/2006/relationships/image" Target="../media/image134.svg"/><Relationship Id="rId15" Type="http://schemas.openxmlformats.org/officeDocument/2006/relationships/image" Target="../media/image120.png"/><Relationship Id="rId14" Type="http://schemas.openxmlformats.org/officeDocument/2006/relationships/image" Target="../media/image133.svg"/><Relationship Id="rId13" Type="http://schemas.openxmlformats.org/officeDocument/2006/relationships/image" Target="../media/image23.png"/><Relationship Id="rId12" Type="http://schemas.openxmlformats.org/officeDocument/2006/relationships/image" Target="../media/image132.svg"/><Relationship Id="rId11" Type="http://schemas.openxmlformats.org/officeDocument/2006/relationships/image" Target="../media/image117.png"/><Relationship Id="rId10" Type="http://schemas.openxmlformats.org/officeDocument/2006/relationships/image" Target="../media/image131.sv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8.svg"/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30.svg"/><Relationship Id="rId7" Type="http://schemas.openxmlformats.org/officeDocument/2006/relationships/image" Target="../media/image113.png"/><Relationship Id="rId6" Type="http://schemas.openxmlformats.org/officeDocument/2006/relationships/image" Target="../media/image129.svg"/><Relationship Id="rId5" Type="http://schemas.openxmlformats.org/officeDocument/2006/relationships/image" Target="../media/image128.svg"/><Relationship Id="rId4" Type="http://schemas.openxmlformats.org/officeDocument/2006/relationships/image" Target="../media/image110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35.svg"/><Relationship Id="rId16" Type="http://schemas.openxmlformats.org/officeDocument/2006/relationships/image" Target="../media/image134.svg"/><Relationship Id="rId15" Type="http://schemas.openxmlformats.org/officeDocument/2006/relationships/image" Target="../media/image120.png"/><Relationship Id="rId14" Type="http://schemas.openxmlformats.org/officeDocument/2006/relationships/image" Target="../media/image133.svg"/><Relationship Id="rId13" Type="http://schemas.openxmlformats.org/officeDocument/2006/relationships/image" Target="../media/image23.png"/><Relationship Id="rId12" Type="http://schemas.openxmlformats.org/officeDocument/2006/relationships/image" Target="../media/image132.svg"/><Relationship Id="rId11" Type="http://schemas.openxmlformats.org/officeDocument/2006/relationships/image" Target="../media/image117.png"/><Relationship Id="rId10" Type="http://schemas.openxmlformats.org/officeDocument/2006/relationships/image" Target="../media/image131.sv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8.svg"/><Relationship Id="rId8" Type="http://schemas.openxmlformats.org/officeDocument/2006/relationships/image" Target="../media/image147.png"/><Relationship Id="rId7" Type="http://schemas.openxmlformats.org/officeDocument/2006/relationships/image" Target="../media/image146.svg"/><Relationship Id="rId6" Type="http://schemas.openxmlformats.org/officeDocument/2006/relationships/image" Target="../media/image145.svg"/><Relationship Id="rId5" Type="http://schemas.openxmlformats.org/officeDocument/2006/relationships/image" Target="../media/image144.png"/><Relationship Id="rId4" Type="http://schemas.openxmlformats.org/officeDocument/2006/relationships/image" Target="../media/image143.svg"/><Relationship Id="rId3" Type="http://schemas.openxmlformats.org/officeDocument/2006/relationships/image" Target="../media/image142.svg"/><Relationship Id="rId2" Type="http://schemas.openxmlformats.org/officeDocument/2006/relationships/image" Target="../media/image141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49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svg"/><Relationship Id="rId8" Type="http://schemas.openxmlformats.org/officeDocument/2006/relationships/image" Target="../media/image156.png"/><Relationship Id="rId7" Type="http://schemas.openxmlformats.org/officeDocument/2006/relationships/image" Target="../media/image155.svg"/><Relationship Id="rId6" Type="http://schemas.openxmlformats.org/officeDocument/2006/relationships/image" Target="../media/image154.png"/><Relationship Id="rId5" Type="http://schemas.openxmlformats.org/officeDocument/2006/relationships/image" Target="../media/image153.svg"/><Relationship Id="rId4" Type="http://schemas.openxmlformats.org/officeDocument/2006/relationships/image" Target="../media/image152.png"/><Relationship Id="rId3" Type="http://schemas.openxmlformats.org/officeDocument/2006/relationships/image" Target="../media/image151.png"/><Relationship Id="rId25" Type="http://schemas.openxmlformats.org/officeDocument/2006/relationships/notesSlide" Target="../notesSlides/notesSlide15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169.svg"/><Relationship Id="rId22" Type="http://schemas.openxmlformats.org/officeDocument/2006/relationships/image" Target="../media/image168.png"/><Relationship Id="rId21" Type="http://schemas.openxmlformats.org/officeDocument/2006/relationships/image" Target="../media/image167.svg"/><Relationship Id="rId20" Type="http://schemas.openxmlformats.org/officeDocument/2006/relationships/image" Target="../media/image166.png"/><Relationship Id="rId2" Type="http://schemas.openxmlformats.org/officeDocument/2006/relationships/image" Target="../media/image150.png"/><Relationship Id="rId19" Type="http://schemas.openxmlformats.org/officeDocument/2006/relationships/image" Target="../media/image165.svg"/><Relationship Id="rId18" Type="http://schemas.openxmlformats.org/officeDocument/2006/relationships/image" Target="../media/image164.png"/><Relationship Id="rId17" Type="http://schemas.openxmlformats.org/officeDocument/2006/relationships/image" Target="../media/image163.svg"/><Relationship Id="rId16" Type="http://schemas.openxmlformats.org/officeDocument/2006/relationships/image" Target="../media/image162.png"/><Relationship Id="rId15" Type="http://schemas.openxmlformats.org/officeDocument/2006/relationships/image" Target="../media/image161.svg"/><Relationship Id="rId14" Type="http://schemas.openxmlformats.org/officeDocument/2006/relationships/image" Target="../media/image160.png"/><Relationship Id="rId13" Type="http://schemas.openxmlformats.org/officeDocument/2006/relationships/image" Target="../media/image91.svg"/><Relationship Id="rId12" Type="http://schemas.openxmlformats.org/officeDocument/2006/relationships/image" Target="../media/image90.png"/><Relationship Id="rId11" Type="http://schemas.openxmlformats.org/officeDocument/2006/relationships/image" Target="../media/image159.svg"/><Relationship Id="rId10" Type="http://schemas.openxmlformats.org/officeDocument/2006/relationships/image" Target="../media/image15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7.svg"/><Relationship Id="rId8" Type="http://schemas.openxmlformats.org/officeDocument/2006/relationships/image" Target="../media/image176.png"/><Relationship Id="rId7" Type="http://schemas.openxmlformats.org/officeDocument/2006/relationships/image" Target="../media/image175.svg"/><Relationship Id="rId6" Type="http://schemas.openxmlformats.org/officeDocument/2006/relationships/image" Target="../media/image174.png"/><Relationship Id="rId5" Type="http://schemas.openxmlformats.org/officeDocument/2006/relationships/image" Target="../media/image173.svg"/><Relationship Id="rId4" Type="http://schemas.openxmlformats.org/officeDocument/2006/relationships/image" Target="../media/image172.png"/><Relationship Id="rId3" Type="http://schemas.openxmlformats.org/officeDocument/2006/relationships/image" Target="../media/image171.svg"/><Relationship Id="rId29" Type="http://schemas.openxmlformats.org/officeDocument/2006/relationships/notesSlide" Target="../notesSlides/notesSlide16.xml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195.svg"/><Relationship Id="rId26" Type="http://schemas.openxmlformats.org/officeDocument/2006/relationships/image" Target="../media/image194.svg"/><Relationship Id="rId25" Type="http://schemas.openxmlformats.org/officeDocument/2006/relationships/image" Target="../media/image193.svg"/><Relationship Id="rId24" Type="http://schemas.openxmlformats.org/officeDocument/2006/relationships/image" Target="../media/image192.svg"/><Relationship Id="rId23" Type="http://schemas.openxmlformats.org/officeDocument/2006/relationships/image" Target="../media/image191.svg"/><Relationship Id="rId22" Type="http://schemas.openxmlformats.org/officeDocument/2006/relationships/image" Target="../media/image190.svg"/><Relationship Id="rId21" Type="http://schemas.openxmlformats.org/officeDocument/2006/relationships/image" Target="../media/image189.svg"/><Relationship Id="rId20" Type="http://schemas.openxmlformats.org/officeDocument/2006/relationships/image" Target="../media/image188.svg"/><Relationship Id="rId2" Type="http://schemas.openxmlformats.org/officeDocument/2006/relationships/image" Target="../media/image170.png"/><Relationship Id="rId19" Type="http://schemas.openxmlformats.org/officeDocument/2006/relationships/image" Target="../media/image187.png"/><Relationship Id="rId18" Type="http://schemas.openxmlformats.org/officeDocument/2006/relationships/image" Target="../media/image186.svg"/><Relationship Id="rId17" Type="http://schemas.openxmlformats.org/officeDocument/2006/relationships/image" Target="../media/image185.svg"/><Relationship Id="rId16" Type="http://schemas.openxmlformats.org/officeDocument/2006/relationships/image" Target="../media/image184.svg"/><Relationship Id="rId15" Type="http://schemas.openxmlformats.org/officeDocument/2006/relationships/image" Target="../media/image183.svg"/><Relationship Id="rId14" Type="http://schemas.openxmlformats.org/officeDocument/2006/relationships/image" Target="../media/image182.svg"/><Relationship Id="rId13" Type="http://schemas.openxmlformats.org/officeDocument/2006/relationships/image" Target="../media/image181.svg"/><Relationship Id="rId12" Type="http://schemas.openxmlformats.org/officeDocument/2006/relationships/image" Target="../media/image180.svg"/><Relationship Id="rId11" Type="http://schemas.openxmlformats.org/officeDocument/2006/relationships/image" Target="../media/image179.svg"/><Relationship Id="rId10" Type="http://schemas.openxmlformats.org/officeDocument/2006/relationships/image" Target="../media/image178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png"/><Relationship Id="rId8" Type="http://schemas.openxmlformats.org/officeDocument/2006/relationships/image" Target="../media/image202.svg"/><Relationship Id="rId7" Type="http://schemas.openxmlformats.org/officeDocument/2006/relationships/image" Target="../media/image201.svg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3" Type="http://schemas.openxmlformats.org/officeDocument/2006/relationships/image" Target="../media/image197.png"/><Relationship Id="rId21" Type="http://schemas.openxmlformats.org/officeDocument/2006/relationships/notesSlide" Target="../notesSlides/notesSlide17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96.png"/><Relationship Id="rId19" Type="http://schemas.openxmlformats.org/officeDocument/2006/relationships/image" Target="../media/image213.svg"/><Relationship Id="rId18" Type="http://schemas.openxmlformats.org/officeDocument/2006/relationships/image" Target="../media/image212.svg"/><Relationship Id="rId17" Type="http://schemas.openxmlformats.org/officeDocument/2006/relationships/image" Target="../media/image211.png"/><Relationship Id="rId16" Type="http://schemas.openxmlformats.org/officeDocument/2006/relationships/image" Target="../media/image210.svg"/><Relationship Id="rId15" Type="http://schemas.openxmlformats.org/officeDocument/2006/relationships/image" Target="../media/image209.png"/><Relationship Id="rId14" Type="http://schemas.openxmlformats.org/officeDocument/2006/relationships/image" Target="../media/image208.svg"/><Relationship Id="rId13" Type="http://schemas.openxmlformats.org/officeDocument/2006/relationships/image" Target="../media/image207.png"/><Relationship Id="rId12" Type="http://schemas.openxmlformats.org/officeDocument/2006/relationships/image" Target="../media/image206.svg"/><Relationship Id="rId11" Type="http://schemas.openxmlformats.org/officeDocument/2006/relationships/image" Target="../media/image205.png"/><Relationship Id="rId10" Type="http://schemas.openxmlformats.org/officeDocument/2006/relationships/image" Target="../media/image204.sv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1.png"/><Relationship Id="rId8" Type="http://schemas.openxmlformats.org/officeDocument/2006/relationships/image" Target="../media/image220.svg"/><Relationship Id="rId7" Type="http://schemas.openxmlformats.org/officeDocument/2006/relationships/image" Target="../media/image219.svg"/><Relationship Id="rId6" Type="http://schemas.openxmlformats.org/officeDocument/2006/relationships/image" Target="../media/image218.png"/><Relationship Id="rId5" Type="http://schemas.openxmlformats.org/officeDocument/2006/relationships/image" Target="../media/image217.svg"/><Relationship Id="rId4" Type="http://schemas.openxmlformats.org/officeDocument/2006/relationships/image" Target="../media/image216.png"/><Relationship Id="rId3" Type="http://schemas.openxmlformats.org/officeDocument/2006/relationships/image" Target="../media/image215.svg"/><Relationship Id="rId21" Type="http://schemas.openxmlformats.org/officeDocument/2006/relationships/notesSlide" Target="../notesSlides/notesSlide18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14.png"/><Relationship Id="rId19" Type="http://schemas.openxmlformats.org/officeDocument/2006/relationships/image" Target="../media/image231.svg"/><Relationship Id="rId18" Type="http://schemas.openxmlformats.org/officeDocument/2006/relationships/image" Target="../media/image230.svg"/><Relationship Id="rId17" Type="http://schemas.openxmlformats.org/officeDocument/2006/relationships/image" Target="../media/image229.png"/><Relationship Id="rId16" Type="http://schemas.openxmlformats.org/officeDocument/2006/relationships/image" Target="../media/image228.svg"/><Relationship Id="rId15" Type="http://schemas.openxmlformats.org/officeDocument/2006/relationships/image" Target="../media/image227.png"/><Relationship Id="rId14" Type="http://schemas.openxmlformats.org/officeDocument/2006/relationships/image" Target="../media/image226.svg"/><Relationship Id="rId13" Type="http://schemas.openxmlformats.org/officeDocument/2006/relationships/image" Target="../media/image225.png"/><Relationship Id="rId12" Type="http://schemas.openxmlformats.org/officeDocument/2006/relationships/image" Target="../media/image224.svg"/><Relationship Id="rId11" Type="http://schemas.openxmlformats.org/officeDocument/2006/relationships/image" Target="../media/image223.png"/><Relationship Id="rId10" Type="http://schemas.openxmlformats.org/officeDocument/2006/relationships/image" Target="../media/image222.sv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7.svg"/><Relationship Id="rId16" Type="http://schemas.openxmlformats.org/officeDocument/2006/relationships/image" Target="../media/image26.svg"/><Relationship Id="rId15" Type="http://schemas.openxmlformats.org/officeDocument/2006/relationships/image" Target="../media/image25.png"/><Relationship Id="rId14" Type="http://schemas.openxmlformats.org/officeDocument/2006/relationships/image" Target="../media/image24.svg"/><Relationship Id="rId13" Type="http://schemas.openxmlformats.org/officeDocument/2006/relationships/image" Target="../media/image23.png"/><Relationship Id="rId12" Type="http://schemas.openxmlformats.org/officeDocument/2006/relationships/image" Target="../media/image22.svg"/><Relationship Id="rId11" Type="http://schemas.openxmlformats.org/officeDocument/2006/relationships/image" Target="../media/image21.png"/><Relationship Id="rId10" Type="http://schemas.openxmlformats.org/officeDocument/2006/relationships/image" Target="../media/image20.sv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png"/><Relationship Id="rId8" Type="http://schemas.openxmlformats.org/officeDocument/2006/relationships/image" Target="../media/image202.svg"/><Relationship Id="rId7" Type="http://schemas.openxmlformats.org/officeDocument/2006/relationships/image" Target="../media/image201.svg"/><Relationship Id="rId6" Type="http://schemas.openxmlformats.org/officeDocument/2006/relationships/image" Target="../media/image200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3" Type="http://schemas.openxmlformats.org/officeDocument/2006/relationships/image" Target="../media/image234.png"/><Relationship Id="rId21" Type="http://schemas.openxmlformats.org/officeDocument/2006/relationships/notesSlide" Target="../notesSlides/notesSlide20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33.png"/><Relationship Id="rId19" Type="http://schemas.openxmlformats.org/officeDocument/2006/relationships/image" Target="../media/image213.svg"/><Relationship Id="rId18" Type="http://schemas.openxmlformats.org/officeDocument/2006/relationships/image" Target="../media/image212.svg"/><Relationship Id="rId17" Type="http://schemas.openxmlformats.org/officeDocument/2006/relationships/image" Target="../media/image211.png"/><Relationship Id="rId16" Type="http://schemas.openxmlformats.org/officeDocument/2006/relationships/image" Target="../media/image210.svg"/><Relationship Id="rId15" Type="http://schemas.openxmlformats.org/officeDocument/2006/relationships/image" Target="../media/image209.png"/><Relationship Id="rId14" Type="http://schemas.openxmlformats.org/officeDocument/2006/relationships/image" Target="../media/image208.svg"/><Relationship Id="rId13" Type="http://schemas.openxmlformats.org/officeDocument/2006/relationships/image" Target="../media/image207.png"/><Relationship Id="rId12" Type="http://schemas.openxmlformats.org/officeDocument/2006/relationships/image" Target="../media/image206.svg"/><Relationship Id="rId11" Type="http://schemas.openxmlformats.org/officeDocument/2006/relationships/image" Target="../media/image205.png"/><Relationship Id="rId10" Type="http://schemas.openxmlformats.org/officeDocument/2006/relationships/image" Target="../media/image204.sv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2.svg"/><Relationship Id="rId6" Type="http://schemas.openxmlformats.org/officeDocument/2006/relationships/image" Target="../media/image241.png"/><Relationship Id="rId5" Type="http://schemas.openxmlformats.org/officeDocument/2006/relationships/image" Target="../media/image240.svg"/><Relationship Id="rId4" Type="http://schemas.openxmlformats.org/officeDocument/2006/relationships/image" Target="../media/image239.png"/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0.svg"/><Relationship Id="rId8" Type="http://schemas.openxmlformats.org/officeDocument/2006/relationships/image" Target="../media/image249.png"/><Relationship Id="rId7" Type="http://schemas.openxmlformats.org/officeDocument/2006/relationships/image" Target="../media/image248.svg"/><Relationship Id="rId6" Type="http://schemas.openxmlformats.org/officeDocument/2006/relationships/image" Target="../media/image247.png"/><Relationship Id="rId5" Type="http://schemas.openxmlformats.org/officeDocument/2006/relationships/image" Target="../media/image246.svg"/><Relationship Id="rId4" Type="http://schemas.openxmlformats.org/officeDocument/2006/relationships/image" Target="../media/image245.png"/><Relationship Id="rId34" Type="http://schemas.openxmlformats.org/officeDocument/2006/relationships/notesSlide" Target="../notesSlides/notesSlide22.xml"/><Relationship Id="rId33" Type="http://schemas.openxmlformats.org/officeDocument/2006/relationships/slideLayout" Target="../slideLayouts/slideLayout1.xml"/><Relationship Id="rId32" Type="http://schemas.openxmlformats.org/officeDocument/2006/relationships/image" Target="../media/image269.svg"/><Relationship Id="rId31" Type="http://schemas.openxmlformats.org/officeDocument/2006/relationships/image" Target="../media/image268.png"/><Relationship Id="rId30" Type="http://schemas.openxmlformats.org/officeDocument/2006/relationships/image" Target="../media/image267.svg"/><Relationship Id="rId3" Type="http://schemas.openxmlformats.org/officeDocument/2006/relationships/image" Target="../media/image244.svg"/><Relationship Id="rId29" Type="http://schemas.openxmlformats.org/officeDocument/2006/relationships/image" Target="../media/image266.png"/><Relationship Id="rId28" Type="http://schemas.openxmlformats.org/officeDocument/2006/relationships/image" Target="../media/image265.svg"/><Relationship Id="rId27" Type="http://schemas.openxmlformats.org/officeDocument/2006/relationships/image" Target="../media/image264.png"/><Relationship Id="rId26" Type="http://schemas.openxmlformats.org/officeDocument/2006/relationships/image" Target="../media/image173.svg"/><Relationship Id="rId25" Type="http://schemas.openxmlformats.org/officeDocument/2006/relationships/image" Target="../media/image172.png"/><Relationship Id="rId24" Type="http://schemas.openxmlformats.org/officeDocument/2006/relationships/image" Target="../media/image263.svg"/><Relationship Id="rId23" Type="http://schemas.openxmlformats.org/officeDocument/2006/relationships/image" Target="../media/image262.png"/><Relationship Id="rId22" Type="http://schemas.openxmlformats.org/officeDocument/2006/relationships/image" Target="../media/image261.svg"/><Relationship Id="rId21" Type="http://schemas.openxmlformats.org/officeDocument/2006/relationships/image" Target="../media/image260.png"/><Relationship Id="rId20" Type="http://schemas.openxmlformats.org/officeDocument/2006/relationships/image" Target="../media/image148.svg"/><Relationship Id="rId2" Type="http://schemas.openxmlformats.org/officeDocument/2006/relationships/image" Target="../media/image243.png"/><Relationship Id="rId19" Type="http://schemas.openxmlformats.org/officeDocument/2006/relationships/image" Target="../media/image147.png"/><Relationship Id="rId18" Type="http://schemas.openxmlformats.org/officeDocument/2006/relationships/image" Target="../media/image259.svg"/><Relationship Id="rId17" Type="http://schemas.openxmlformats.org/officeDocument/2006/relationships/image" Target="../media/image258.png"/><Relationship Id="rId16" Type="http://schemas.openxmlformats.org/officeDocument/2006/relationships/image" Target="../media/image257.svg"/><Relationship Id="rId15" Type="http://schemas.openxmlformats.org/officeDocument/2006/relationships/image" Target="../media/image256.png"/><Relationship Id="rId14" Type="http://schemas.openxmlformats.org/officeDocument/2006/relationships/image" Target="../media/image255.svg"/><Relationship Id="rId13" Type="http://schemas.openxmlformats.org/officeDocument/2006/relationships/image" Target="../media/image254.png"/><Relationship Id="rId12" Type="http://schemas.openxmlformats.org/officeDocument/2006/relationships/image" Target="../media/image253.svg"/><Relationship Id="rId11" Type="http://schemas.openxmlformats.org/officeDocument/2006/relationships/image" Target="../media/image252.png"/><Relationship Id="rId10" Type="http://schemas.openxmlformats.org/officeDocument/2006/relationships/image" Target="../media/image251.sv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7.svg"/><Relationship Id="rId8" Type="http://schemas.openxmlformats.org/officeDocument/2006/relationships/image" Target="../media/image276.png"/><Relationship Id="rId7" Type="http://schemas.openxmlformats.org/officeDocument/2006/relationships/image" Target="../media/image275.svg"/><Relationship Id="rId6" Type="http://schemas.openxmlformats.org/officeDocument/2006/relationships/image" Target="../media/image274.png"/><Relationship Id="rId5" Type="http://schemas.openxmlformats.org/officeDocument/2006/relationships/image" Target="../media/image273.svg"/><Relationship Id="rId4" Type="http://schemas.openxmlformats.org/officeDocument/2006/relationships/image" Target="../media/image272.png"/><Relationship Id="rId32" Type="http://schemas.openxmlformats.org/officeDocument/2006/relationships/notesSlide" Target="../notesSlides/notesSlide23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213.svg"/><Relationship Id="rId3" Type="http://schemas.openxmlformats.org/officeDocument/2006/relationships/image" Target="../media/image271.svg"/><Relationship Id="rId29" Type="http://schemas.openxmlformats.org/officeDocument/2006/relationships/image" Target="../media/image291.svg"/><Relationship Id="rId28" Type="http://schemas.openxmlformats.org/officeDocument/2006/relationships/image" Target="../media/image211.png"/><Relationship Id="rId27" Type="http://schemas.openxmlformats.org/officeDocument/2006/relationships/image" Target="../media/image290.svg"/><Relationship Id="rId26" Type="http://schemas.openxmlformats.org/officeDocument/2006/relationships/image" Target="../media/image289.png"/><Relationship Id="rId25" Type="http://schemas.openxmlformats.org/officeDocument/2006/relationships/image" Target="../media/image288.svg"/><Relationship Id="rId24" Type="http://schemas.openxmlformats.org/officeDocument/2006/relationships/image" Target="../media/image287.svg"/><Relationship Id="rId23" Type="http://schemas.openxmlformats.org/officeDocument/2006/relationships/image" Target="../media/image207.png"/><Relationship Id="rId22" Type="http://schemas.openxmlformats.org/officeDocument/2006/relationships/image" Target="../media/image204.svg"/><Relationship Id="rId21" Type="http://schemas.openxmlformats.org/officeDocument/2006/relationships/image" Target="../media/image203.png"/><Relationship Id="rId20" Type="http://schemas.openxmlformats.org/officeDocument/2006/relationships/image" Target="../media/image202.svg"/><Relationship Id="rId2" Type="http://schemas.openxmlformats.org/officeDocument/2006/relationships/image" Target="../media/image270.png"/><Relationship Id="rId19" Type="http://schemas.openxmlformats.org/officeDocument/2006/relationships/image" Target="../media/image286.svg"/><Relationship Id="rId18" Type="http://schemas.openxmlformats.org/officeDocument/2006/relationships/image" Target="../media/image200.png"/><Relationship Id="rId17" Type="http://schemas.openxmlformats.org/officeDocument/2006/relationships/image" Target="../media/image285.svg"/><Relationship Id="rId16" Type="http://schemas.openxmlformats.org/officeDocument/2006/relationships/image" Target="../media/image284.png"/><Relationship Id="rId15" Type="http://schemas.openxmlformats.org/officeDocument/2006/relationships/image" Target="../media/image283.svg"/><Relationship Id="rId14" Type="http://schemas.openxmlformats.org/officeDocument/2006/relationships/image" Target="../media/image282.png"/><Relationship Id="rId13" Type="http://schemas.openxmlformats.org/officeDocument/2006/relationships/image" Target="../media/image281.svg"/><Relationship Id="rId12" Type="http://schemas.openxmlformats.org/officeDocument/2006/relationships/image" Target="../media/image280.png"/><Relationship Id="rId11" Type="http://schemas.openxmlformats.org/officeDocument/2006/relationships/image" Target="../media/image279.svg"/><Relationship Id="rId10" Type="http://schemas.openxmlformats.org/officeDocument/2006/relationships/image" Target="../media/image278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5.svg"/><Relationship Id="rId4" Type="http://schemas.openxmlformats.org/officeDocument/2006/relationships/image" Target="../media/image294.png"/><Relationship Id="rId3" Type="http://schemas.openxmlformats.org/officeDocument/2006/relationships/image" Target="../media/image293.svg"/><Relationship Id="rId2" Type="http://schemas.openxmlformats.org/officeDocument/2006/relationships/image" Target="../media/image292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3.svg"/><Relationship Id="rId8" Type="http://schemas.openxmlformats.org/officeDocument/2006/relationships/image" Target="../media/image302.png"/><Relationship Id="rId7" Type="http://schemas.openxmlformats.org/officeDocument/2006/relationships/image" Target="../media/image301.svg"/><Relationship Id="rId6" Type="http://schemas.openxmlformats.org/officeDocument/2006/relationships/image" Target="../media/image300.png"/><Relationship Id="rId5" Type="http://schemas.openxmlformats.org/officeDocument/2006/relationships/image" Target="../media/image299.svg"/><Relationship Id="rId4" Type="http://schemas.openxmlformats.org/officeDocument/2006/relationships/image" Target="../media/image298.png"/><Relationship Id="rId3" Type="http://schemas.openxmlformats.org/officeDocument/2006/relationships/image" Target="../media/image297.svg"/><Relationship Id="rId2" Type="http://schemas.openxmlformats.org/officeDocument/2006/relationships/image" Target="../media/image296.pn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svg"/><Relationship Id="rId8" Type="http://schemas.openxmlformats.org/officeDocument/2006/relationships/image" Target="../media/image34.pn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5" Type="http://schemas.openxmlformats.org/officeDocument/2006/relationships/notesSlide" Target="../notesSlides/notesSlide3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49.svg"/><Relationship Id="rId22" Type="http://schemas.openxmlformats.org/officeDocument/2006/relationships/image" Target="../media/image48.png"/><Relationship Id="rId21" Type="http://schemas.openxmlformats.org/officeDocument/2006/relationships/image" Target="../media/image47.svg"/><Relationship Id="rId20" Type="http://schemas.openxmlformats.org/officeDocument/2006/relationships/image" Target="../media/image46.png"/><Relationship Id="rId2" Type="http://schemas.openxmlformats.org/officeDocument/2006/relationships/image" Target="../media/image28.png"/><Relationship Id="rId19" Type="http://schemas.openxmlformats.org/officeDocument/2006/relationships/image" Target="../media/image45.png"/><Relationship Id="rId18" Type="http://schemas.openxmlformats.org/officeDocument/2006/relationships/image" Target="../media/image44.svg"/><Relationship Id="rId17" Type="http://schemas.openxmlformats.org/officeDocument/2006/relationships/image" Target="../media/image43.png"/><Relationship Id="rId16" Type="http://schemas.openxmlformats.org/officeDocument/2006/relationships/image" Target="../media/image42.svg"/><Relationship Id="rId15" Type="http://schemas.openxmlformats.org/officeDocument/2006/relationships/image" Target="../media/image41.svg"/><Relationship Id="rId14" Type="http://schemas.openxmlformats.org/officeDocument/2006/relationships/image" Target="../media/image40.png"/><Relationship Id="rId13" Type="http://schemas.openxmlformats.org/officeDocument/2006/relationships/image" Target="../media/image39.svg"/><Relationship Id="rId12" Type="http://schemas.openxmlformats.org/officeDocument/2006/relationships/image" Target="../media/image38.svg"/><Relationship Id="rId11" Type="http://schemas.openxmlformats.org/officeDocument/2006/relationships/image" Target="../media/image37.sv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svg"/><Relationship Id="rId8" Type="http://schemas.openxmlformats.org/officeDocument/2006/relationships/image" Target="../media/image56.png"/><Relationship Id="rId7" Type="http://schemas.openxmlformats.org/officeDocument/2006/relationships/image" Target="../media/image55.svg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61.svg"/><Relationship Id="rId12" Type="http://schemas.openxmlformats.org/officeDocument/2006/relationships/image" Target="../media/image60.png"/><Relationship Id="rId11" Type="http://schemas.openxmlformats.org/officeDocument/2006/relationships/image" Target="../media/image59.svg"/><Relationship Id="rId10" Type="http://schemas.openxmlformats.org/officeDocument/2006/relationships/image" Target="../media/image5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70.svg"/><Relationship Id="rId7" Type="http://schemas.openxmlformats.org/officeDocument/2006/relationships/image" Target="../media/image69.png"/><Relationship Id="rId6" Type="http://schemas.openxmlformats.org/officeDocument/2006/relationships/image" Target="../media/image68.sv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77.svg"/><Relationship Id="rId16" Type="http://schemas.openxmlformats.org/officeDocument/2006/relationships/image" Target="../media/image76.svg"/><Relationship Id="rId15" Type="http://schemas.openxmlformats.org/officeDocument/2006/relationships/image" Target="../media/image75.png"/><Relationship Id="rId14" Type="http://schemas.openxmlformats.org/officeDocument/2006/relationships/image" Target="../media/image74.svg"/><Relationship Id="rId13" Type="http://schemas.openxmlformats.org/officeDocument/2006/relationships/image" Target="../media/image23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svg"/><Relationship Id="rId8" Type="http://schemas.openxmlformats.org/officeDocument/2006/relationships/image" Target="../media/image84.png"/><Relationship Id="rId7" Type="http://schemas.openxmlformats.org/officeDocument/2006/relationships/image" Target="../media/image83.svg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8" Type="http://schemas.openxmlformats.org/officeDocument/2006/relationships/notesSlide" Target="../notesSlides/notesSlide7.x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102.svg"/><Relationship Id="rId25" Type="http://schemas.openxmlformats.org/officeDocument/2006/relationships/image" Target="../media/image101.png"/><Relationship Id="rId24" Type="http://schemas.openxmlformats.org/officeDocument/2006/relationships/image" Target="../media/image100.svg"/><Relationship Id="rId23" Type="http://schemas.openxmlformats.org/officeDocument/2006/relationships/image" Target="../media/image99.png"/><Relationship Id="rId22" Type="http://schemas.openxmlformats.org/officeDocument/2006/relationships/image" Target="../media/image98.svg"/><Relationship Id="rId21" Type="http://schemas.openxmlformats.org/officeDocument/2006/relationships/image" Target="../media/image97.png"/><Relationship Id="rId20" Type="http://schemas.openxmlformats.org/officeDocument/2006/relationships/image" Target="../media/image96.svg"/><Relationship Id="rId2" Type="http://schemas.openxmlformats.org/officeDocument/2006/relationships/image" Target="../media/image78.png"/><Relationship Id="rId19" Type="http://schemas.openxmlformats.org/officeDocument/2006/relationships/image" Target="../media/image95.png"/><Relationship Id="rId18" Type="http://schemas.openxmlformats.org/officeDocument/2006/relationships/image" Target="../media/image94.svg"/><Relationship Id="rId17" Type="http://schemas.openxmlformats.org/officeDocument/2006/relationships/image" Target="../media/image93.svg"/><Relationship Id="rId16" Type="http://schemas.openxmlformats.org/officeDocument/2006/relationships/image" Target="../media/image92.png"/><Relationship Id="rId15" Type="http://schemas.openxmlformats.org/officeDocument/2006/relationships/image" Target="../media/image91.svg"/><Relationship Id="rId14" Type="http://schemas.openxmlformats.org/officeDocument/2006/relationships/image" Target="../media/image90.png"/><Relationship Id="rId13" Type="http://schemas.openxmlformats.org/officeDocument/2006/relationships/image" Target="../media/image89.svg"/><Relationship Id="rId12" Type="http://schemas.openxmlformats.org/officeDocument/2006/relationships/image" Target="../media/image88.png"/><Relationship Id="rId11" Type="http://schemas.openxmlformats.org/officeDocument/2006/relationships/image" Target="../media/image87.svg"/><Relationship Id="rId10" Type="http://schemas.openxmlformats.org/officeDocument/2006/relationships/image" Target="../media/image8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svg"/><Relationship Id="rId7" Type="http://schemas.openxmlformats.org/officeDocument/2006/relationships/image" Target="../media/image113.png"/><Relationship Id="rId6" Type="http://schemas.openxmlformats.org/officeDocument/2006/relationships/image" Target="../media/image112.svg"/><Relationship Id="rId5" Type="http://schemas.openxmlformats.org/officeDocument/2006/relationships/image" Target="../media/image111.sv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22.svg"/><Relationship Id="rId16" Type="http://schemas.openxmlformats.org/officeDocument/2006/relationships/image" Target="../media/image121.svg"/><Relationship Id="rId15" Type="http://schemas.openxmlformats.org/officeDocument/2006/relationships/image" Target="../media/image120.png"/><Relationship Id="rId14" Type="http://schemas.openxmlformats.org/officeDocument/2006/relationships/image" Target="../media/image119.svg"/><Relationship Id="rId13" Type="http://schemas.openxmlformats.org/officeDocument/2006/relationships/image" Target="../media/image23.png"/><Relationship Id="rId12" Type="http://schemas.openxmlformats.org/officeDocument/2006/relationships/image" Target="../media/image118.svg"/><Relationship Id="rId11" Type="http://schemas.openxmlformats.org/officeDocument/2006/relationships/image" Target="../media/image117.png"/><Relationship Id="rId10" Type="http://schemas.openxmlformats.org/officeDocument/2006/relationships/image" Target="../media/image116.sv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77650" y="6450626"/>
            <a:ext cx="5858473" cy="345427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01238" y="3989655"/>
            <a:ext cx="4381216" cy="408318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21770" y="5869201"/>
            <a:ext cx="1653105" cy="174814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54197" y="5798290"/>
            <a:ext cx="2195987" cy="198641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5375" y="714375"/>
            <a:ext cx="3131066" cy="4265414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4705350" y="4229100"/>
            <a:ext cx="8905875" cy="18097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7125"/>
              </a:lnSpc>
              <a:buNone/>
            </a:pP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ж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х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1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0</a:t>
            </a:r>
            <a:endParaRPr lang="en-US" sz="6000" dirty="0"/>
          </a:p>
        </p:txBody>
      </p:sp>
      <p:sp>
        <p:nvSpPr>
          <p:cNvPr id="9" name="Text 1"/>
          <p:cNvSpPr/>
          <p:nvPr/>
        </p:nvSpPr>
        <p:spPr>
          <a:xfrm>
            <a:off x="7429500" y="6305550"/>
            <a:ext cx="3467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2266950"/>
            <a:ext cx="13858875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05000" y="4714875"/>
            <a:ext cx="1143000" cy="6000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05000" y="5591175"/>
            <a:ext cx="1143000" cy="60007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095500" y="2419350"/>
            <a:ext cx="2286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5287625" y="2400300"/>
            <a:ext cx="2286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600" dirty="0"/>
          </a:p>
        </p:txBody>
      </p:sp>
      <p:sp>
        <p:nvSpPr>
          <p:cNvPr id="8" name="Text 2"/>
          <p:cNvSpPr/>
          <p:nvPr/>
        </p:nvSpPr>
        <p:spPr>
          <a:xfrm>
            <a:off x="2914650" y="2266950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3"/>
          <p:cNvSpPr/>
          <p:nvPr/>
        </p:nvSpPr>
        <p:spPr>
          <a:xfrm>
            <a:off x="4743450" y="2266950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0" name="Text 4"/>
          <p:cNvSpPr/>
          <p:nvPr/>
        </p:nvSpPr>
        <p:spPr>
          <a:xfrm>
            <a:off x="6534150" y="2266950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1" name="Text 5"/>
          <p:cNvSpPr/>
          <p:nvPr/>
        </p:nvSpPr>
        <p:spPr>
          <a:xfrm>
            <a:off x="8896350" y="22669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2" name="Text 6"/>
          <p:cNvSpPr/>
          <p:nvPr/>
        </p:nvSpPr>
        <p:spPr>
          <a:xfrm>
            <a:off x="10696575" y="22669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3" name="Text 7"/>
          <p:cNvSpPr/>
          <p:nvPr/>
        </p:nvSpPr>
        <p:spPr>
          <a:xfrm>
            <a:off x="12496800" y="22669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8"/>
          <p:cNvSpPr/>
          <p:nvPr/>
        </p:nvSpPr>
        <p:spPr>
          <a:xfrm>
            <a:off x="14297025" y="2266950"/>
            <a:ext cx="4191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2700" dirty="0"/>
          </a:p>
        </p:txBody>
      </p:sp>
      <p:sp>
        <p:nvSpPr>
          <p:cNvPr id="15" name="Text 9"/>
          <p:cNvSpPr/>
          <p:nvPr/>
        </p:nvSpPr>
        <p:spPr>
          <a:xfrm>
            <a:off x="1905000" y="1143000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6" name="Text 10"/>
          <p:cNvSpPr/>
          <p:nvPr/>
        </p:nvSpPr>
        <p:spPr>
          <a:xfrm>
            <a:off x="1905000" y="3771900"/>
            <a:ext cx="3714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7" name="Text 11"/>
          <p:cNvSpPr/>
          <p:nvPr/>
        </p:nvSpPr>
        <p:spPr>
          <a:xfrm>
            <a:off x="1905000" y="6762750"/>
            <a:ext cx="3714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8" name="Text 12"/>
          <p:cNvSpPr/>
          <p:nvPr/>
        </p:nvSpPr>
        <p:spPr>
          <a:xfrm>
            <a:off x="3467100" y="4791075"/>
            <a:ext cx="2295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19" name="Text 13"/>
          <p:cNvSpPr/>
          <p:nvPr/>
        </p:nvSpPr>
        <p:spPr>
          <a:xfrm>
            <a:off x="3505200" y="5667375"/>
            <a:ext cx="2190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0" name="Text 14"/>
          <p:cNvSpPr/>
          <p:nvPr/>
        </p:nvSpPr>
        <p:spPr>
          <a:xfrm>
            <a:off x="2047875" y="4791075"/>
            <a:ext cx="8858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21" name="Text 15"/>
          <p:cNvSpPr/>
          <p:nvPr/>
        </p:nvSpPr>
        <p:spPr>
          <a:xfrm>
            <a:off x="2085975" y="5667375"/>
            <a:ext cx="8096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2" name="Text 16"/>
          <p:cNvSpPr/>
          <p:nvPr/>
        </p:nvSpPr>
        <p:spPr>
          <a:xfrm>
            <a:off x="6877050" y="4791075"/>
            <a:ext cx="1762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3" name="Text 17"/>
          <p:cNvSpPr/>
          <p:nvPr/>
        </p:nvSpPr>
        <p:spPr>
          <a:xfrm>
            <a:off x="6877050" y="5667375"/>
            <a:ext cx="17049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4" name="Text 18"/>
          <p:cNvSpPr/>
          <p:nvPr/>
        </p:nvSpPr>
        <p:spPr>
          <a:xfrm>
            <a:off x="9763125" y="4791075"/>
            <a:ext cx="1762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5" name="Text 19"/>
          <p:cNvSpPr/>
          <p:nvPr/>
        </p:nvSpPr>
        <p:spPr>
          <a:xfrm>
            <a:off x="9763125" y="5667375"/>
            <a:ext cx="17049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6" name="Text 20"/>
          <p:cNvSpPr/>
          <p:nvPr/>
        </p:nvSpPr>
        <p:spPr>
          <a:xfrm>
            <a:off x="1905000" y="7562850"/>
            <a:ext cx="1219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7" name="Text 21"/>
          <p:cNvSpPr/>
          <p:nvPr/>
        </p:nvSpPr>
        <p:spPr>
          <a:xfrm>
            <a:off x="1905000" y="8286750"/>
            <a:ext cx="1133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8" name="Text 22"/>
          <p:cNvSpPr/>
          <p:nvPr/>
        </p:nvSpPr>
        <p:spPr>
          <a:xfrm>
            <a:off x="4714875" y="7562850"/>
            <a:ext cx="1219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9" name="Text 23"/>
          <p:cNvSpPr/>
          <p:nvPr/>
        </p:nvSpPr>
        <p:spPr>
          <a:xfrm>
            <a:off x="4714875" y="8286750"/>
            <a:ext cx="1162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0" name="Text 24"/>
          <p:cNvSpPr/>
          <p:nvPr/>
        </p:nvSpPr>
        <p:spPr>
          <a:xfrm>
            <a:off x="7524750" y="7562850"/>
            <a:ext cx="12096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1" name="Text 25"/>
          <p:cNvSpPr/>
          <p:nvPr/>
        </p:nvSpPr>
        <p:spPr>
          <a:xfrm>
            <a:off x="7524750" y="8286750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2" name="Text 26"/>
          <p:cNvSpPr/>
          <p:nvPr/>
        </p:nvSpPr>
        <p:spPr>
          <a:xfrm>
            <a:off x="10325100" y="7562850"/>
            <a:ext cx="1219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3" name="Text 27"/>
          <p:cNvSpPr/>
          <p:nvPr/>
        </p:nvSpPr>
        <p:spPr>
          <a:xfrm>
            <a:off x="10325100" y="8286750"/>
            <a:ext cx="1162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4" name="Text 28"/>
          <p:cNvSpPr/>
          <p:nvPr/>
        </p:nvSpPr>
        <p:spPr>
          <a:xfrm>
            <a:off x="13134975" y="7562850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5" name="Text 29"/>
          <p:cNvSpPr/>
          <p:nvPr/>
        </p:nvSpPr>
        <p:spPr>
          <a:xfrm>
            <a:off x="13134975" y="8286750"/>
            <a:ext cx="1343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3305175"/>
            <a:ext cx="2743200" cy="43624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6500" y="3305175"/>
            <a:ext cx="2743200" cy="43624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2525" y="5610225"/>
            <a:ext cx="785993" cy="81252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54425" y="4686300"/>
            <a:ext cx="785993" cy="81252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62175" y="7961895"/>
            <a:ext cx="962025" cy="99449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92300" y="7181850"/>
            <a:ext cx="648495" cy="64539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382125" y="1638300"/>
            <a:ext cx="648495" cy="64539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29100" y="3944875"/>
            <a:ext cx="800100" cy="79627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134975" y="2381250"/>
            <a:ext cx="781716" cy="81300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52525" y="1162050"/>
            <a:ext cx="781716" cy="81300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000500" y="1047750"/>
            <a:ext cx="1053465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4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5991225" y="6219825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15" name="Text 2"/>
          <p:cNvSpPr/>
          <p:nvPr/>
        </p:nvSpPr>
        <p:spPr>
          <a:xfrm>
            <a:off x="5991225" y="5581650"/>
            <a:ext cx="15716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6000750" y="4943475"/>
            <a:ext cx="1514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17" name="Text 4"/>
          <p:cNvSpPr/>
          <p:nvPr/>
        </p:nvSpPr>
        <p:spPr>
          <a:xfrm>
            <a:off x="6000750" y="6858000"/>
            <a:ext cx="1733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18" name="Text 5"/>
          <p:cNvSpPr/>
          <p:nvPr/>
        </p:nvSpPr>
        <p:spPr>
          <a:xfrm>
            <a:off x="6000750" y="4305300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19" name="Text 6"/>
          <p:cNvSpPr/>
          <p:nvPr/>
        </p:nvSpPr>
        <p:spPr>
          <a:xfrm>
            <a:off x="6000750" y="3667125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0" name="Text 7"/>
          <p:cNvSpPr/>
          <p:nvPr/>
        </p:nvSpPr>
        <p:spPr>
          <a:xfrm>
            <a:off x="10639425" y="6219825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1" name="Text 8"/>
          <p:cNvSpPr/>
          <p:nvPr/>
        </p:nvSpPr>
        <p:spPr>
          <a:xfrm>
            <a:off x="10639425" y="5581650"/>
            <a:ext cx="1514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2" name="Text 9"/>
          <p:cNvSpPr/>
          <p:nvPr/>
        </p:nvSpPr>
        <p:spPr>
          <a:xfrm>
            <a:off x="10648950" y="4943475"/>
            <a:ext cx="14668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3" name="Text 10"/>
          <p:cNvSpPr/>
          <p:nvPr/>
        </p:nvSpPr>
        <p:spPr>
          <a:xfrm>
            <a:off x="10648950" y="6858000"/>
            <a:ext cx="1685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24" name="Text 11"/>
          <p:cNvSpPr/>
          <p:nvPr/>
        </p:nvSpPr>
        <p:spPr>
          <a:xfrm>
            <a:off x="10648950" y="430530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5" name="Text 12"/>
          <p:cNvSpPr/>
          <p:nvPr/>
        </p:nvSpPr>
        <p:spPr>
          <a:xfrm>
            <a:off x="10648950" y="3667125"/>
            <a:ext cx="1428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5038725"/>
            <a:ext cx="13268325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25091" y="5792791"/>
            <a:ext cx="4138091" cy="350636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905000" y="1143000"/>
            <a:ext cx="3714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1905000" y="2085975"/>
            <a:ext cx="18192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7" name="Text 2"/>
          <p:cNvSpPr/>
          <p:nvPr/>
        </p:nvSpPr>
        <p:spPr>
          <a:xfrm>
            <a:off x="1905000" y="2819400"/>
            <a:ext cx="1790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8" name="Text 3"/>
          <p:cNvSpPr/>
          <p:nvPr/>
        </p:nvSpPr>
        <p:spPr>
          <a:xfrm>
            <a:off x="5705475" y="2085975"/>
            <a:ext cx="1762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9" name="Text 4"/>
          <p:cNvSpPr/>
          <p:nvPr/>
        </p:nvSpPr>
        <p:spPr>
          <a:xfrm>
            <a:off x="5705475" y="2819400"/>
            <a:ext cx="18478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10" name="Text 5"/>
          <p:cNvSpPr/>
          <p:nvPr/>
        </p:nvSpPr>
        <p:spPr>
          <a:xfrm>
            <a:off x="9448800" y="2085975"/>
            <a:ext cx="1790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11" name="Text 6"/>
          <p:cNvSpPr/>
          <p:nvPr/>
        </p:nvSpPr>
        <p:spPr>
          <a:xfrm>
            <a:off x="9448800" y="2819400"/>
            <a:ext cx="1828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12" name="Text 7"/>
          <p:cNvSpPr/>
          <p:nvPr/>
        </p:nvSpPr>
        <p:spPr>
          <a:xfrm>
            <a:off x="2095500" y="5191125"/>
            <a:ext cx="2667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600" dirty="0"/>
          </a:p>
        </p:txBody>
      </p:sp>
      <p:sp>
        <p:nvSpPr>
          <p:cNvPr id="13" name="Text 8"/>
          <p:cNvSpPr/>
          <p:nvPr/>
        </p:nvSpPr>
        <p:spPr>
          <a:xfrm>
            <a:off x="14592300" y="5172075"/>
            <a:ext cx="5143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14" name="Text 9"/>
          <p:cNvSpPr/>
          <p:nvPr/>
        </p:nvSpPr>
        <p:spPr>
          <a:xfrm>
            <a:off x="2914650" y="5038725"/>
            <a:ext cx="4095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2700" dirty="0"/>
          </a:p>
        </p:txBody>
      </p:sp>
      <p:sp>
        <p:nvSpPr>
          <p:cNvPr id="15" name="Text 10"/>
          <p:cNvSpPr/>
          <p:nvPr/>
        </p:nvSpPr>
        <p:spPr>
          <a:xfrm>
            <a:off x="4743450" y="5038725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6" name="Text 11"/>
          <p:cNvSpPr/>
          <p:nvPr/>
        </p:nvSpPr>
        <p:spPr>
          <a:xfrm>
            <a:off x="6534150" y="5038725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17" name="Text 12"/>
          <p:cNvSpPr/>
          <p:nvPr/>
        </p:nvSpPr>
        <p:spPr>
          <a:xfrm>
            <a:off x="8305800" y="5038725"/>
            <a:ext cx="4572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2700" dirty="0"/>
          </a:p>
        </p:txBody>
      </p:sp>
      <p:sp>
        <p:nvSpPr>
          <p:cNvPr id="18" name="Text 13"/>
          <p:cNvSpPr/>
          <p:nvPr/>
        </p:nvSpPr>
        <p:spPr>
          <a:xfrm>
            <a:off x="10106025" y="5038725"/>
            <a:ext cx="4095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2700" dirty="0"/>
          </a:p>
        </p:txBody>
      </p:sp>
      <p:sp>
        <p:nvSpPr>
          <p:cNvPr id="19" name="Text 14"/>
          <p:cNvSpPr/>
          <p:nvPr/>
        </p:nvSpPr>
        <p:spPr>
          <a:xfrm>
            <a:off x="11906250" y="5038725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20" name="Text 15"/>
          <p:cNvSpPr/>
          <p:nvPr/>
        </p:nvSpPr>
        <p:spPr>
          <a:xfrm>
            <a:off x="13706475" y="5038725"/>
            <a:ext cx="4572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2700" dirty="0"/>
          </a:p>
        </p:txBody>
      </p:sp>
      <p:sp>
        <p:nvSpPr>
          <p:cNvPr id="21" name="Text 16"/>
          <p:cNvSpPr/>
          <p:nvPr/>
        </p:nvSpPr>
        <p:spPr>
          <a:xfrm>
            <a:off x="1905000" y="3914775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3590925"/>
            <a:ext cx="2743200" cy="37242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6500" y="3590925"/>
            <a:ext cx="2743200" cy="37242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2525" y="5610225"/>
            <a:ext cx="785993" cy="81252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54425" y="4686300"/>
            <a:ext cx="785993" cy="81252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62175" y="7961895"/>
            <a:ext cx="962025" cy="99449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92300" y="7181850"/>
            <a:ext cx="648495" cy="64539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382125" y="1638300"/>
            <a:ext cx="648495" cy="64539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29100" y="3944875"/>
            <a:ext cx="800100" cy="79627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134975" y="2381250"/>
            <a:ext cx="781716" cy="81300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52525" y="1162050"/>
            <a:ext cx="781716" cy="81300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000500" y="1047750"/>
            <a:ext cx="1051560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5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5991225" y="6505575"/>
            <a:ext cx="1724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15" name="Text 2"/>
          <p:cNvSpPr/>
          <p:nvPr/>
        </p:nvSpPr>
        <p:spPr>
          <a:xfrm>
            <a:off x="5991225" y="5867400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6000750" y="5229225"/>
            <a:ext cx="15525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17" name="Text 4"/>
          <p:cNvSpPr/>
          <p:nvPr/>
        </p:nvSpPr>
        <p:spPr>
          <a:xfrm>
            <a:off x="6000750" y="4591050"/>
            <a:ext cx="1504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18" name="Text 5"/>
          <p:cNvSpPr/>
          <p:nvPr/>
        </p:nvSpPr>
        <p:spPr>
          <a:xfrm>
            <a:off x="6000750" y="3952875"/>
            <a:ext cx="1476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19" name="Text 6"/>
          <p:cNvSpPr/>
          <p:nvPr/>
        </p:nvSpPr>
        <p:spPr>
          <a:xfrm>
            <a:off x="10639425" y="6505575"/>
            <a:ext cx="16668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0" name="Text 7"/>
          <p:cNvSpPr/>
          <p:nvPr/>
        </p:nvSpPr>
        <p:spPr>
          <a:xfrm>
            <a:off x="10639425" y="586740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1" name="Text 8"/>
          <p:cNvSpPr/>
          <p:nvPr/>
        </p:nvSpPr>
        <p:spPr>
          <a:xfrm>
            <a:off x="10648950" y="5229225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2" name="Text 9"/>
          <p:cNvSpPr/>
          <p:nvPr/>
        </p:nvSpPr>
        <p:spPr>
          <a:xfrm>
            <a:off x="10648950" y="4591050"/>
            <a:ext cx="1447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3" name="Text 10"/>
          <p:cNvSpPr/>
          <p:nvPr/>
        </p:nvSpPr>
        <p:spPr>
          <a:xfrm>
            <a:off x="10648950" y="3952875"/>
            <a:ext cx="14192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69684" y="2743200"/>
            <a:ext cx="2426492" cy="346680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80234" y="2743200"/>
            <a:ext cx="2426492" cy="346680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90750" y="2768826"/>
            <a:ext cx="2426492" cy="346680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01300" y="2768826"/>
            <a:ext cx="2426492" cy="346680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10450" y="5543550"/>
            <a:ext cx="666750" cy="666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77800" y="1781175"/>
            <a:ext cx="666750" cy="666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58150" y="5543550"/>
            <a:ext cx="666750" cy="666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25500" y="1781175"/>
            <a:ext cx="666750" cy="666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05000" y="7867650"/>
            <a:ext cx="13268325" cy="7620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905000" y="1143000"/>
            <a:ext cx="4962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3" name="Text 1"/>
          <p:cNvSpPr/>
          <p:nvPr/>
        </p:nvSpPr>
        <p:spPr>
          <a:xfrm>
            <a:off x="10372725" y="1143000"/>
            <a:ext cx="4876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4" name="Text 2"/>
          <p:cNvSpPr/>
          <p:nvPr/>
        </p:nvSpPr>
        <p:spPr>
          <a:xfrm>
            <a:off x="11591925" y="1943100"/>
            <a:ext cx="12096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15" name="Text 3"/>
          <p:cNvSpPr/>
          <p:nvPr/>
        </p:nvSpPr>
        <p:spPr>
          <a:xfrm>
            <a:off x="2028825" y="4086225"/>
            <a:ext cx="20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16" name="Text 4"/>
          <p:cNvSpPr/>
          <p:nvPr/>
        </p:nvSpPr>
        <p:spPr>
          <a:xfrm>
            <a:off x="2990850" y="2543175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17" name="Text 5"/>
          <p:cNvSpPr/>
          <p:nvPr/>
        </p:nvSpPr>
        <p:spPr>
          <a:xfrm>
            <a:off x="3552825" y="2333625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18" name="Text 6"/>
          <p:cNvSpPr/>
          <p:nvPr/>
        </p:nvSpPr>
        <p:spPr>
          <a:xfrm>
            <a:off x="4029075" y="2600325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19" name="Text 7"/>
          <p:cNvSpPr/>
          <p:nvPr/>
        </p:nvSpPr>
        <p:spPr>
          <a:xfrm>
            <a:off x="5000625" y="2962275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000" dirty="0"/>
          </a:p>
        </p:txBody>
      </p:sp>
      <p:sp>
        <p:nvSpPr>
          <p:cNvPr id="20" name="Text 8"/>
          <p:cNvSpPr/>
          <p:nvPr/>
        </p:nvSpPr>
        <p:spPr>
          <a:xfrm>
            <a:off x="5476875" y="2609850"/>
            <a:ext cx="228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000" dirty="0"/>
          </a:p>
        </p:txBody>
      </p:sp>
      <p:sp>
        <p:nvSpPr>
          <p:cNvPr id="21" name="Text 9"/>
          <p:cNvSpPr/>
          <p:nvPr/>
        </p:nvSpPr>
        <p:spPr>
          <a:xfrm>
            <a:off x="5886450" y="2295525"/>
            <a:ext cx="2762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endParaRPr lang="en-US" sz="3000" dirty="0"/>
          </a:p>
        </p:txBody>
      </p:sp>
      <p:sp>
        <p:nvSpPr>
          <p:cNvPr id="22" name="Text 10"/>
          <p:cNvSpPr/>
          <p:nvPr/>
        </p:nvSpPr>
        <p:spPr>
          <a:xfrm>
            <a:off x="6496050" y="2562225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endParaRPr lang="en-US" sz="3000" dirty="0"/>
          </a:p>
        </p:txBody>
      </p:sp>
      <p:sp>
        <p:nvSpPr>
          <p:cNvPr id="23" name="Text 11"/>
          <p:cNvSpPr/>
          <p:nvPr/>
        </p:nvSpPr>
        <p:spPr>
          <a:xfrm>
            <a:off x="7000875" y="3981450"/>
            <a:ext cx="4381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000" dirty="0"/>
          </a:p>
        </p:txBody>
      </p:sp>
      <p:sp>
        <p:nvSpPr>
          <p:cNvPr id="24" name="Text 12"/>
          <p:cNvSpPr/>
          <p:nvPr/>
        </p:nvSpPr>
        <p:spPr>
          <a:xfrm>
            <a:off x="4391025" y="299085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25" name="Text 13"/>
          <p:cNvSpPr/>
          <p:nvPr/>
        </p:nvSpPr>
        <p:spPr>
          <a:xfrm>
            <a:off x="2095500" y="8020050"/>
            <a:ext cx="3048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600" dirty="0"/>
          </a:p>
        </p:txBody>
      </p:sp>
      <p:sp>
        <p:nvSpPr>
          <p:cNvPr id="26" name="Text 14"/>
          <p:cNvSpPr/>
          <p:nvPr/>
        </p:nvSpPr>
        <p:spPr>
          <a:xfrm>
            <a:off x="14697075" y="8010525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27" name="Text 15"/>
          <p:cNvSpPr/>
          <p:nvPr/>
        </p:nvSpPr>
        <p:spPr>
          <a:xfrm>
            <a:off x="2914650" y="7867650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8" name="Text 16"/>
          <p:cNvSpPr/>
          <p:nvPr/>
        </p:nvSpPr>
        <p:spPr>
          <a:xfrm>
            <a:off x="4743450" y="7867650"/>
            <a:ext cx="4381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29" name="Text 17"/>
          <p:cNvSpPr/>
          <p:nvPr/>
        </p:nvSpPr>
        <p:spPr>
          <a:xfrm>
            <a:off x="6534150" y="786765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30" name="Text 18"/>
          <p:cNvSpPr/>
          <p:nvPr/>
        </p:nvSpPr>
        <p:spPr>
          <a:xfrm>
            <a:off x="8305800" y="7867650"/>
            <a:ext cx="3905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31" name="Text 19"/>
          <p:cNvSpPr/>
          <p:nvPr/>
        </p:nvSpPr>
        <p:spPr>
          <a:xfrm>
            <a:off x="10106025" y="7867650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32" name="Text 20"/>
          <p:cNvSpPr/>
          <p:nvPr/>
        </p:nvSpPr>
        <p:spPr>
          <a:xfrm>
            <a:off x="11906250" y="78676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33" name="Text 21"/>
          <p:cNvSpPr/>
          <p:nvPr/>
        </p:nvSpPr>
        <p:spPr>
          <a:xfrm>
            <a:off x="13706475" y="78676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2700" dirty="0"/>
          </a:p>
        </p:txBody>
      </p:sp>
      <p:sp>
        <p:nvSpPr>
          <p:cNvPr id="34" name="Text 22"/>
          <p:cNvSpPr/>
          <p:nvPr/>
        </p:nvSpPr>
        <p:spPr>
          <a:xfrm>
            <a:off x="1905000" y="6915150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0750" y="1704975"/>
            <a:ext cx="5923724" cy="718887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4026" y="1797918"/>
            <a:ext cx="5923724" cy="718887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62800" y="5597723"/>
            <a:ext cx="1805477" cy="208105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54626" y="4992830"/>
            <a:ext cx="3222924" cy="390512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7500" y="3447724"/>
            <a:ext cx="4724400" cy="1040887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20425" y="3447724"/>
            <a:ext cx="4724400" cy="104088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00600" y="6534150"/>
            <a:ext cx="2857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077825" y="6534150"/>
            <a:ext cx="285750" cy="285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00650" y="5800725"/>
            <a:ext cx="2857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77875" y="5800725"/>
            <a:ext cx="285750" cy="285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00700" y="6534150"/>
            <a:ext cx="285750" cy="285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7925" y="6534150"/>
            <a:ext cx="285750" cy="285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00750" y="5800725"/>
            <a:ext cx="285750" cy="285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7975" y="5800725"/>
            <a:ext cx="285750" cy="2857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00800" y="6534150"/>
            <a:ext cx="285750" cy="285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78025" y="6534150"/>
            <a:ext cx="285750" cy="2857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00850" y="5800725"/>
            <a:ext cx="285750" cy="2857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078075" y="5800725"/>
            <a:ext cx="285750" cy="2857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67300" y="6534150"/>
            <a:ext cx="285750" cy="2857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344525" y="6534150"/>
            <a:ext cx="285750" cy="2857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7350" y="5800725"/>
            <a:ext cx="285750" cy="2857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44575" y="5800725"/>
            <a:ext cx="285750" cy="2857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67400" y="6534150"/>
            <a:ext cx="285750" cy="2857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44625" y="6534150"/>
            <a:ext cx="285750" cy="2857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67450" y="5800725"/>
            <a:ext cx="285750" cy="2857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44675" y="5800725"/>
            <a:ext cx="285750" cy="2857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67500" y="6534150"/>
            <a:ext cx="285750" cy="2857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44725" y="6534150"/>
            <a:ext cx="285750" cy="2857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67550" y="5800725"/>
            <a:ext cx="285750" cy="2857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44775" y="5800725"/>
            <a:ext cx="285750" cy="2857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34000" y="6534150"/>
            <a:ext cx="285750" cy="28575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11225" y="6534150"/>
            <a:ext cx="285750" cy="2857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34050" y="5800725"/>
            <a:ext cx="285750" cy="28575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11275" y="5800725"/>
            <a:ext cx="285750" cy="28575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34100" y="6534150"/>
            <a:ext cx="285750" cy="28575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11325" y="6534150"/>
            <a:ext cx="285750" cy="28575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34150" y="5800725"/>
            <a:ext cx="285750" cy="28575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811375" y="5800725"/>
            <a:ext cx="285750" cy="28575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934200" y="6534150"/>
            <a:ext cx="285750" cy="2857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11425" y="6534150"/>
            <a:ext cx="285750" cy="2857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0625" y="4570847"/>
            <a:ext cx="105930" cy="105928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86350" y="4648200"/>
            <a:ext cx="914400" cy="28575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153150" y="4648200"/>
            <a:ext cx="1038225" cy="28575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171169" y="4570847"/>
            <a:ext cx="105931" cy="105928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81700" y="4647047"/>
            <a:ext cx="105930" cy="105928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057900" y="4648200"/>
            <a:ext cx="115455" cy="115453"/>
          </a:xfrm>
          <a:prstGeom prst="rect">
            <a:avLst/>
          </a:prstGeom>
        </p:spPr>
      </p:pic>
      <p:sp>
        <p:nvSpPr>
          <p:cNvPr id="49" name="Text 0"/>
          <p:cNvSpPr/>
          <p:nvPr/>
        </p:nvSpPr>
        <p:spPr>
          <a:xfrm>
            <a:off x="2000250" y="1143000"/>
            <a:ext cx="10496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ї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50" name="Text 1"/>
          <p:cNvSpPr/>
          <p:nvPr/>
        </p:nvSpPr>
        <p:spPr>
          <a:xfrm>
            <a:off x="5953125" y="4762500"/>
            <a:ext cx="238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3000" dirty="0"/>
          </a:p>
        </p:txBody>
      </p:sp>
      <p:sp>
        <p:nvSpPr>
          <p:cNvPr id="51" name="Text 2"/>
          <p:cNvSpPr/>
          <p:nvPr/>
        </p:nvSpPr>
        <p:spPr>
          <a:xfrm>
            <a:off x="5457825" y="3695700"/>
            <a:ext cx="285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6</a:t>
            </a:r>
            <a:endParaRPr lang="en-US" sz="3000" dirty="0"/>
          </a:p>
        </p:txBody>
      </p:sp>
      <p:sp>
        <p:nvSpPr>
          <p:cNvPr id="52" name="Text 3"/>
          <p:cNvSpPr/>
          <p:nvPr/>
        </p:nvSpPr>
        <p:spPr>
          <a:xfrm>
            <a:off x="13620750" y="3695700"/>
            <a:ext cx="285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6</a:t>
            </a:r>
            <a:endParaRPr lang="en-US" sz="3000" dirty="0"/>
          </a:p>
        </p:txBody>
      </p:sp>
      <p:sp>
        <p:nvSpPr>
          <p:cNvPr id="53" name="Text 4"/>
          <p:cNvSpPr/>
          <p:nvPr/>
        </p:nvSpPr>
        <p:spPr>
          <a:xfrm>
            <a:off x="14716125" y="36957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?</a:t>
            </a:r>
            <a:endParaRPr lang="en-US" sz="3000" dirty="0"/>
          </a:p>
        </p:txBody>
      </p:sp>
      <p:sp>
        <p:nvSpPr>
          <p:cNvPr id="54" name="Text 5"/>
          <p:cNvSpPr/>
          <p:nvPr/>
        </p:nvSpPr>
        <p:spPr>
          <a:xfrm>
            <a:off x="12468225" y="4667250"/>
            <a:ext cx="1905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endParaRPr lang="en-US" sz="2700" dirty="0"/>
          </a:p>
        </p:txBody>
      </p:sp>
      <p:sp>
        <p:nvSpPr>
          <p:cNvPr id="55" name="Text 6"/>
          <p:cNvSpPr/>
          <p:nvPr/>
        </p:nvSpPr>
        <p:spPr>
          <a:xfrm>
            <a:off x="6543675" y="3695700"/>
            <a:ext cx="285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2</a:t>
            </a:r>
            <a:endParaRPr lang="en-US" sz="3000" dirty="0"/>
          </a:p>
        </p:txBody>
      </p:sp>
      <p:sp>
        <p:nvSpPr>
          <p:cNvPr id="56" name="Text 7"/>
          <p:cNvSpPr/>
          <p:nvPr/>
        </p:nvSpPr>
        <p:spPr>
          <a:xfrm>
            <a:off x="4581525" y="2600325"/>
            <a:ext cx="127635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400" dirty="0"/>
          </a:p>
        </p:txBody>
      </p:sp>
      <p:sp>
        <p:nvSpPr>
          <p:cNvPr id="57" name="Text 8"/>
          <p:cNvSpPr/>
          <p:nvPr/>
        </p:nvSpPr>
        <p:spPr>
          <a:xfrm>
            <a:off x="12744450" y="2600325"/>
            <a:ext cx="1323975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400" dirty="0"/>
          </a:p>
        </p:txBody>
      </p:sp>
      <p:sp>
        <p:nvSpPr>
          <p:cNvPr id="58" name="Text 9"/>
          <p:cNvSpPr/>
          <p:nvPr/>
        </p:nvSpPr>
        <p:spPr>
          <a:xfrm>
            <a:off x="3057525" y="5762625"/>
            <a:ext cx="21431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59" name="Text 10"/>
          <p:cNvSpPr/>
          <p:nvPr/>
        </p:nvSpPr>
        <p:spPr>
          <a:xfrm>
            <a:off x="11334750" y="5762625"/>
            <a:ext cx="21431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60" name="Text 11"/>
          <p:cNvSpPr/>
          <p:nvPr/>
        </p:nvSpPr>
        <p:spPr>
          <a:xfrm>
            <a:off x="3057525" y="6496050"/>
            <a:ext cx="16764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61" name="Text 12"/>
          <p:cNvSpPr/>
          <p:nvPr/>
        </p:nvSpPr>
        <p:spPr>
          <a:xfrm>
            <a:off x="11334750" y="6496050"/>
            <a:ext cx="16764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2171700"/>
            <a:ext cx="476250" cy="476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52900" y="2171700"/>
            <a:ext cx="476250" cy="476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00800" y="217170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48700" y="21717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6600" y="21717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4500" y="2171700"/>
            <a:ext cx="476250" cy="476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2400" y="2171700"/>
            <a:ext cx="476250" cy="476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21717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67300" y="2171700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0" y="2171700"/>
            <a:ext cx="476250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63100" y="2171700"/>
            <a:ext cx="476250" cy="476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11000" y="2171700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8900" y="2171700"/>
            <a:ext cx="47625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06800" y="217170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62200" y="2171700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10100" y="2171700"/>
            <a:ext cx="476250" cy="476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0" y="2171700"/>
            <a:ext cx="476250" cy="476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05900" y="2171700"/>
            <a:ext cx="476250" cy="476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53800" y="2171700"/>
            <a:ext cx="476250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01700" y="2171700"/>
            <a:ext cx="476250" cy="4762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49600" y="2171700"/>
            <a:ext cx="476250" cy="4762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200" y="5476875"/>
            <a:ext cx="971550" cy="1012021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14800" y="5476875"/>
            <a:ext cx="971550" cy="1012021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48400" y="5476875"/>
            <a:ext cx="971550" cy="1012021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82000" y="5476875"/>
            <a:ext cx="971550" cy="1012021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515600" y="5476875"/>
            <a:ext cx="971550" cy="1012021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48000" y="5476875"/>
            <a:ext cx="971550" cy="1012021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81600" y="5476875"/>
            <a:ext cx="971550" cy="1012021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15200" y="5476875"/>
            <a:ext cx="971550" cy="1012021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448800" y="5476875"/>
            <a:ext cx="971550" cy="1012021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582400" y="5476875"/>
            <a:ext cx="971550" cy="1012021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90725" y="6934200"/>
            <a:ext cx="955779" cy="963513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086225" y="6943725"/>
            <a:ext cx="955779" cy="963513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181725" y="6953250"/>
            <a:ext cx="955779" cy="963513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277225" y="6953250"/>
            <a:ext cx="955779" cy="963513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3038475" y="6943725"/>
            <a:ext cx="955779" cy="963513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133975" y="6953250"/>
            <a:ext cx="955779" cy="963513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7229475" y="6962775"/>
            <a:ext cx="955779" cy="963513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9324975" y="6962775"/>
            <a:ext cx="955779" cy="963513"/>
          </a:xfrm>
          <a:prstGeom prst="rect">
            <a:avLst/>
          </a:prstGeom>
        </p:spPr>
      </p:pic>
      <p:sp>
        <p:nvSpPr>
          <p:cNvPr id="42" name="Text 0"/>
          <p:cNvSpPr/>
          <p:nvPr/>
        </p:nvSpPr>
        <p:spPr>
          <a:xfrm>
            <a:off x="1905000" y="1143000"/>
            <a:ext cx="4352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43" name="Text 1"/>
          <p:cNvSpPr/>
          <p:nvPr/>
        </p:nvSpPr>
        <p:spPr>
          <a:xfrm>
            <a:off x="1905000" y="3543300"/>
            <a:ext cx="31718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44" name="Text 2"/>
          <p:cNvSpPr/>
          <p:nvPr/>
        </p:nvSpPr>
        <p:spPr>
          <a:xfrm>
            <a:off x="1905000" y="4286250"/>
            <a:ext cx="9086850" cy="895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
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3000" dirty="0"/>
          </a:p>
        </p:txBody>
      </p:sp>
      <p:sp>
        <p:nvSpPr>
          <p:cNvPr id="45" name="Text 3"/>
          <p:cNvSpPr/>
          <p:nvPr/>
        </p:nvSpPr>
        <p:spPr>
          <a:xfrm>
            <a:off x="2486025" y="21717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46" name="Text 4"/>
          <p:cNvSpPr/>
          <p:nvPr/>
        </p:nvSpPr>
        <p:spPr>
          <a:xfrm>
            <a:off x="4743450" y="21717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47" name="Text 5"/>
          <p:cNvSpPr/>
          <p:nvPr/>
        </p:nvSpPr>
        <p:spPr>
          <a:xfrm>
            <a:off x="6981825" y="2171700"/>
            <a:ext cx="228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000" dirty="0"/>
          </a:p>
        </p:txBody>
      </p:sp>
      <p:sp>
        <p:nvSpPr>
          <p:cNvPr id="48" name="Text 6"/>
          <p:cNvSpPr/>
          <p:nvPr/>
        </p:nvSpPr>
        <p:spPr>
          <a:xfrm>
            <a:off x="9229725" y="2171700"/>
            <a:ext cx="2762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endParaRPr lang="en-US" sz="3000" dirty="0"/>
          </a:p>
        </p:txBody>
      </p:sp>
      <p:sp>
        <p:nvSpPr>
          <p:cNvPr id="49" name="Text 7"/>
          <p:cNvSpPr/>
          <p:nvPr/>
        </p:nvSpPr>
        <p:spPr>
          <a:xfrm>
            <a:off x="11477625" y="2171700"/>
            <a:ext cx="20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50" name="Text 8"/>
          <p:cNvSpPr/>
          <p:nvPr/>
        </p:nvSpPr>
        <p:spPr>
          <a:xfrm>
            <a:off x="13725525" y="21717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51" name="Text 9"/>
          <p:cNvSpPr/>
          <p:nvPr/>
        </p:nvSpPr>
        <p:spPr>
          <a:xfrm>
            <a:off x="15973425" y="21717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2457450"/>
            <a:ext cx="2743200" cy="3086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8300" y="5924550"/>
            <a:ext cx="2743200" cy="24479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96500" y="2457450"/>
            <a:ext cx="2743200" cy="3086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96500" y="5924550"/>
            <a:ext cx="2743200" cy="24479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72525" y="5610225"/>
            <a:ext cx="785993" cy="812527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54425" y="4686300"/>
            <a:ext cx="785993" cy="81252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62175" y="7961895"/>
            <a:ext cx="962025" cy="99450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592300" y="7181850"/>
            <a:ext cx="648495" cy="645393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382125" y="1638300"/>
            <a:ext cx="648495" cy="64539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229100" y="3944875"/>
            <a:ext cx="800100" cy="796286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134975" y="2381250"/>
            <a:ext cx="781716" cy="81299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52525" y="1162050"/>
            <a:ext cx="781716" cy="812998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000500" y="1047750"/>
            <a:ext cx="1126807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6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7</a:t>
            </a:r>
            <a:endParaRPr lang="en-US" sz="4500" dirty="0"/>
          </a:p>
        </p:txBody>
      </p:sp>
      <p:sp>
        <p:nvSpPr>
          <p:cNvPr id="16" name="Text 1"/>
          <p:cNvSpPr/>
          <p:nvPr/>
        </p:nvSpPr>
        <p:spPr>
          <a:xfrm>
            <a:off x="5991225" y="4733925"/>
            <a:ext cx="1733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17" name="Text 2"/>
          <p:cNvSpPr/>
          <p:nvPr/>
        </p:nvSpPr>
        <p:spPr>
          <a:xfrm>
            <a:off x="6000750" y="4095750"/>
            <a:ext cx="1533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18" name="Text 3"/>
          <p:cNvSpPr/>
          <p:nvPr/>
        </p:nvSpPr>
        <p:spPr>
          <a:xfrm>
            <a:off x="6000750" y="3457575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19" name="Text 4"/>
          <p:cNvSpPr/>
          <p:nvPr/>
        </p:nvSpPr>
        <p:spPr>
          <a:xfrm>
            <a:off x="6000750" y="2819400"/>
            <a:ext cx="1447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20" name="Text 5"/>
          <p:cNvSpPr/>
          <p:nvPr/>
        </p:nvSpPr>
        <p:spPr>
          <a:xfrm>
            <a:off x="6000750" y="7562850"/>
            <a:ext cx="16954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21" name="Text 6"/>
          <p:cNvSpPr/>
          <p:nvPr/>
        </p:nvSpPr>
        <p:spPr>
          <a:xfrm>
            <a:off x="6000750" y="6924675"/>
            <a:ext cx="1504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22" name="Text 7"/>
          <p:cNvSpPr/>
          <p:nvPr/>
        </p:nvSpPr>
        <p:spPr>
          <a:xfrm>
            <a:off x="6000750" y="6286500"/>
            <a:ext cx="14573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23" name="Text 8"/>
          <p:cNvSpPr/>
          <p:nvPr/>
        </p:nvSpPr>
        <p:spPr>
          <a:xfrm>
            <a:off x="10639425" y="4733925"/>
            <a:ext cx="1685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4" name="Text 9"/>
          <p:cNvSpPr/>
          <p:nvPr/>
        </p:nvSpPr>
        <p:spPr>
          <a:xfrm>
            <a:off x="10648950" y="4095750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5" name="Text 10"/>
          <p:cNvSpPr/>
          <p:nvPr/>
        </p:nvSpPr>
        <p:spPr>
          <a:xfrm>
            <a:off x="10648950" y="3457575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6" name="Text 11"/>
          <p:cNvSpPr/>
          <p:nvPr/>
        </p:nvSpPr>
        <p:spPr>
          <a:xfrm>
            <a:off x="10648950" y="2819400"/>
            <a:ext cx="13906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  <p:sp>
        <p:nvSpPr>
          <p:cNvPr id="27" name="Text 12"/>
          <p:cNvSpPr/>
          <p:nvPr/>
        </p:nvSpPr>
        <p:spPr>
          <a:xfrm>
            <a:off x="10648950" y="7562850"/>
            <a:ext cx="16478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8" name="Text 13"/>
          <p:cNvSpPr/>
          <p:nvPr/>
        </p:nvSpPr>
        <p:spPr>
          <a:xfrm>
            <a:off x="10648950" y="6924675"/>
            <a:ext cx="1447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9" name="Text 14"/>
          <p:cNvSpPr/>
          <p:nvPr/>
        </p:nvSpPr>
        <p:spPr>
          <a:xfrm>
            <a:off x="10648950" y="6286500"/>
            <a:ext cx="1409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0" y="4495800"/>
            <a:ext cx="5895975" cy="4038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81475" y="4476750"/>
            <a:ext cx="1743075" cy="3238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95725" y="5029200"/>
            <a:ext cx="1743075" cy="3238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29025" y="5572125"/>
            <a:ext cx="1743075" cy="3238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90925" y="6115050"/>
            <a:ext cx="1743075" cy="3238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3825" y="6657975"/>
            <a:ext cx="1743075" cy="3238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90925" y="7200900"/>
            <a:ext cx="1743075" cy="3238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67100" y="7743825"/>
            <a:ext cx="1743075" cy="3238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73075" y="6457950"/>
            <a:ext cx="861431" cy="105158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16050" y="5238750"/>
            <a:ext cx="861431" cy="1051582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96575" y="7134225"/>
            <a:ext cx="861431" cy="1051582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049500" y="6791325"/>
            <a:ext cx="659606" cy="1051489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811125" y="4791075"/>
            <a:ext cx="515408" cy="1042076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172825" y="4705350"/>
            <a:ext cx="465211" cy="1044494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553825" y="7143750"/>
            <a:ext cx="465211" cy="1044494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972925" y="5648325"/>
            <a:ext cx="465170" cy="1058949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973300" y="5238750"/>
            <a:ext cx="465170" cy="1058949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1905000" y="1143000"/>
            <a:ext cx="4019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21" name="Text 1"/>
          <p:cNvSpPr/>
          <p:nvPr/>
        </p:nvSpPr>
        <p:spPr>
          <a:xfrm>
            <a:off x="1905000" y="1866900"/>
            <a:ext cx="12096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2" name="Text 2"/>
          <p:cNvSpPr/>
          <p:nvPr/>
        </p:nvSpPr>
        <p:spPr>
          <a:xfrm>
            <a:off x="3857625" y="1866900"/>
            <a:ext cx="1152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3" name="Text 3"/>
          <p:cNvSpPr/>
          <p:nvPr/>
        </p:nvSpPr>
        <p:spPr>
          <a:xfrm>
            <a:off x="5753100" y="1866900"/>
            <a:ext cx="1219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4" name="Text 4"/>
          <p:cNvSpPr/>
          <p:nvPr/>
        </p:nvSpPr>
        <p:spPr>
          <a:xfrm>
            <a:off x="7715250" y="1866900"/>
            <a:ext cx="12287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5" name="Text 5"/>
          <p:cNvSpPr/>
          <p:nvPr/>
        </p:nvSpPr>
        <p:spPr>
          <a:xfrm>
            <a:off x="9686925" y="1866900"/>
            <a:ext cx="1219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6" name="Text 6"/>
          <p:cNvSpPr/>
          <p:nvPr/>
        </p:nvSpPr>
        <p:spPr>
          <a:xfrm>
            <a:off x="1905000" y="2590800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7" name="Text 7"/>
          <p:cNvSpPr/>
          <p:nvPr/>
        </p:nvSpPr>
        <p:spPr>
          <a:xfrm>
            <a:off x="3857625" y="2590800"/>
            <a:ext cx="1133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8" name="Text 8"/>
          <p:cNvSpPr/>
          <p:nvPr/>
        </p:nvSpPr>
        <p:spPr>
          <a:xfrm>
            <a:off x="5753100" y="2590800"/>
            <a:ext cx="1162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9" name="Text 9"/>
          <p:cNvSpPr/>
          <p:nvPr/>
        </p:nvSpPr>
        <p:spPr>
          <a:xfrm>
            <a:off x="7715250" y="2590800"/>
            <a:ext cx="1343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0" name="Text 10"/>
          <p:cNvSpPr/>
          <p:nvPr/>
        </p:nvSpPr>
        <p:spPr>
          <a:xfrm>
            <a:off x="9686925" y="2590800"/>
            <a:ext cx="1162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1" name="Text 11"/>
          <p:cNvSpPr/>
          <p:nvPr/>
        </p:nvSpPr>
        <p:spPr>
          <a:xfrm>
            <a:off x="1905000" y="3552825"/>
            <a:ext cx="123348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щ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32" name="Text 12"/>
          <p:cNvSpPr/>
          <p:nvPr/>
        </p:nvSpPr>
        <p:spPr>
          <a:xfrm>
            <a:off x="1905000" y="4419600"/>
            <a:ext cx="63436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3" name="Text 13"/>
          <p:cNvSpPr/>
          <p:nvPr/>
        </p:nvSpPr>
        <p:spPr>
          <a:xfrm>
            <a:off x="1905000" y="4962525"/>
            <a:ext cx="6067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4" name="Text 14"/>
          <p:cNvSpPr/>
          <p:nvPr/>
        </p:nvSpPr>
        <p:spPr>
          <a:xfrm>
            <a:off x="1905000" y="5505450"/>
            <a:ext cx="57721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5" name="Text 15"/>
          <p:cNvSpPr/>
          <p:nvPr/>
        </p:nvSpPr>
        <p:spPr>
          <a:xfrm>
            <a:off x="1905000" y="6048375"/>
            <a:ext cx="57435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6" name="Text 16"/>
          <p:cNvSpPr/>
          <p:nvPr/>
        </p:nvSpPr>
        <p:spPr>
          <a:xfrm>
            <a:off x="1905000" y="6591300"/>
            <a:ext cx="6105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ц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7" name="Text 17"/>
          <p:cNvSpPr/>
          <p:nvPr/>
        </p:nvSpPr>
        <p:spPr>
          <a:xfrm>
            <a:off x="1905000" y="7134225"/>
            <a:ext cx="5734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8" name="Text 18"/>
          <p:cNvSpPr/>
          <p:nvPr/>
        </p:nvSpPr>
        <p:spPr>
          <a:xfrm>
            <a:off x="1905000" y="7677150"/>
            <a:ext cx="5667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endParaRPr lang="en-US" sz="3000" dirty="0"/>
          </a:p>
        </p:txBody>
      </p:sp>
      <p:sp>
        <p:nvSpPr>
          <p:cNvPr id="39" name="Text 19"/>
          <p:cNvSpPr/>
          <p:nvPr/>
        </p:nvSpPr>
        <p:spPr>
          <a:xfrm>
            <a:off x="11830050" y="6648450"/>
            <a:ext cx="752475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  <p:sp>
        <p:nvSpPr>
          <p:cNvPr id="40" name="Text 20"/>
          <p:cNvSpPr/>
          <p:nvPr/>
        </p:nvSpPr>
        <p:spPr>
          <a:xfrm>
            <a:off x="13268325" y="7515225"/>
            <a:ext cx="619125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  <p:sp>
        <p:nvSpPr>
          <p:cNvPr id="41" name="Text 21"/>
          <p:cNvSpPr/>
          <p:nvPr/>
        </p:nvSpPr>
        <p:spPr>
          <a:xfrm>
            <a:off x="14468475" y="6296025"/>
            <a:ext cx="72390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  <p:sp>
        <p:nvSpPr>
          <p:cNvPr id="42" name="Text 22"/>
          <p:cNvSpPr/>
          <p:nvPr/>
        </p:nvSpPr>
        <p:spPr>
          <a:xfrm>
            <a:off x="14973300" y="7839075"/>
            <a:ext cx="99060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  <p:sp>
        <p:nvSpPr>
          <p:cNvPr id="43" name="Text 23"/>
          <p:cNvSpPr/>
          <p:nvPr/>
        </p:nvSpPr>
        <p:spPr>
          <a:xfrm>
            <a:off x="11010900" y="8181975"/>
            <a:ext cx="70485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  <p:sp>
        <p:nvSpPr>
          <p:cNvPr id="44" name="Text 24"/>
          <p:cNvSpPr/>
          <p:nvPr/>
        </p:nvSpPr>
        <p:spPr>
          <a:xfrm>
            <a:off x="11020425" y="5753100"/>
            <a:ext cx="676275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  <p:sp>
        <p:nvSpPr>
          <p:cNvPr id="45" name="Text 25"/>
          <p:cNvSpPr/>
          <p:nvPr/>
        </p:nvSpPr>
        <p:spPr>
          <a:xfrm>
            <a:off x="12763500" y="5838825"/>
            <a:ext cx="60960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1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6105525"/>
            <a:ext cx="13268325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7210425"/>
            <a:ext cx="13268325" cy="762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905000" y="1143000"/>
            <a:ext cx="4019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2095500" y="6257925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7" name="Text 2"/>
          <p:cNvSpPr/>
          <p:nvPr/>
        </p:nvSpPr>
        <p:spPr>
          <a:xfrm>
            <a:off x="14697075" y="6248400"/>
            <a:ext cx="2667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600" dirty="0"/>
          </a:p>
        </p:txBody>
      </p:sp>
      <p:sp>
        <p:nvSpPr>
          <p:cNvPr id="8" name="Text 3"/>
          <p:cNvSpPr/>
          <p:nvPr/>
        </p:nvSpPr>
        <p:spPr>
          <a:xfrm>
            <a:off x="2914650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9" name="Text 4"/>
          <p:cNvSpPr/>
          <p:nvPr/>
        </p:nvSpPr>
        <p:spPr>
          <a:xfrm>
            <a:off x="4743450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0" name="Text 5"/>
          <p:cNvSpPr/>
          <p:nvPr/>
        </p:nvSpPr>
        <p:spPr>
          <a:xfrm>
            <a:off x="6534150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1" name="Text 6"/>
          <p:cNvSpPr/>
          <p:nvPr/>
        </p:nvSpPr>
        <p:spPr>
          <a:xfrm>
            <a:off x="8305800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2" name="Text 7"/>
          <p:cNvSpPr/>
          <p:nvPr/>
        </p:nvSpPr>
        <p:spPr>
          <a:xfrm>
            <a:off x="10106025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3" name="Text 8"/>
          <p:cNvSpPr/>
          <p:nvPr/>
        </p:nvSpPr>
        <p:spPr>
          <a:xfrm>
            <a:off x="11906250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4" name="Text 9"/>
          <p:cNvSpPr/>
          <p:nvPr/>
        </p:nvSpPr>
        <p:spPr>
          <a:xfrm>
            <a:off x="13706475" y="61055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5" name="Text 10"/>
          <p:cNvSpPr/>
          <p:nvPr/>
        </p:nvSpPr>
        <p:spPr>
          <a:xfrm>
            <a:off x="2095500" y="7362825"/>
            <a:ext cx="2667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600" dirty="0"/>
          </a:p>
        </p:txBody>
      </p:sp>
      <p:sp>
        <p:nvSpPr>
          <p:cNvPr id="16" name="Text 11"/>
          <p:cNvSpPr/>
          <p:nvPr/>
        </p:nvSpPr>
        <p:spPr>
          <a:xfrm>
            <a:off x="14697075" y="7353300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17" name="Text 12"/>
          <p:cNvSpPr/>
          <p:nvPr/>
        </p:nvSpPr>
        <p:spPr>
          <a:xfrm>
            <a:off x="2914650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8" name="Text 13"/>
          <p:cNvSpPr/>
          <p:nvPr/>
        </p:nvSpPr>
        <p:spPr>
          <a:xfrm>
            <a:off x="4743450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9" name="Text 14"/>
          <p:cNvSpPr/>
          <p:nvPr/>
        </p:nvSpPr>
        <p:spPr>
          <a:xfrm>
            <a:off x="6534150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0" name="Text 15"/>
          <p:cNvSpPr/>
          <p:nvPr/>
        </p:nvSpPr>
        <p:spPr>
          <a:xfrm>
            <a:off x="8305800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1" name="Text 16"/>
          <p:cNvSpPr/>
          <p:nvPr/>
        </p:nvSpPr>
        <p:spPr>
          <a:xfrm>
            <a:off x="10106025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2" name="Text 17"/>
          <p:cNvSpPr/>
          <p:nvPr/>
        </p:nvSpPr>
        <p:spPr>
          <a:xfrm>
            <a:off x="11906250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3" name="Text 18"/>
          <p:cNvSpPr/>
          <p:nvPr/>
        </p:nvSpPr>
        <p:spPr>
          <a:xfrm>
            <a:off x="13706475" y="7210425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4" name="Text 19"/>
          <p:cNvSpPr/>
          <p:nvPr/>
        </p:nvSpPr>
        <p:spPr>
          <a:xfrm>
            <a:off x="1905000" y="2047875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5" name="Text 20"/>
          <p:cNvSpPr/>
          <p:nvPr/>
        </p:nvSpPr>
        <p:spPr>
          <a:xfrm>
            <a:off x="1905000" y="2781300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6" name="Text 21"/>
          <p:cNvSpPr/>
          <p:nvPr/>
        </p:nvSpPr>
        <p:spPr>
          <a:xfrm>
            <a:off x="1905000" y="3514725"/>
            <a:ext cx="1304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7" name="Text 22"/>
          <p:cNvSpPr/>
          <p:nvPr/>
        </p:nvSpPr>
        <p:spPr>
          <a:xfrm>
            <a:off x="1905000" y="4248150"/>
            <a:ext cx="1343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8" name="Text 23"/>
          <p:cNvSpPr/>
          <p:nvPr/>
        </p:nvSpPr>
        <p:spPr>
          <a:xfrm>
            <a:off x="5448300" y="2028825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9" name="Text 24"/>
          <p:cNvSpPr/>
          <p:nvPr/>
        </p:nvSpPr>
        <p:spPr>
          <a:xfrm>
            <a:off x="5448300" y="2762250"/>
            <a:ext cx="1181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0" name="Text 25"/>
          <p:cNvSpPr/>
          <p:nvPr/>
        </p:nvSpPr>
        <p:spPr>
          <a:xfrm>
            <a:off x="5448300" y="3495675"/>
            <a:ext cx="1123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1" name="Text 26"/>
          <p:cNvSpPr/>
          <p:nvPr/>
        </p:nvSpPr>
        <p:spPr>
          <a:xfrm>
            <a:off x="5448300" y="4229100"/>
            <a:ext cx="1152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2" name="Text 27"/>
          <p:cNvSpPr/>
          <p:nvPr/>
        </p:nvSpPr>
        <p:spPr>
          <a:xfrm>
            <a:off x="8991600" y="2028825"/>
            <a:ext cx="1114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3" name="Text 28"/>
          <p:cNvSpPr/>
          <p:nvPr/>
        </p:nvSpPr>
        <p:spPr>
          <a:xfrm>
            <a:off x="8991600" y="2762250"/>
            <a:ext cx="1114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4" name="Text 29"/>
          <p:cNvSpPr/>
          <p:nvPr/>
        </p:nvSpPr>
        <p:spPr>
          <a:xfrm>
            <a:off x="8991600" y="3495675"/>
            <a:ext cx="11430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5" name="Text 30"/>
          <p:cNvSpPr/>
          <p:nvPr/>
        </p:nvSpPr>
        <p:spPr>
          <a:xfrm>
            <a:off x="8991600" y="4229100"/>
            <a:ext cx="1114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6" name="Text 31"/>
          <p:cNvSpPr/>
          <p:nvPr/>
        </p:nvSpPr>
        <p:spPr>
          <a:xfrm>
            <a:off x="12468225" y="2028825"/>
            <a:ext cx="12096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7" name="Text 32"/>
          <p:cNvSpPr/>
          <p:nvPr/>
        </p:nvSpPr>
        <p:spPr>
          <a:xfrm>
            <a:off x="12468225" y="2762250"/>
            <a:ext cx="12096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8" name="Text 33"/>
          <p:cNvSpPr/>
          <p:nvPr/>
        </p:nvSpPr>
        <p:spPr>
          <a:xfrm>
            <a:off x="12468225" y="3495675"/>
            <a:ext cx="1123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9" name="Text 34"/>
          <p:cNvSpPr/>
          <p:nvPr/>
        </p:nvSpPr>
        <p:spPr>
          <a:xfrm>
            <a:off x="12468225" y="4229100"/>
            <a:ext cx="1123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40" name="Text 35"/>
          <p:cNvSpPr/>
          <p:nvPr/>
        </p:nvSpPr>
        <p:spPr>
          <a:xfrm>
            <a:off x="1905000" y="5200650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2228850"/>
            <a:ext cx="2743200" cy="62769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6500" y="2228850"/>
            <a:ext cx="2743200" cy="62769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4925" y="5610225"/>
            <a:ext cx="785993" cy="81252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06825" y="4686300"/>
            <a:ext cx="785993" cy="81252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14575" y="7961901"/>
            <a:ext cx="962025" cy="99449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744700" y="7181850"/>
            <a:ext cx="648495" cy="64539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34525" y="1638300"/>
            <a:ext cx="648495" cy="64539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381500" y="3944871"/>
            <a:ext cx="800100" cy="79627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287375" y="2381250"/>
            <a:ext cx="781716" cy="81299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04925" y="1162050"/>
            <a:ext cx="781716" cy="81299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048125" y="1047750"/>
            <a:ext cx="1042987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1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6124575" y="2590800"/>
            <a:ext cx="1409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15" name="Text 2"/>
          <p:cNvSpPr/>
          <p:nvPr/>
        </p:nvSpPr>
        <p:spPr>
          <a:xfrm>
            <a:off x="6124575" y="3228975"/>
            <a:ext cx="1476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6124575" y="5781675"/>
            <a:ext cx="1447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17" name="Text 4"/>
          <p:cNvSpPr/>
          <p:nvPr/>
        </p:nvSpPr>
        <p:spPr>
          <a:xfrm>
            <a:off x="6124575" y="3867150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18" name="Text 5"/>
          <p:cNvSpPr/>
          <p:nvPr/>
        </p:nvSpPr>
        <p:spPr>
          <a:xfrm>
            <a:off x="6124575" y="6419850"/>
            <a:ext cx="14573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19" name="Text 6"/>
          <p:cNvSpPr/>
          <p:nvPr/>
        </p:nvSpPr>
        <p:spPr>
          <a:xfrm>
            <a:off x="6115050" y="4505325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0" name="Text 7"/>
          <p:cNvSpPr/>
          <p:nvPr/>
        </p:nvSpPr>
        <p:spPr>
          <a:xfrm>
            <a:off x="6115050" y="7058025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21" name="Text 8"/>
          <p:cNvSpPr/>
          <p:nvPr/>
        </p:nvSpPr>
        <p:spPr>
          <a:xfrm>
            <a:off x="6115050" y="5143500"/>
            <a:ext cx="1476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22" name="Text 9"/>
          <p:cNvSpPr/>
          <p:nvPr/>
        </p:nvSpPr>
        <p:spPr>
          <a:xfrm>
            <a:off x="6115050" y="7696200"/>
            <a:ext cx="16573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23" name="Text 10"/>
          <p:cNvSpPr/>
          <p:nvPr/>
        </p:nvSpPr>
        <p:spPr>
          <a:xfrm>
            <a:off x="10772775" y="2590800"/>
            <a:ext cx="13620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  <p:sp>
        <p:nvSpPr>
          <p:cNvPr id="24" name="Text 11"/>
          <p:cNvSpPr/>
          <p:nvPr/>
        </p:nvSpPr>
        <p:spPr>
          <a:xfrm>
            <a:off x="10772775" y="3228975"/>
            <a:ext cx="1428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5" name="Text 12"/>
          <p:cNvSpPr/>
          <p:nvPr/>
        </p:nvSpPr>
        <p:spPr>
          <a:xfrm>
            <a:off x="10772775" y="5781675"/>
            <a:ext cx="13906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26" name="Text 13"/>
          <p:cNvSpPr/>
          <p:nvPr/>
        </p:nvSpPr>
        <p:spPr>
          <a:xfrm>
            <a:off x="10772775" y="3867150"/>
            <a:ext cx="14382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7" name="Text 14"/>
          <p:cNvSpPr/>
          <p:nvPr/>
        </p:nvSpPr>
        <p:spPr>
          <a:xfrm>
            <a:off x="10772775" y="6419850"/>
            <a:ext cx="1409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28" name="Text 15"/>
          <p:cNvSpPr/>
          <p:nvPr/>
        </p:nvSpPr>
        <p:spPr>
          <a:xfrm>
            <a:off x="10763250" y="4505325"/>
            <a:ext cx="1428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9" name="Text 16"/>
          <p:cNvSpPr/>
          <p:nvPr/>
        </p:nvSpPr>
        <p:spPr>
          <a:xfrm>
            <a:off x="10763250" y="7058025"/>
            <a:ext cx="14382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30" name="Text 17"/>
          <p:cNvSpPr/>
          <p:nvPr/>
        </p:nvSpPr>
        <p:spPr>
          <a:xfrm>
            <a:off x="10763250" y="5143500"/>
            <a:ext cx="14192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31" name="Text 18"/>
          <p:cNvSpPr/>
          <p:nvPr/>
        </p:nvSpPr>
        <p:spPr>
          <a:xfrm>
            <a:off x="10763250" y="7696200"/>
            <a:ext cx="16097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3295650"/>
            <a:ext cx="2743200" cy="18097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6500" y="3295650"/>
            <a:ext cx="2743200" cy="1809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48300" y="5924550"/>
            <a:ext cx="2743200" cy="12287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96500" y="5924550"/>
            <a:ext cx="2743200" cy="12287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72525" y="5610225"/>
            <a:ext cx="785993" cy="812527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54425" y="4686300"/>
            <a:ext cx="785993" cy="81252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62175" y="7961895"/>
            <a:ext cx="962025" cy="99450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592300" y="7181850"/>
            <a:ext cx="648495" cy="645393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382125" y="1638300"/>
            <a:ext cx="648495" cy="64539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229100" y="3944875"/>
            <a:ext cx="800100" cy="796286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134975" y="2381250"/>
            <a:ext cx="781716" cy="81299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52525" y="1162050"/>
            <a:ext cx="781716" cy="812998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000500" y="1047750"/>
            <a:ext cx="11325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8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9</a:t>
            </a:r>
            <a:endParaRPr lang="en-US" sz="4500" dirty="0"/>
          </a:p>
        </p:txBody>
      </p:sp>
      <p:sp>
        <p:nvSpPr>
          <p:cNvPr id="16" name="Text 1"/>
          <p:cNvSpPr/>
          <p:nvPr/>
        </p:nvSpPr>
        <p:spPr>
          <a:xfrm>
            <a:off x="6000750" y="4295775"/>
            <a:ext cx="1733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17" name="Text 2"/>
          <p:cNvSpPr/>
          <p:nvPr/>
        </p:nvSpPr>
        <p:spPr>
          <a:xfrm>
            <a:off x="6000750" y="3657600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18" name="Text 3"/>
          <p:cNvSpPr/>
          <p:nvPr/>
        </p:nvSpPr>
        <p:spPr>
          <a:xfrm>
            <a:off x="10648950" y="4295775"/>
            <a:ext cx="1685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19" name="Text 4"/>
          <p:cNvSpPr/>
          <p:nvPr/>
        </p:nvSpPr>
        <p:spPr>
          <a:xfrm>
            <a:off x="10648950" y="3657600"/>
            <a:ext cx="14382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  <p:sp>
        <p:nvSpPr>
          <p:cNvPr id="20" name="Text 5"/>
          <p:cNvSpPr/>
          <p:nvPr/>
        </p:nvSpPr>
        <p:spPr>
          <a:xfrm>
            <a:off x="6000750" y="6286500"/>
            <a:ext cx="16573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21" name="Text 6"/>
          <p:cNvSpPr/>
          <p:nvPr/>
        </p:nvSpPr>
        <p:spPr>
          <a:xfrm>
            <a:off x="10648950" y="6286500"/>
            <a:ext cx="16097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2076450"/>
            <a:ext cx="13268325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3181350"/>
            <a:ext cx="13268325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8401" y="6636730"/>
            <a:ext cx="2315112" cy="217797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94062" y="4791075"/>
            <a:ext cx="3715738" cy="4513628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095500" y="2228850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2914650" y="2076450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9" name="Text 2"/>
          <p:cNvSpPr/>
          <p:nvPr/>
        </p:nvSpPr>
        <p:spPr>
          <a:xfrm>
            <a:off x="4743450" y="2076450"/>
            <a:ext cx="4095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2700" dirty="0"/>
          </a:p>
        </p:txBody>
      </p:sp>
      <p:sp>
        <p:nvSpPr>
          <p:cNvPr id="10" name="Text 3"/>
          <p:cNvSpPr/>
          <p:nvPr/>
        </p:nvSpPr>
        <p:spPr>
          <a:xfrm>
            <a:off x="6534150" y="2076450"/>
            <a:ext cx="4667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2700" dirty="0"/>
          </a:p>
        </p:txBody>
      </p:sp>
      <p:sp>
        <p:nvSpPr>
          <p:cNvPr id="11" name="Text 4"/>
          <p:cNvSpPr/>
          <p:nvPr/>
        </p:nvSpPr>
        <p:spPr>
          <a:xfrm>
            <a:off x="8305800" y="2076450"/>
            <a:ext cx="4381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2" name="Text 5"/>
          <p:cNvSpPr/>
          <p:nvPr/>
        </p:nvSpPr>
        <p:spPr>
          <a:xfrm>
            <a:off x="10106025" y="20764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2700" dirty="0"/>
          </a:p>
        </p:txBody>
      </p:sp>
      <p:sp>
        <p:nvSpPr>
          <p:cNvPr id="13" name="Text 6"/>
          <p:cNvSpPr/>
          <p:nvPr/>
        </p:nvSpPr>
        <p:spPr>
          <a:xfrm>
            <a:off x="11906250" y="2076450"/>
            <a:ext cx="4572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2700" dirty="0"/>
          </a:p>
        </p:txBody>
      </p:sp>
      <p:sp>
        <p:nvSpPr>
          <p:cNvPr id="14" name="Text 7"/>
          <p:cNvSpPr/>
          <p:nvPr/>
        </p:nvSpPr>
        <p:spPr>
          <a:xfrm>
            <a:off x="13706475" y="2076450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5" name="Text 8"/>
          <p:cNvSpPr/>
          <p:nvPr/>
        </p:nvSpPr>
        <p:spPr>
          <a:xfrm>
            <a:off x="2095500" y="3333750"/>
            <a:ext cx="3048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600" dirty="0"/>
          </a:p>
        </p:txBody>
      </p:sp>
      <p:sp>
        <p:nvSpPr>
          <p:cNvPr id="16" name="Text 9"/>
          <p:cNvSpPr/>
          <p:nvPr/>
        </p:nvSpPr>
        <p:spPr>
          <a:xfrm>
            <a:off x="2914650" y="3181350"/>
            <a:ext cx="4381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7" name="Text 10"/>
          <p:cNvSpPr/>
          <p:nvPr/>
        </p:nvSpPr>
        <p:spPr>
          <a:xfrm>
            <a:off x="4743450" y="3181350"/>
            <a:ext cx="4191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2700" dirty="0"/>
          </a:p>
        </p:txBody>
      </p:sp>
      <p:sp>
        <p:nvSpPr>
          <p:cNvPr id="18" name="Text 11"/>
          <p:cNvSpPr/>
          <p:nvPr/>
        </p:nvSpPr>
        <p:spPr>
          <a:xfrm>
            <a:off x="6534150" y="3181350"/>
            <a:ext cx="4095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2700" dirty="0"/>
          </a:p>
        </p:txBody>
      </p:sp>
      <p:sp>
        <p:nvSpPr>
          <p:cNvPr id="19" name="Text 12"/>
          <p:cNvSpPr/>
          <p:nvPr/>
        </p:nvSpPr>
        <p:spPr>
          <a:xfrm>
            <a:off x="8305800" y="3181350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2700" dirty="0"/>
          </a:p>
        </p:txBody>
      </p:sp>
      <p:sp>
        <p:nvSpPr>
          <p:cNvPr id="20" name="Text 13"/>
          <p:cNvSpPr/>
          <p:nvPr/>
        </p:nvSpPr>
        <p:spPr>
          <a:xfrm>
            <a:off x="10106025" y="3181350"/>
            <a:ext cx="4000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endParaRPr lang="en-US" sz="2700" dirty="0"/>
          </a:p>
        </p:txBody>
      </p:sp>
      <p:sp>
        <p:nvSpPr>
          <p:cNvPr id="21" name="Text 14"/>
          <p:cNvSpPr/>
          <p:nvPr/>
        </p:nvSpPr>
        <p:spPr>
          <a:xfrm>
            <a:off x="11906250" y="3181350"/>
            <a:ext cx="4476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2700" dirty="0"/>
          </a:p>
        </p:txBody>
      </p:sp>
      <p:sp>
        <p:nvSpPr>
          <p:cNvPr id="22" name="Text 15"/>
          <p:cNvSpPr/>
          <p:nvPr/>
        </p:nvSpPr>
        <p:spPr>
          <a:xfrm>
            <a:off x="13706475" y="3181350"/>
            <a:ext cx="4667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2700" dirty="0"/>
          </a:p>
        </p:txBody>
      </p:sp>
      <p:sp>
        <p:nvSpPr>
          <p:cNvPr id="23" name="Text 16"/>
          <p:cNvSpPr/>
          <p:nvPr/>
        </p:nvSpPr>
        <p:spPr>
          <a:xfrm>
            <a:off x="1905000" y="1143000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24" name="Text 17"/>
          <p:cNvSpPr/>
          <p:nvPr/>
        </p:nvSpPr>
        <p:spPr>
          <a:xfrm>
            <a:off x="1905000" y="4695825"/>
            <a:ext cx="62484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,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:</a:t>
            </a:r>
            <a:endParaRPr lang="en-US" sz="3000" dirty="0"/>
          </a:p>
        </p:txBody>
      </p:sp>
      <p:sp>
        <p:nvSpPr>
          <p:cNvPr id="25" name="Text 18"/>
          <p:cNvSpPr/>
          <p:nvPr/>
        </p:nvSpPr>
        <p:spPr>
          <a:xfrm>
            <a:off x="1905000" y="5467350"/>
            <a:ext cx="3067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26" name="Text 19"/>
          <p:cNvSpPr/>
          <p:nvPr/>
        </p:nvSpPr>
        <p:spPr>
          <a:xfrm>
            <a:off x="1905000" y="6838950"/>
            <a:ext cx="3067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000" dirty="0"/>
          </a:p>
        </p:txBody>
      </p:sp>
      <p:sp>
        <p:nvSpPr>
          <p:cNvPr id="27" name="Text 20"/>
          <p:cNvSpPr/>
          <p:nvPr/>
        </p:nvSpPr>
        <p:spPr>
          <a:xfrm>
            <a:off x="1905000" y="6153150"/>
            <a:ext cx="3019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8" name="Text 21"/>
          <p:cNvSpPr/>
          <p:nvPr/>
        </p:nvSpPr>
        <p:spPr>
          <a:xfrm>
            <a:off x="1905000" y="7524750"/>
            <a:ext cx="30861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08880" y="2250653"/>
            <a:ext cx="1397735" cy="180524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05924" y="4250903"/>
            <a:ext cx="1397735" cy="180524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8049" y="2238375"/>
            <a:ext cx="1397735" cy="180524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65094" y="4238625"/>
            <a:ext cx="1397735" cy="180524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92074" y="2228850"/>
            <a:ext cx="1397735" cy="180524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89119" y="4229100"/>
            <a:ext cx="1397735" cy="180524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63174" y="2257425"/>
            <a:ext cx="1397735" cy="1805242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60219" y="4257675"/>
            <a:ext cx="1397735" cy="180524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922344" y="2245147"/>
            <a:ext cx="1397735" cy="180524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919390" y="4245397"/>
            <a:ext cx="1397735" cy="1805242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646369" y="2235622"/>
            <a:ext cx="1397735" cy="1805242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554199" y="2238375"/>
            <a:ext cx="1397735" cy="1805242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92500" y="3305175"/>
            <a:ext cx="666750" cy="666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92500" y="5210175"/>
            <a:ext cx="666750" cy="6667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2239625" y="7772400"/>
            <a:ext cx="285750" cy="285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10624" y="714375"/>
            <a:ext cx="19050" cy="788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838575" y="1952625"/>
            <a:ext cx="476250" cy="476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095625" y="2762250"/>
            <a:ext cx="476250" cy="476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638550" y="3562350"/>
            <a:ext cx="476250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667125" y="4343400"/>
            <a:ext cx="476250" cy="4762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543550" y="2762250"/>
            <a:ext cx="476250" cy="4762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7581900" y="2762250"/>
            <a:ext cx="476250" cy="4762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781800" y="3562350"/>
            <a:ext cx="476250" cy="476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686550" y="4343400"/>
            <a:ext cx="476250" cy="4762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724650" y="1962150"/>
            <a:ext cx="476250" cy="4762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5350" y="6444686"/>
            <a:ext cx="1697994" cy="2362107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3312871" y="6801148"/>
            <a:ext cx="1859204" cy="2101995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311170" y="5453137"/>
            <a:ext cx="3402757" cy="3963535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9763125" y="1143000"/>
            <a:ext cx="3505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3000" dirty="0"/>
          </a:p>
        </p:txBody>
      </p:sp>
      <p:sp>
        <p:nvSpPr>
          <p:cNvPr id="32" name="Text 1"/>
          <p:cNvSpPr/>
          <p:nvPr/>
        </p:nvSpPr>
        <p:spPr>
          <a:xfrm>
            <a:off x="1905000" y="1047750"/>
            <a:ext cx="59055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33" name="Text 2"/>
          <p:cNvSpPr/>
          <p:nvPr/>
        </p:nvSpPr>
        <p:spPr>
          <a:xfrm>
            <a:off x="1905000" y="1981200"/>
            <a:ext cx="1885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endParaRPr lang="en-US" sz="3000" dirty="0"/>
          </a:p>
        </p:txBody>
      </p:sp>
      <p:sp>
        <p:nvSpPr>
          <p:cNvPr id="34" name="Text 3"/>
          <p:cNvSpPr/>
          <p:nvPr/>
        </p:nvSpPr>
        <p:spPr>
          <a:xfrm>
            <a:off x="9763125" y="6848475"/>
            <a:ext cx="23717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35" name="Text 4"/>
          <p:cNvSpPr/>
          <p:nvPr/>
        </p:nvSpPr>
        <p:spPr>
          <a:xfrm>
            <a:off x="9763125" y="7705725"/>
            <a:ext cx="401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ц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36" name="Text 5"/>
          <p:cNvSpPr/>
          <p:nvPr/>
        </p:nvSpPr>
        <p:spPr>
          <a:xfrm>
            <a:off x="1905000" y="3562350"/>
            <a:ext cx="1752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7" name="Text 6"/>
          <p:cNvSpPr/>
          <p:nvPr/>
        </p:nvSpPr>
        <p:spPr>
          <a:xfrm>
            <a:off x="1905000" y="4352925"/>
            <a:ext cx="1762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8" name="Text 7"/>
          <p:cNvSpPr/>
          <p:nvPr/>
        </p:nvSpPr>
        <p:spPr>
          <a:xfrm>
            <a:off x="1905000" y="2771775"/>
            <a:ext cx="2276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endParaRPr lang="en-US" sz="3000" dirty="0"/>
          </a:p>
        </p:txBody>
      </p:sp>
      <p:sp>
        <p:nvSpPr>
          <p:cNvPr id="39" name="Text 8"/>
          <p:cNvSpPr/>
          <p:nvPr/>
        </p:nvSpPr>
        <p:spPr>
          <a:xfrm>
            <a:off x="5543550" y="1981200"/>
            <a:ext cx="2276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endParaRPr lang="en-US" sz="3000" dirty="0"/>
          </a:p>
        </p:txBody>
      </p:sp>
      <p:sp>
        <p:nvSpPr>
          <p:cNvPr id="40" name="Text 9"/>
          <p:cNvSpPr/>
          <p:nvPr/>
        </p:nvSpPr>
        <p:spPr>
          <a:xfrm>
            <a:off x="6038850" y="2771775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endParaRPr lang="en-US" sz="3000" dirty="0"/>
          </a:p>
        </p:txBody>
      </p:sp>
      <p:sp>
        <p:nvSpPr>
          <p:cNvPr id="41" name="Text 10"/>
          <p:cNvSpPr/>
          <p:nvPr/>
        </p:nvSpPr>
        <p:spPr>
          <a:xfrm>
            <a:off x="5543550" y="3562350"/>
            <a:ext cx="12287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42" name="Text 11"/>
          <p:cNvSpPr/>
          <p:nvPr/>
        </p:nvSpPr>
        <p:spPr>
          <a:xfrm>
            <a:off x="5543550" y="4352925"/>
            <a:ext cx="11430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9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43200" y="3600450"/>
            <a:ext cx="2381250" cy="2381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5100" y="6210300"/>
            <a:ext cx="2381250" cy="2381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91650" y="3600450"/>
            <a:ext cx="2381250" cy="2381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63550" y="621030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62325" y="4219575"/>
            <a:ext cx="1143000" cy="1143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134225" y="6829425"/>
            <a:ext cx="1143000" cy="1143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10775" y="4219575"/>
            <a:ext cx="1143000" cy="1143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782675" y="6829425"/>
            <a:ext cx="1143000" cy="1143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020175" y="5648325"/>
            <a:ext cx="785993" cy="812527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602075" y="4724400"/>
            <a:ext cx="785993" cy="812527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409825" y="7999995"/>
            <a:ext cx="962025" cy="994507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72900" y="8067675"/>
            <a:ext cx="648495" cy="645393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629775" y="1676400"/>
            <a:ext cx="648495" cy="645393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6629400" y="3533775"/>
            <a:ext cx="800100" cy="796286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3382625" y="2419350"/>
            <a:ext cx="781716" cy="812998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400175" y="1200150"/>
            <a:ext cx="781716" cy="812998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2581275" y="1047750"/>
            <a:ext cx="1341120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ж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х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1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0</a:t>
            </a:r>
            <a:endParaRPr lang="en-US" sz="4500" dirty="0"/>
          </a:p>
        </p:txBody>
      </p:sp>
      <p:sp>
        <p:nvSpPr>
          <p:cNvPr id="20" name="Text 1"/>
          <p:cNvSpPr/>
          <p:nvPr/>
        </p:nvSpPr>
        <p:spPr>
          <a:xfrm>
            <a:off x="3848100" y="3667125"/>
            <a:ext cx="20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1" name="Text 2"/>
          <p:cNvSpPr/>
          <p:nvPr/>
        </p:nvSpPr>
        <p:spPr>
          <a:xfrm>
            <a:off x="7620000" y="6276975"/>
            <a:ext cx="20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2" name="Text 3"/>
          <p:cNvSpPr/>
          <p:nvPr/>
        </p:nvSpPr>
        <p:spPr>
          <a:xfrm>
            <a:off x="10496550" y="3667125"/>
            <a:ext cx="20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3" name="Text 4"/>
          <p:cNvSpPr/>
          <p:nvPr/>
        </p:nvSpPr>
        <p:spPr>
          <a:xfrm>
            <a:off x="14268450" y="6276975"/>
            <a:ext cx="2000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4" name="Text 5"/>
          <p:cNvSpPr/>
          <p:nvPr/>
        </p:nvSpPr>
        <p:spPr>
          <a:xfrm>
            <a:off x="4505325" y="398145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25" name="Text 6"/>
          <p:cNvSpPr/>
          <p:nvPr/>
        </p:nvSpPr>
        <p:spPr>
          <a:xfrm>
            <a:off x="8277225" y="65913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26" name="Text 7"/>
          <p:cNvSpPr/>
          <p:nvPr/>
        </p:nvSpPr>
        <p:spPr>
          <a:xfrm>
            <a:off x="11153775" y="398145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27" name="Text 8"/>
          <p:cNvSpPr/>
          <p:nvPr/>
        </p:nvSpPr>
        <p:spPr>
          <a:xfrm>
            <a:off x="14925675" y="65913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28" name="Text 9"/>
          <p:cNvSpPr/>
          <p:nvPr/>
        </p:nvSpPr>
        <p:spPr>
          <a:xfrm>
            <a:off x="4667250" y="46482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29" name="Text 10"/>
          <p:cNvSpPr/>
          <p:nvPr/>
        </p:nvSpPr>
        <p:spPr>
          <a:xfrm>
            <a:off x="8439150" y="725805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30" name="Text 11"/>
          <p:cNvSpPr/>
          <p:nvPr/>
        </p:nvSpPr>
        <p:spPr>
          <a:xfrm>
            <a:off x="11315700" y="46482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31" name="Text 12"/>
          <p:cNvSpPr/>
          <p:nvPr/>
        </p:nvSpPr>
        <p:spPr>
          <a:xfrm>
            <a:off x="15087600" y="725805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32" name="Text 13"/>
          <p:cNvSpPr/>
          <p:nvPr/>
        </p:nvSpPr>
        <p:spPr>
          <a:xfrm>
            <a:off x="4267200" y="53340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33" name="Text 14"/>
          <p:cNvSpPr/>
          <p:nvPr/>
        </p:nvSpPr>
        <p:spPr>
          <a:xfrm>
            <a:off x="8039100" y="794385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34" name="Text 15"/>
          <p:cNvSpPr/>
          <p:nvPr/>
        </p:nvSpPr>
        <p:spPr>
          <a:xfrm>
            <a:off x="11029950" y="523875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35" name="Text 16"/>
          <p:cNvSpPr/>
          <p:nvPr/>
        </p:nvSpPr>
        <p:spPr>
          <a:xfrm>
            <a:off x="14801850" y="78486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36" name="Text 17"/>
          <p:cNvSpPr/>
          <p:nvPr/>
        </p:nvSpPr>
        <p:spPr>
          <a:xfrm>
            <a:off x="3324225" y="53340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37" name="Text 18"/>
          <p:cNvSpPr/>
          <p:nvPr/>
        </p:nvSpPr>
        <p:spPr>
          <a:xfrm>
            <a:off x="7096125" y="794385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38" name="Text 19"/>
          <p:cNvSpPr/>
          <p:nvPr/>
        </p:nvSpPr>
        <p:spPr>
          <a:xfrm>
            <a:off x="10439400" y="542925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39" name="Text 20"/>
          <p:cNvSpPr/>
          <p:nvPr/>
        </p:nvSpPr>
        <p:spPr>
          <a:xfrm>
            <a:off x="14211300" y="8039100"/>
            <a:ext cx="257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40" name="Text 21"/>
          <p:cNvSpPr/>
          <p:nvPr/>
        </p:nvSpPr>
        <p:spPr>
          <a:xfrm>
            <a:off x="2962275" y="46482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000" dirty="0"/>
          </a:p>
        </p:txBody>
      </p:sp>
      <p:sp>
        <p:nvSpPr>
          <p:cNvPr id="41" name="Text 22"/>
          <p:cNvSpPr/>
          <p:nvPr/>
        </p:nvSpPr>
        <p:spPr>
          <a:xfrm>
            <a:off x="6734175" y="725805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000" dirty="0"/>
          </a:p>
        </p:txBody>
      </p:sp>
      <p:sp>
        <p:nvSpPr>
          <p:cNvPr id="42" name="Text 23"/>
          <p:cNvSpPr/>
          <p:nvPr/>
        </p:nvSpPr>
        <p:spPr>
          <a:xfrm>
            <a:off x="9829800" y="523875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000" dirty="0"/>
          </a:p>
        </p:txBody>
      </p:sp>
      <p:sp>
        <p:nvSpPr>
          <p:cNvPr id="43" name="Text 24"/>
          <p:cNvSpPr/>
          <p:nvPr/>
        </p:nvSpPr>
        <p:spPr>
          <a:xfrm>
            <a:off x="13601700" y="7848600"/>
            <a:ext cx="2667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000" dirty="0"/>
          </a:p>
        </p:txBody>
      </p:sp>
      <p:sp>
        <p:nvSpPr>
          <p:cNvPr id="44" name="Text 25"/>
          <p:cNvSpPr/>
          <p:nvPr/>
        </p:nvSpPr>
        <p:spPr>
          <a:xfrm>
            <a:off x="3162300" y="3981450"/>
            <a:ext cx="228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000" dirty="0"/>
          </a:p>
        </p:txBody>
      </p:sp>
      <p:sp>
        <p:nvSpPr>
          <p:cNvPr id="45" name="Text 26"/>
          <p:cNvSpPr/>
          <p:nvPr/>
        </p:nvSpPr>
        <p:spPr>
          <a:xfrm>
            <a:off x="6934200" y="6591300"/>
            <a:ext cx="228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000" dirty="0"/>
          </a:p>
        </p:txBody>
      </p:sp>
      <p:sp>
        <p:nvSpPr>
          <p:cNvPr id="46" name="Text 27"/>
          <p:cNvSpPr/>
          <p:nvPr/>
        </p:nvSpPr>
        <p:spPr>
          <a:xfrm>
            <a:off x="9582150" y="4648200"/>
            <a:ext cx="228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000" dirty="0"/>
          </a:p>
        </p:txBody>
      </p:sp>
      <p:sp>
        <p:nvSpPr>
          <p:cNvPr id="47" name="Text 28"/>
          <p:cNvSpPr/>
          <p:nvPr/>
        </p:nvSpPr>
        <p:spPr>
          <a:xfrm>
            <a:off x="13354050" y="7258050"/>
            <a:ext cx="2286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endParaRPr lang="en-US" sz="3000" dirty="0"/>
          </a:p>
        </p:txBody>
      </p:sp>
      <p:sp>
        <p:nvSpPr>
          <p:cNvPr id="48" name="Text 29"/>
          <p:cNvSpPr/>
          <p:nvPr/>
        </p:nvSpPr>
        <p:spPr>
          <a:xfrm>
            <a:off x="9772650" y="3990975"/>
            <a:ext cx="2762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endParaRPr lang="en-US" sz="3000" dirty="0"/>
          </a:p>
        </p:txBody>
      </p:sp>
      <p:sp>
        <p:nvSpPr>
          <p:cNvPr id="49" name="Text 30"/>
          <p:cNvSpPr/>
          <p:nvPr/>
        </p:nvSpPr>
        <p:spPr>
          <a:xfrm>
            <a:off x="13544550" y="6600825"/>
            <a:ext cx="2762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endParaRPr lang="en-US" sz="3000" dirty="0"/>
          </a:p>
        </p:txBody>
      </p:sp>
      <p:sp>
        <p:nvSpPr>
          <p:cNvPr id="50" name="Text 31"/>
          <p:cNvSpPr/>
          <p:nvPr/>
        </p:nvSpPr>
        <p:spPr>
          <a:xfrm>
            <a:off x="3752850" y="4562475"/>
            <a:ext cx="400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endParaRPr lang="en-US" sz="3000" dirty="0"/>
          </a:p>
        </p:txBody>
      </p:sp>
      <p:sp>
        <p:nvSpPr>
          <p:cNvPr id="51" name="Text 32"/>
          <p:cNvSpPr/>
          <p:nvPr/>
        </p:nvSpPr>
        <p:spPr>
          <a:xfrm>
            <a:off x="7524750" y="7172325"/>
            <a:ext cx="4953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endParaRPr lang="en-US" sz="3000" dirty="0"/>
          </a:p>
        </p:txBody>
      </p:sp>
      <p:sp>
        <p:nvSpPr>
          <p:cNvPr id="52" name="Text 33"/>
          <p:cNvSpPr/>
          <p:nvPr/>
        </p:nvSpPr>
        <p:spPr>
          <a:xfrm>
            <a:off x="10401300" y="4562475"/>
            <a:ext cx="4572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endParaRPr lang="en-US" sz="3000" dirty="0"/>
          </a:p>
        </p:txBody>
      </p:sp>
      <p:sp>
        <p:nvSpPr>
          <p:cNvPr id="53" name="Text 34"/>
          <p:cNvSpPr/>
          <p:nvPr/>
        </p:nvSpPr>
        <p:spPr>
          <a:xfrm>
            <a:off x="14173200" y="7172325"/>
            <a:ext cx="4857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endParaRPr lang="en-US" sz="3000" dirty="0"/>
          </a:p>
        </p:txBody>
      </p:sp>
      <p:sp>
        <p:nvSpPr>
          <p:cNvPr id="54" name="Text 35"/>
          <p:cNvSpPr/>
          <p:nvPr/>
        </p:nvSpPr>
        <p:spPr>
          <a:xfrm>
            <a:off x="1905000" y="2400300"/>
            <a:ext cx="69056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ї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х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05500" y="4679379"/>
            <a:ext cx="2966928" cy="341986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4983" y="3286125"/>
            <a:ext cx="5527517" cy="5424153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47800" y="1885950"/>
            <a:ext cx="15735300" cy="904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7125"/>
              </a:lnSpc>
              <a:buNone/>
            </a:pP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ц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,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у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с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п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ш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з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с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ї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р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60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!</a:t>
            </a:r>
            <a:endParaRPr lang="en-US" sz="6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841" y="5706926"/>
            <a:ext cx="2057244" cy="249357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05238" y="5687616"/>
            <a:ext cx="2057537" cy="249357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57375" y="8070391"/>
            <a:ext cx="4848225" cy="7334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5825" y="3686175"/>
            <a:ext cx="5246808" cy="484869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524500" y="2428875"/>
            <a:ext cx="11687175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П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р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е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з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е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н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т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а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ц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і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я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 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с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т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в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о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р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е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н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а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 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с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п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е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ц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і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а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л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і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с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т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а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м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и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 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M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a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t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h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e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m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a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.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m</a:t>
            </a:r>
            <a:r>
              <a:rPr lang="en-US" sz="3600" dirty="0">
                <a:solidFill>
                  <a:srgbClr val="6536D6"/>
                </a:solidFill>
                <a:latin typeface="Rubik SemiBold" pitchFamily="34" charset="0"/>
                <a:ea typeface="Rubik SemiBold" pitchFamily="34" charset="-122"/>
                <a:cs typeface="Rubik SemiBold" pitchFamily="34" charset="-120"/>
              </a:rPr>
              <a:t>e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7172325" y="4591050"/>
            <a:ext cx="8915400" cy="1790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M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a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t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h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m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a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: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 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
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х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
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х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
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ї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endParaRPr lang="en-US" sz="3000" dirty="0"/>
          </a:p>
        </p:txBody>
      </p:sp>
      <p:sp>
        <p:nvSpPr>
          <p:cNvPr id="9" name="Text 2"/>
          <p:cNvSpPr/>
          <p:nvPr/>
        </p:nvSpPr>
        <p:spPr>
          <a:xfrm>
            <a:off x="7172325" y="3333750"/>
            <a:ext cx="9925050" cy="895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M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a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t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h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m</a:t>
            </a:r>
            <a:r>
              <a:rPr lang="en-US" sz="3000" dirty="0">
                <a:solidFill>
                  <a:srgbClr val="000000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a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ц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ф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х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Є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,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ї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05025" y="1704975"/>
            <a:ext cx="5923724" cy="718887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68776" y="1797914"/>
            <a:ext cx="5923724" cy="718887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10425" y="4886016"/>
            <a:ext cx="2013677" cy="223512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33834" y="6304250"/>
            <a:ext cx="2296166" cy="212153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23415" y="3743325"/>
            <a:ext cx="3654972" cy="520989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47975" y="4238625"/>
            <a:ext cx="824338" cy="108105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43400" y="4238625"/>
            <a:ext cx="824338" cy="1081051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52800" y="4238625"/>
            <a:ext cx="824338" cy="108105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48225" y="4238625"/>
            <a:ext cx="824338" cy="108105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76675" y="4238625"/>
            <a:ext cx="824338" cy="1081051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096000" y="4238625"/>
            <a:ext cx="819605" cy="1074873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553200" y="4238625"/>
            <a:ext cx="819605" cy="1074873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978894" y="3793415"/>
            <a:ext cx="4100523" cy="468409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1020425" y="2543175"/>
            <a:ext cx="4524830" cy="48863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3096875" y="3248025"/>
            <a:ext cx="285750" cy="285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400644" y="4227944"/>
            <a:ext cx="1087006" cy="108700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1905000" y="1143000"/>
            <a:ext cx="47053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20" name="Text 1"/>
          <p:cNvSpPr/>
          <p:nvPr/>
        </p:nvSpPr>
        <p:spPr>
          <a:xfrm>
            <a:off x="1905000" y="1143000"/>
            <a:ext cx="47053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21" name="Text 2"/>
          <p:cNvSpPr/>
          <p:nvPr/>
        </p:nvSpPr>
        <p:spPr>
          <a:xfrm>
            <a:off x="5486400" y="5981700"/>
            <a:ext cx="219075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endParaRPr lang="en-US" sz="2400" dirty="0"/>
          </a:p>
        </p:txBody>
      </p:sp>
      <p:sp>
        <p:nvSpPr>
          <p:cNvPr id="22" name="Text 3"/>
          <p:cNvSpPr/>
          <p:nvPr/>
        </p:nvSpPr>
        <p:spPr>
          <a:xfrm>
            <a:off x="6115050" y="5981700"/>
            <a:ext cx="20955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2400" dirty="0"/>
          </a:p>
        </p:txBody>
      </p:sp>
      <p:sp>
        <p:nvSpPr>
          <p:cNvPr id="23" name="Text 4"/>
          <p:cNvSpPr/>
          <p:nvPr/>
        </p:nvSpPr>
        <p:spPr>
          <a:xfrm>
            <a:off x="4905375" y="3238500"/>
            <a:ext cx="238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3000" dirty="0"/>
          </a:p>
        </p:txBody>
      </p:sp>
      <p:sp>
        <p:nvSpPr>
          <p:cNvPr id="24" name="Text 5"/>
          <p:cNvSpPr/>
          <p:nvPr/>
        </p:nvSpPr>
        <p:spPr>
          <a:xfrm>
            <a:off x="2895600" y="5981700"/>
            <a:ext cx="21431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25" name="Text 6"/>
          <p:cNvSpPr/>
          <p:nvPr/>
        </p:nvSpPr>
        <p:spPr>
          <a:xfrm>
            <a:off x="2895600" y="7019925"/>
            <a:ext cx="16764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26" name="Text 7"/>
          <p:cNvSpPr/>
          <p:nvPr/>
        </p:nvSpPr>
        <p:spPr>
          <a:xfrm>
            <a:off x="5048250" y="7019925"/>
            <a:ext cx="21336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ф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endParaRPr lang="en-US" sz="2700" dirty="0"/>
          </a:p>
        </p:txBody>
      </p:sp>
      <p:sp>
        <p:nvSpPr>
          <p:cNvPr id="27" name="Text 8"/>
          <p:cNvSpPr/>
          <p:nvPr/>
        </p:nvSpPr>
        <p:spPr>
          <a:xfrm>
            <a:off x="12153900" y="3571875"/>
            <a:ext cx="19050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2400" dirty="0"/>
          </a:p>
        </p:txBody>
      </p:sp>
      <p:sp>
        <p:nvSpPr>
          <p:cNvPr id="28" name="Text 9"/>
          <p:cNvSpPr/>
          <p:nvPr/>
        </p:nvSpPr>
        <p:spPr>
          <a:xfrm>
            <a:off x="4343400" y="2543175"/>
            <a:ext cx="14287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9" name="Text 10"/>
          <p:cNvSpPr/>
          <p:nvPr/>
        </p:nvSpPr>
        <p:spPr>
          <a:xfrm>
            <a:off x="13611225" y="5981700"/>
            <a:ext cx="180975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endParaRPr lang="en-US" sz="2400" dirty="0"/>
          </a:p>
        </p:txBody>
      </p:sp>
      <p:sp>
        <p:nvSpPr>
          <p:cNvPr id="30" name="Text 11"/>
          <p:cNvSpPr/>
          <p:nvPr/>
        </p:nvSpPr>
        <p:spPr>
          <a:xfrm>
            <a:off x="14201775" y="5981700"/>
            <a:ext cx="20955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2400" dirty="0"/>
          </a:p>
        </p:txBody>
      </p:sp>
      <p:sp>
        <p:nvSpPr>
          <p:cNvPr id="31" name="Text 12"/>
          <p:cNvSpPr/>
          <p:nvPr/>
        </p:nvSpPr>
        <p:spPr>
          <a:xfrm>
            <a:off x="11020425" y="5981700"/>
            <a:ext cx="21431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2" name="Text 13"/>
          <p:cNvSpPr/>
          <p:nvPr/>
        </p:nvSpPr>
        <p:spPr>
          <a:xfrm>
            <a:off x="11020425" y="7019925"/>
            <a:ext cx="16764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3" name="Text 14"/>
          <p:cNvSpPr/>
          <p:nvPr/>
        </p:nvSpPr>
        <p:spPr>
          <a:xfrm>
            <a:off x="13173075" y="7019925"/>
            <a:ext cx="21336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ф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endParaRPr lang="en-US" sz="2700" dirty="0"/>
          </a:p>
        </p:txBody>
      </p:sp>
      <p:sp>
        <p:nvSpPr>
          <p:cNvPr id="34" name="Text 15"/>
          <p:cNvSpPr/>
          <p:nvPr/>
        </p:nvSpPr>
        <p:spPr>
          <a:xfrm>
            <a:off x="12515850" y="2543175"/>
            <a:ext cx="14859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35" name="Text 16"/>
          <p:cNvSpPr/>
          <p:nvPr/>
        </p:nvSpPr>
        <p:spPr>
          <a:xfrm>
            <a:off x="6686550" y="5991225"/>
            <a:ext cx="70485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ф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)</a:t>
            </a:r>
            <a:endParaRPr lang="en-US" sz="2400" dirty="0"/>
          </a:p>
        </p:txBody>
      </p:sp>
      <p:sp>
        <p:nvSpPr>
          <p:cNvPr id="36" name="Text 17"/>
          <p:cNvSpPr/>
          <p:nvPr/>
        </p:nvSpPr>
        <p:spPr>
          <a:xfrm>
            <a:off x="14782800" y="5991225"/>
            <a:ext cx="70485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ф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1552575"/>
            <a:ext cx="9896475" cy="2219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5324475"/>
            <a:ext cx="9896475" cy="2219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10074" y="4454442"/>
            <a:ext cx="943322" cy="97516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50538" y="5676305"/>
            <a:ext cx="778302" cy="77457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00762" y="3390900"/>
            <a:ext cx="938189" cy="97573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54600" y="4953488"/>
            <a:ext cx="2269331" cy="315673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391939" y="4346997"/>
            <a:ext cx="4547858" cy="5060471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905000" y="114300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1" name="Text 1"/>
          <p:cNvSpPr/>
          <p:nvPr/>
        </p:nvSpPr>
        <p:spPr>
          <a:xfrm>
            <a:off x="1905000" y="3095625"/>
            <a:ext cx="40005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4500" dirty="0"/>
          </a:p>
        </p:txBody>
      </p:sp>
      <p:sp>
        <p:nvSpPr>
          <p:cNvPr id="12" name="Text 2"/>
          <p:cNvSpPr/>
          <p:nvPr/>
        </p:nvSpPr>
        <p:spPr>
          <a:xfrm>
            <a:off x="3343275" y="3095625"/>
            <a:ext cx="276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4500" dirty="0"/>
          </a:p>
        </p:txBody>
      </p:sp>
      <p:sp>
        <p:nvSpPr>
          <p:cNvPr id="13" name="Text 3"/>
          <p:cNvSpPr/>
          <p:nvPr/>
        </p:nvSpPr>
        <p:spPr>
          <a:xfrm>
            <a:off x="4772025" y="3095625"/>
            <a:ext cx="37147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4500" dirty="0"/>
          </a:p>
        </p:txBody>
      </p:sp>
      <p:sp>
        <p:nvSpPr>
          <p:cNvPr id="14" name="Text 4"/>
          <p:cNvSpPr/>
          <p:nvPr/>
        </p:nvSpPr>
        <p:spPr>
          <a:xfrm>
            <a:off x="6181725" y="3095625"/>
            <a:ext cx="38100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4500" dirty="0"/>
          </a:p>
        </p:txBody>
      </p:sp>
      <p:sp>
        <p:nvSpPr>
          <p:cNvPr id="15" name="Text 5"/>
          <p:cNvSpPr/>
          <p:nvPr/>
        </p:nvSpPr>
        <p:spPr>
          <a:xfrm>
            <a:off x="6991350" y="1581150"/>
            <a:ext cx="276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4500" dirty="0"/>
          </a:p>
        </p:txBody>
      </p:sp>
      <p:sp>
        <p:nvSpPr>
          <p:cNvPr id="16" name="Text 6"/>
          <p:cNvSpPr/>
          <p:nvPr/>
        </p:nvSpPr>
        <p:spPr>
          <a:xfrm>
            <a:off x="8467725" y="1552575"/>
            <a:ext cx="276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4500" dirty="0"/>
          </a:p>
        </p:txBody>
      </p:sp>
      <p:sp>
        <p:nvSpPr>
          <p:cNvPr id="17" name="Text 7"/>
          <p:cNvSpPr/>
          <p:nvPr/>
        </p:nvSpPr>
        <p:spPr>
          <a:xfrm>
            <a:off x="1905000" y="6867525"/>
            <a:ext cx="40005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4500" dirty="0"/>
          </a:p>
        </p:txBody>
      </p:sp>
      <p:sp>
        <p:nvSpPr>
          <p:cNvPr id="18" name="Text 8"/>
          <p:cNvSpPr/>
          <p:nvPr/>
        </p:nvSpPr>
        <p:spPr>
          <a:xfrm>
            <a:off x="3343275" y="6867525"/>
            <a:ext cx="276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4500" dirty="0"/>
          </a:p>
        </p:txBody>
      </p:sp>
      <p:sp>
        <p:nvSpPr>
          <p:cNvPr id="19" name="Text 9"/>
          <p:cNvSpPr/>
          <p:nvPr/>
        </p:nvSpPr>
        <p:spPr>
          <a:xfrm>
            <a:off x="4772025" y="6867525"/>
            <a:ext cx="37147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4500" dirty="0"/>
          </a:p>
        </p:txBody>
      </p:sp>
      <p:sp>
        <p:nvSpPr>
          <p:cNvPr id="20" name="Text 10"/>
          <p:cNvSpPr/>
          <p:nvPr/>
        </p:nvSpPr>
        <p:spPr>
          <a:xfrm>
            <a:off x="9048750" y="6867525"/>
            <a:ext cx="37147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4500" dirty="0"/>
          </a:p>
        </p:txBody>
      </p:sp>
      <p:sp>
        <p:nvSpPr>
          <p:cNvPr id="21" name="Text 11"/>
          <p:cNvSpPr/>
          <p:nvPr/>
        </p:nvSpPr>
        <p:spPr>
          <a:xfrm>
            <a:off x="6800850" y="5353050"/>
            <a:ext cx="276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4500" dirty="0"/>
          </a:p>
        </p:txBody>
      </p:sp>
      <p:sp>
        <p:nvSpPr>
          <p:cNvPr id="22" name="Text 12"/>
          <p:cNvSpPr/>
          <p:nvPr/>
        </p:nvSpPr>
        <p:spPr>
          <a:xfrm>
            <a:off x="8353425" y="5324475"/>
            <a:ext cx="2762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4500" dirty="0"/>
          </a:p>
        </p:txBody>
      </p:sp>
      <p:sp>
        <p:nvSpPr>
          <p:cNvPr id="23" name="Text 13"/>
          <p:cNvSpPr/>
          <p:nvPr/>
        </p:nvSpPr>
        <p:spPr>
          <a:xfrm>
            <a:off x="7772400" y="4410075"/>
            <a:ext cx="2066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24" name="Text 14"/>
          <p:cNvSpPr/>
          <p:nvPr/>
        </p:nvSpPr>
        <p:spPr>
          <a:xfrm>
            <a:off x="7762875" y="8096250"/>
            <a:ext cx="19621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  <p:sp>
        <p:nvSpPr>
          <p:cNvPr id="25" name="Text 15"/>
          <p:cNvSpPr/>
          <p:nvPr/>
        </p:nvSpPr>
        <p:spPr>
          <a:xfrm>
            <a:off x="2085975" y="4410075"/>
            <a:ext cx="13906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26" name="Text 16"/>
          <p:cNvSpPr/>
          <p:nvPr/>
        </p:nvSpPr>
        <p:spPr>
          <a:xfrm>
            <a:off x="2085975" y="8096250"/>
            <a:ext cx="1428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endParaRPr lang="en-US" sz="3000" dirty="0"/>
          </a:p>
        </p:txBody>
      </p:sp>
      <p:sp>
        <p:nvSpPr>
          <p:cNvPr id="27" name="Text 17"/>
          <p:cNvSpPr/>
          <p:nvPr/>
        </p:nvSpPr>
        <p:spPr>
          <a:xfrm>
            <a:off x="4886325" y="4410075"/>
            <a:ext cx="1476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endParaRPr lang="en-US" sz="3000" dirty="0"/>
          </a:p>
        </p:txBody>
      </p:sp>
      <p:sp>
        <p:nvSpPr>
          <p:cNvPr id="28" name="Text 18"/>
          <p:cNvSpPr/>
          <p:nvPr/>
        </p:nvSpPr>
        <p:spPr>
          <a:xfrm>
            <a:off x="4924425" y="8096250"/>
            <a:ext cx="1428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2447925"/>
            <a:ext cx="11468100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4076700"/>
            <a:ext cx="11468100" cy="762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905000" y="1143000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1905000" y="5705475"/>
            <a:ext cx="3714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7" name="Text 2"/>
          <p:cNvSpPr/>
          <p:nvPr/>
        </p:nvSpPr>
        <p:spPr>
          <a:xfrm>
            <a:off x="2095500" y="2600325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8" name="Text 3"/>
          <p:cNvSpPr/>
          <p:nvPr/>
        </p:nvSpPr>
        <p:spPr>
          <a:xfrm>
            <a:off x="12896850" y="2581275"/>
            <a:ext cx="3048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600" dirty="0"/>
          </a:p>
        </p:txBody>
      </p:sp>
      <p:sp>
        <p:nvSpPr>
          <p:cNvPr id="9" name="Text 4"/>
          <p:cNvSpPr/>
          <p:nvPr/>
        </p:nvSpPr>
        <p:spPr>
          <a:xfrm>
            <a:off x="2914650" y="24479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0" name="Text 5"/>
          <p:cNvSpPr/>
          <p:nvPr/>
        </p:nvSpPr>
        <p:spPr>
          <a:xfrm>
            <a:off x="4743450" y="24479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1" name="Text 6"/>
          <p:cNvSpPr/>
          <p:nvPr/>
        </p:nvSpPr>
        <p:spPr>
          <a:xfrm>
            <a:off x="6534150" y="24479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2" name="Text 7"/>
          <p:cNvSpPr/>
          <p:nvPr/>
        </p:nvSpPr>
        <p:spPr>
          <a:xfrm>
            <a:off x="8305800" y="24479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3" name="Text 8"/>
          <p:cNvSpPr/>
          <p:nvPr/>
        </p:nvSpPr>
        <p:spPr>
          <a:xfrm>
            <a:off x="10106025" y="24479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4" name="Text 9"/>
          <p:cNvSpPr/>
          <p:nvPr/>
        </p:nvSpPr>
        <p:spPr>
          <a:xfrm>
            <a:off x="11906250" y="2447925"/>
            <a:ext cx="3810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5" name="Text 10"/>
          <p:cNvSpPr/>
          <p:nvPr/>
        </p:nvSpPr>
        <p:spPr>
          <a:xfrm>
            <a:off x="2095500" y="4229100"/>
            <a:ext cx="3048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endParaRPr lang="en-US" sz="3600" dirty="0"/>
          </a:p>
        </p:txBody>
      </p:sp>
      <p:sp>
        <p:nvSpPr>
          <p:cNvPr id="16" name="Text 11"/>
          <p:cNvSpPr/>
          <p:nvPr/>
        </p:nvSpPr>
        <p:spPr>
          <a:xfrm>
            <a:off x="12896850" y="4210050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17" name="Text 12"/>
          <p:cNvSpPr/>
          <p:nvPr/>
        </p:nvSpPr>
        <p:spPr>
          <a:xfrm>
            <a:off x="2914650" y="407670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8" name="Text 13"/>
          <p:cNvSpPr/>
          <p:nvPr/>
        </p:nvSpPr>
        <p:spPr>
          <a:xfrm>
            <a:off x="4743450" y="407670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19" name="Text 14"/>
          <p:cNvSpPr/>
          <p:nvPr/>
        </p:nvSpPr>
        <p:spPr>
          <a:xfrm>
            <a:off x="6534150" y="407670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0" name="Text 15"/>
          <p:cNvSpPr/>
          <p:nvPr/>
        </p:nvSpPr>
        <p:spPr>
          <a:xfrm>
            <a:off x="8305800" y="407670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1" name="Text 16"/>
          <p:cNvSpPr/>
          <p:nvPr/>
        </p:nvSpPr>
        <p:spPr>
          <a:xfrm>
            <a:off x="10106025" y="407670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2" name="Text 17"/>
          <p:cNvSpPr/>
          <p:nvPr/>
        </p:nvSpPr>
        <p:spPr>
          <a:xfrm>
            <a:off x="11906250" y="4076700"/>
            <a:ext cx="33337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23" name="Text 18"/>
          <p:cNvSpPr/>
          <p:nvPr/>
        </p:nvSpPr>
        <p:spPr>
          <a:xfrm>
            <a:off x="1905000" y="6534150"/>
            <a:ext cx="1152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4" name="Text 19"/>
          <p:cNvSpPr/>
          <p:nvPr/>
        </p:nvSpPr>
        <p:spPr>
          <a:xfrm>
            <a:off x="1905000" y="7515225"/>
            <a:ext cx="1114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5" name="Text 20"/>
          <p:cNvSpPr/>
          <p:nvPr/>
        </p:nvSpPr>
        <p:spPr>
          <a:xfrm>
            <a:off x="4943475" y="6534150"/>
            <a:ext cx="1733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6" name="Text 21"/>
          <p:cNvSpPr/>
          <p:nvPr/>
        </p:nvSpPr>
        <p:spPr>
          <a:xfrm>
            <a:off x="4943475" y="7515225"/>
            <a:ext cx="17430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7" name="Text 22"/>
          <p:cNvSpPr/>
          <p:nvPr/>
        </p:nvSpPr>
        <p:spPr>
          <a:xfrm>
            <a:off x="8562975" y="6534150"/>
            <a:ext cx="1104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8" name="Text 23"/>
          <p:cNvSpPr/>
          <p:nvPr/>
        </p:nvSpPr>
        <p:spPr>
          <a:xfrm>
            <a:off x="8562975" y="7515225"/>
            <a:ext cx="1095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29" name="Text 24"/>
          <p:cNvSpPr/>
          <p:nvPr/>
        </p:nvSpPr>
        <p:spPr>
          <a:xfrm>
            <a:off x="11553825" y="6534150"/>
            <a:ext cx="16287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  <p:sp>
        <p:nvSpPr>
          <p:cNvPr id="30" name="Text 25"/>
          <p:cNvSpPr/>
          <p:nvPr/>
        </p:nvSpPr>
        <p:spPr>
          <a:xfrm>
            <a:off x="11544300" y="7515225"/>
            <a:ext cx="16287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6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2390775"/>
            <a:ext cx="2743200" cy="5638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6500" y="2390775"/>
            <a:ext cx="2743200" cy="5638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2525" y="5610225"/>
            <a:ext cx="785993" cy="81252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54425" y="4686300"/>
            <a:ext cx="785993" cy="81252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62175" y="7961900"/>
            <a:ext cx="962025" cy="99449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92300" y="7181850"/>
            <a:ext cx="648495" cy="64539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382125" y="1638300"/>
            <a:ext cx="648495" cy="64539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29100" y="3944871"/>
            <a:ext cx="800100" cy="79627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134975" y="2381250"/>
            <a:ext cx="781716" cy="81299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52525" y="1162050"/>
            <a:ext cx="781716" cy="81299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000500" y="1047750"/>
            <a:ext cx="10515600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2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5962650" y="5305425"/>
            <a:ext cx="1504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15" name="Text 2"/>
          <p:cNvSpPr/>
          <p:nvPr/>
        </p:nvSpPr>
        <p:spPr>
          <a:xfrm>
            <a:off x="5962650" y="7219950"/>
            <a:ext cx="17335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5962650" y="4667250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17" name="Text 4"/>
          <p:cNvSpPr/>
          <p:nvPr/>
        </p:nvSpPr>
        <p:spPr>
          <a:xfrm>
            <a:off x="5972175" y="6581775"/>
            <a:ext cx="15049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18" name="Text 5"/>
          <p:cNvSpPr/>
          <p:nvPr/>
        </p:nvSpPr>
        <p:spPr>
          <a:xfrm>
            <a:off x="5972175" y="4029075"/>
            <a:ext cx="1533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19" name="Text 6"/>
          <p:cNvSpPr/>
          <p:nvPr/>
        </p:nvSpPr>
        <p:spPr>
          <a:xfrm>
            <a:off x="5972175" y="5943600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20" name="Text 7"/>
          <p:cNvSpPr/>
          <p:nvPr/>
        </p:nvSpPr>
        <p:spPr>
          <a:xfrm>
            <a:off x="5972175" y="3390900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1" name="Text 8"/>
          <p:cNvSpPr/>
          <p:nvPr/>
        </p:nvSpPr>
        <p:spPr>
          <a:xfrm>
            <a:off x="5972175" y="2752725"/>
            <a:ext cx="1476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2" name="Text 9"/>
          <p:cNvSpPr/>
          <p:nvPr/>
        </p:nvSpPr>
        <p:spPr>
          <a:xfrm>
            <a:off x="10610850" y="5305425"/>
            <a:ext cx="1447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3" name="Text 10"/>
          <p:cNvSpPr/>
          <p:nvPr/>
        </p:nvSpPr>
        <p:spPr>
          <a:xfrm>
            <a:off x="10610850" y="7219950"/>
            <a:ext cx="16859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24" name="Text 11"/>
          <p:cNvSpPr/>
          <p:nvPr/>
        </p:nvSpPr>
        <p:spPr>
          <a:xfrm>
            <a:off x="10610850" y="466725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5" name="Text 12"/>
          <p:cNvSpPr/>
          <p:nvPr/>
        </p:nvSpPr>
        <p:spPr>
          <a:xfrm>
            <a:off x="10620375" y="6581775"/>
            <a:ext cx="14478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26" name="Text 13"/>
          <p:cNvSpPr/>
          <p:nvPr/>
        </p:nvSpPr>
        <p:spPr>
          <a:xfrm>
            <a:off x="10620375" y="4029075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7" name="Text 14"/>
          <p:cNvSpPr/>
          <p:nvPr/>
        </p:nvSpPr>
        <p:spPr>
          <a:xfrm>
            <a:off x="10620375" y="594360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28" name="Text 15"/>
          <p:cNvSpPr/>
          <p:nvPr/>
        </p:nvSpPr>
        <p:spPr>
          <a:xfrm>
            <a:off x="10620375" y="339090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9" name="Text 16"/>
          <p:cNvSpPr/>
          <p:nvPr/>
        </p:nvSpPr>
        <p:spPr>
          <a:xfrm>
            <a:off x="10620375" y="2752725"/>
            <a:ext cx="1428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0275" y="1704975"/>
            <a:ext cx="5923724" cy="718887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4026" y="1797914"/>
            <a:ext cx="5923724" cy="718887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67575" y="6014819"/>
            <a:ext cx="1454660" cy="176207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65766" y="6001210"/>
            <a:ext cx="1454659" cy="176207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49069" y="4343400"/>
            <a:ext cx="3467624" cy="4591464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14675" y="4082960"/>
            <a:ext cx="10182225" cy="102203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62575" y="3886200"/>
            <a:ext cx="10182225" cy="122832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391150" y="6657975"/>
            <a:ext cx="285750" cy="285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77875" y="6696075"/>
            <a:ext cx="2857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05375" y="7391400"/>
            <a:ext cx="285750" cy="285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992100" y="7391400"/>
            <a:ext cx="285750" cy="285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24550" y="6657975"/>
            <a:ext cx="285750" cy="285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91250" y="6657975"/>
            <a:ext cx="285750" cy="285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57850" y="6657975"/>
            <a:ext cx="285750" cy="2857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744575" y="6696075"/>
            <a:ext cx="285750" cy="285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277975" y="6696075"/>
            <a:ext cx="285750" cy="2857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57950" y="6657975"/>
            <a:ext cx="285750" cy="2857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011275" y="6696075"/>
            <a:ext cx="285750" cy="2857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544675" y="6696075"/>
            <a:ext cx="285750" cy="2857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182350" y="3790950"/>
            <a:ext cx="1055773" cy="1111088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687425" y="3819525"/>
            <a:ext cx="1055773" cy="1111088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850987" y="3820144"/>
            <a:ext cx="747199" cy="1014608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356062" y="3848719"/>
            <a:ext cx="747199" cy="1014608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2401550" y="3848100"/>
            <a:ext cx="747199" cy="1014608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1753850" y="4143375"/>
            <a:ext cx="1112774" cy="99404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2000250" y="1143000"/>
            <a:ext cx="47053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29" name="Text 1"/>
          <p:cNvSpPr/>
          <p:nvPr/>
        </p:nvSpPr>
        <p:spPr>
          <a:xfrm>
            <a:off x="3867150" y="5295900"/>
            <a:ext cx="2828925" cy="819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ц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2700" dirty="0"/>
          </a:p>
        </p:txBody>
      </p:sp>
      <p:sp>
        <p:nvSpPr>
          <p:cNvPr id="30" name="Text 2"/>
          <p:cNvSpPr/>
          <p:nvPr/>
        </p:nvSpPr>
        <p:spPr>
          <a:xfrm>
            <a:off x="6229350" y="3543300"/>
            <a:ext cx="19050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2400" dirty="0"/>
          </a:p>
        </p:txBody>
      </p:sp>
      <p:sp>
        <p:nvSpPr>
          <p:cNvPr id="31" name="Text 3"/>
          <p:cNvSpPr/>
          <p:nvPr/>
        </p:nvSpPr>
        <p:spPr>
          <a:xfrm>
            <a:off x="5372100" y="3181350"/>
            <a:ext cx="1724025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endParaRPr lang="en-US" sz="2400" dirty="0"/>
          </a:p>
        </p:txBody>
      </p:sp>
      <p:sp>
        <p:nvSpPr>
          <p:cNvPr id="32" name="Text 4"/>
          <p:cNvSpPr/>
          <p:nvPr/>
        </p:nvSpPr>
        <p:spPr>
          <a:xfrm>
            <a:off x="4438650" y="2543175"/>
            <a:ext cx="14287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2700" dirty="0"/>
          </a:p>
        </p:txBody>
      </p:sp>
      <p:sp>
        <p:nvSpPr>
          <p:cNvPr id="33" name="Text 5"/>
          <p:cNvSpPr/>
          <p:nvPr/>
        </p:nvSpPr>
        <p:spPr>
          <a:xfrm>
            <a:off x="12611100" y="2543175"/>
            <a:ext cx="14859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ч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34" name="Text 6"/>
          <p:cNvSpPr/>
          <p:nvPr/>
        </p:nvSpPr>
        <p:spPr>
          <a:xfrm>
            <a:off x="3162300" y="6619875"/>
            <a:ext cx="21431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5" name="Text 7"/>
          <p:cNvSpPr/>
          <p:nvPr/>
        </p:nvSpPr>
        <p:spPr>
          <a:xfrm>
            <a:off x="11249025" y="6619875"/>
            <a:ext cx="21431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’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6" name="Text 8"/>
          <p:cNvSpPr/>
          <p:nvPr/>
        </p:nvSpPr>
        <p:spPr>
          <a:xfrm>
            <a:off x="3162300" y="7353300"/>
            <a:ext cx="16764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7" name="Text 9"/>
          <p:cNvSpPr/>
          <p:nvPr/>
        </p:nvSpPr>
        <p:spPr>
          <a:xfrm>
            <a:off x="11249025" y="7353300"/>
            <a:ext cx="16764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8" name="Text 10"/>
          <p:cNvSpPr/>
          <p:nvPr/>
        </p:nvSpPr>
        <p:spPr>
          <a:xfrm>
            <a:off x="5314950" y="7353300"/>
            <a:ext cx="106680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я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б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39" name="Text 11"/>
          <p:cNvSpPr/>
          <p:nvPr/>
        </p:nvSpPr>
        <p:spPr>
          <a:xfrm>
            <a:off x="13401675" y="7353300"/>
            <a:ext cx="9239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27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2700" dirty="0"/>
          </a:p>
        </p:txBody>
      </p:sp>
      <p:sp>
        <p:nvSpPr>
          <p:cNvPr id="40" name="Text 12"/>
          <p:cNvSpPr/>
          <p:nvPr/>
        </p:nvSpPr>
        <p:spPr>
          <a:xfrm>
            <a:off x="14497050" y="3543300"/>
            <a:ext cx="19050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2400" dirty="0"/>
          </a:p>
        </p:txBody>
      </p:sp>
      <p:sp>
        <p:nvSpPr>
          <p:cNvPr id="41" name="Text 13"/>
          <p:cNvSpPr/>
          <p:nvPr/>
        </p:nvSpPr>
        <p:spPr>
          <a:xfrm>
            <a:off x="13696950" y="3181350"/>
            <a:ext cx="1714500" cy="36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24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endParaRPr lang="en-US" sz="2400" dirty="0"/>
          </a:p>
        </p:txBody>
      </p:sp>
      <p:sp>
        <p:nvSpPr>
          <p:cNvPr id="42" name="Text 14"/>
          <p:cNvSpPr/>
          <p:nvPr/>
        </p:nvSpPr>
        <p:spPr>
          <a:xfrm>
            <a:off x="11858625" y="5295900"/>
            <a:ext cx="2828925" cy="819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С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ш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д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г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й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ц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?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2266950"/>
            <a:ext cx="13268325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43400" y="4962525"/>
            <a:ext cx="476250" cy="476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7050" y="4962525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63300" y="4962525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15675" y="5724525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29425" y="5753100"/>
            <a:ext cx="476250" cy="476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81475" y="5743575"/>
            <a:ext cx="476250" cy="476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35075" y="6200775"/>
            <a:ext cx="3206539" cy="3352392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2095500" y="2419350"/>
            <a:ext cx="30480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14697075" y="2400300"/>
            <a:ext cx="323850" cy="542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6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0</a:t>
            </a:r>
            <a:endParaRPr lang="en-US" sz="3600" dirty="0"/>
          </a:p>
        </p:txBody>
      </p:sp>
      <p:sp>
        <p:nvSpPr>
          <p:cNvPr id="13" name="Text 2"/>
          <p:cNvSpPr/>
          <p:nvPr/>
        </p:nvSpPr>
        <p:spPr>
          <a:xfrm>
            <a:off x="2914650" y="2266950"/>
            <a:ext cx="4381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4" name="Text 3"/>
          <p:cNvSpPr/>
          <p:nvPr/>
        </p:nvSpPr>
        <p:spPr>
          <a:xfrm>
            <a:off x="4743450" y="2266950"/>
            <a:ext cx="4381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5" name="Text 4"/>
          <p:cNvSpPr/>
          <p:nvPr/>
        </p:nvSpPr>
        <p:spPr>
          <a:xfrm>
            <a:off x="6534150" y="2266950"/>
            <a:ext cx="43815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6" name="Text 5"/>
          <p:cNvSpPr/>
          <p:nvPr/>
        </p:nvSpPr>
        <p:spPr>
          <a:xfrm>
            <a:off x="8305800" y="2266950"/>
            <a:ext cx="3905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7" name="Text 6"/>
          <p:cNvSpPr/>
          <p:nvPr/>
        </p:nvSpPr>
        <p:spPr>
          <a:xfrm>
            <a:off x="10106025" y="2266950"/>
            <a:ext cx="3905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8" name="Text 7"/>
          <p:cNvSpPr/>
          <p:nvPr/>
        </p:nvSpPr>
        <p:spPr>
          <a:xfrm>
            <a:off x="11906250" y="2266950"/>
            <a:ext cx="3905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19" name="Text 8"/>
          <p:cNvSpPr/>
          <p:nvPr/>
        </p:nvSpPr>
        <p:spPr>
          <a:xfrm>
            <a:off x="13706475" y="2266950"/>
            <a:ext cx="390525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25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2700" dirty="0"/>
          </a:p>
        </p:txBody>
      </p:sp>
      <p:sp>
        <p:nvSpPr>
          <p:cNvPr id="20" name="Text 9"/>
          <p:cNvSpPr/>
          <p:nvPr/>
        </p:nvSpPr>
        <p:spPr>
          <a:xfrm>
            <a:off x="1905000" y="1143000"/>
            <a:ext cx="84772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е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у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л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ь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т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21" name="Text 10"/>
          <p:cNvSpPr/>
          <p:nvPr/>
        </p:nvSpPr>
        <p:spPr>
          <a:xfrm>
            <a:off x="1905000" y="3914775"/>
            <a:ext cx="48577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З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а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в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п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ж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н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о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м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і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р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к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и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.</a:t>
            </a:r>
            <a:r>
              <a:rPr lang="en-US" sz="3000" dirty="0">
                <a:solidFill>
                  <a:srgbClr val="2E2E2E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endParaRPr lang="en-US" sz="3000" dirty="0"/>
          </a:p>
        </p:txBody>
      </p:sp>
      <p:sp>
        <p:nvSpPr>
          <p:cNvPr id="22" name="Text 11"/>
          <p:cNvSpPr/>
          <p:nvPr/>
        </p:nvSpPr>
        <p:spPr>
          <a:xfrm>
            <a:off x="1905000" y="4991100"/>
            <a:ext cx="23907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endParaRPr lang="en-US" sz="3000" dirty="0"/>
          </a:p>
        </p:txBody>
      </p:sp>
      <p:sp>
        <p:nvSpPr>
          <p:cNvPr id="23" name="Text 12"/>
          <p:cNvSpPr/>
          <p:nvPr/>
        </p:nvSpPr>
        <p:spPr>
          <a:xfrm>
            <a:off x="1905000" y="5753100"/>
            <a:ext cx="22383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endParaRPr lang="en-US" sz="3000" dirty="0"/>
          </a:p>
        </p:txBody>
      </p:sp>
      <p:sp>
        <p:nvSpPr>
          <p:cNvPr id="24" name="Text 13"/>
          <p:cNvSpPr/>
          <p:nvPr/>
        </p:nvSpPr>
        <p:spPr>
          <a:xfrm>
            <a:off x="6219825" y="4991100"/>
            <a:ext cx="29241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25" name="Text 14"/>
          <p:cNvSpPr/>
          <p:nvPr/>
        </p:nvSpPr>
        <p:spPr>
          <a:xfrm>
            <a:off x="6219825" y="5845175"/>
            <a:ext cx="3201670" cy="2730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5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2</a:t>
            </a:r>
            <a:endParaRPr lang="en-US" sz="3000" dirty="0"/>
          </a:p>
        </p:txBody>
      </p:sp>
      <p:sp>
        <p:nvSpPr>
          <p:cNvPr id="26" name="Text 15"/>
          <p:cNvSpPr/>
          <p:nvPr/>
        </p:nvSpPr>
        <p:spPr>
          <a:xfrm>
            <a:off x="10534650" y="4991100"/>
            <a:ext cx="29051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  <p:sp>
        <p:nvSpPr>
          <p:cNvPr id="27" name="Text 16"/>
          <p:cNvSpPr/>
          <p:nvPr/>
        </p:nvSpPr>
        <p:spPr>
          <a:xfrm>
            <a:off x="10534650" y="5753100"/>
            <a:ext cx="27336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=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7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-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Rubik Regular" pitchFamily="34" charset="0"/>
                <a:ea typeface="Rubik Regular" pitchFamily="34" charset="-122"/>
                <a:cs typeface="Rubik Regular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8300" y="2743200"/>
            <a:ext cx="2743200" cy="50006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6500" y="2743200"/>
            <a:ext cx="2743200" cy="50006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2525" y="5610225"/>
            <a:ext cx="785993" cy="81252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54425" y="4686300"/>
            <a:ext cx="785993" cy="81252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62175" y="7961895"/>
            <a:ext cx="962025" cy="99449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92300" y="7181850"/>
            <a:ext cx="648495" cy="64539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382125" y="1638300"/>
            <a:ext cx="648495" cy="64539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29100" y="3944875"/>
            <a:ext cx="800100" cy="79627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134975" y="2381250"/>
            <a:ext cx="781716" cy="81300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52525" y="1162050"/>
            <a:ext cx="781716" cy="81300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000500" y="1047750"/>
            <a:ext cx="10525125" cy="6762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25"/>
              </a:lnSpc>
              <a:buNone/>
            </a:pP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Т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б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л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и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ч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е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о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в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д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і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м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а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н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я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 </a:t>
            </a:r>
            <a:r>
              <a:rPr lang="en-US" sz="4500" b="1" dirty="0">
                <a:solidFill>
                  <a:srgbClr val="6536D6"/>
                </a:solidFill>
                <a:latin typeface="Rubik Bold" pitchFamily="34" charset="0"/>
                <a:ea typeface="Rubik Bold" pitchFamily="34" charset="-122"/>
                <a:cs typeface="Rubik Bold" pitchFamily="34" charset="-120"/>
              </a:rPr>
              <a:t>3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5991225" y="5657850"/>
            <a:ext cx="15525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endParaRPr lang="en-US" sz="3000" dirty="0"/>
          </a:p>
        </p:txBody>
      </p:sp>
      <p:sp>
        <p:nvSpPr>
          <p:cNvPr id="15" name="Text 2"/>
          <p:cNvSpPr/>
          <p:nvPr/>
        </p:nvSpPr>
        <p:spPr>
          <a:xfrm>
            <a:off x="5991225" y="5019675"/>
            <a:ext cx="15144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6000750" y="6934200"/>
            <a:ext cx="16954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endParaRPr lang="en-US" sz="3000" dirty="0"/>
          </a:p>
        </p:txBody>
      </p:sp>
      <p:sp>
        <p:nvSpPr>
          <p:cNvPr id="17" name="Text 4"/>
          <p:cNvSpPr/>
          <p:nvPr/>
        </p:nvSpPr>
        <p:spPr>
          <a:xfrm>
            <a:off x="6000750" y="4381500"/>
            <a:ext cx="15430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18" name="Text 5"/>
          <p:cNvSpPr/>
          <p:nvPr/>
        </p:nvSpPr>
        <p:spPr>
          <a:xfrm>
            <a:off x="6000750" y="6296025"/>
            <a:ext cx="1533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endParaRPr lang="en-US" sz="3000" dirty="0"/>
          </a:p>
        </p:txBody>
      </p:sp>
      <p:sp>
        <p:nvSpPr>
          <p:cNvPr id="19" name="Text 6"/>
          <p:cNvSpPr/>
          <p:nvPr/>
        </p:nvSpPr>
        <p:spPr>
          <a:xfrm>
            <a:off x="6000750" y="3743325"/>
            <a:ext cx="15335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0" name="Text 7"/>
          <p:cNvSpPr/>
          <p:nvPr/>
        </p:nvSpPr>
        <p:spPr>
          <a:xfrm>
            <a:off x="6000750" y="3105150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+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1" name="Text 8"/>
          <p:cNvSpPr/>
          <p:nvPr/>
        </p:nvSpPr>
        <p:spPr>
          <a:xfrm>
            <a:off x="10639425" y="565785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8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endParaRPr lang="en-US" sz="3000" dirty="0"/>
          </a:p>
        </p:txBody>
      </p:sp>
      <p:sp>
        <p:nvSpPr>
          <p:cNvPr id="22" name="Text 9"/>
          <p:cNvSpPr/>
          <p:nvPr/>
        </p:nvSpPr>
        <p:spPr>
          <a:xfrm>
            <a:off x="10639425" y="5019675"/>
            <a:ext cx="146685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endParaRPr lang="en-US" sz="3000" dirty="0"/>
          </a:p>
        </p:txBody>
      </p:sp>
      <p:sp>
        <p:nvSpPr>
          <p:cNvPr id="23" name="Text 10"/>
          <p:cNvSpPr/>
          <p:nvPr/>
        </p:nvSpPr>
        <p:spPr>
          <a:xfrm>
            <a:off x="10648950" y="6934200"/>
            <a:ext cx="16478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0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7</a:t>
            </a:r>
            <a:endParaRPr lang="en-US" sz="3000" dirty="0"/>
          </a:p>
        </p:txBody>
      </p:sp>
      <p:sp>
        <p:nvSpPr>
          <p:cNvPr id="24" name="Text 11"/>
          <p:cNvSpPr/>
          <p:nvPr/>
        </p:nvSpPr>
        <p:spPr>
          <a:xfrm>
            <a:off x="10648950" y="4381500"/>
            <a:ext cx="149542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endParaRPr lang="en-US" sz="3000" dirty="0"/>
          </a:p>
        </p:txBody>
      </p:sp>
      <p:sp>
        <p:nvSpPr>
          <p:cNvPr id="25" name="Text 12"/>
          <p:cNvSpPr/>
          <p:nvPr/>
        </p:nvSpPr>
        <p:spPr>
          <a:xfrm>
            <a:off x="10648950" y="6296025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9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6</a:t>
            </a:r>
            <a:endParaRPr lang="en-US" sz="3000" dirty="0"/>
          </a:p>
        </p:txBody>
      </p:sp>
      <p:sp>
        <p:nvSpPr>
          <p:cNvPr id="26" name="Text 13"/>
          <p:cNvSpPr/>
          <p:nvPr/>
        </p:nvSpPr>
        <p:spPr>
          <a:xfrm>
            <a:off x="10648950" y="3743325"/>
            <a:ext cx="1485900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5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2</a:t>
            </a:r>
            <a:endParaRPr lang="en-US" sz="3000" dirty="0"/>
          </a:p>
        </p:txBody>
      </p:sp>
      <p:sp>
        <p:nvSpPr>
          <p:cNvPr id="27" name="Text 14"/>
          <p:cNvSpPr/>
          <p:nvPr/>
        </p:nvSpPr>
        <p:spPr>
          <a:xfrm>
            <a:off x="10648950" y="3105150"/>
            <a:ext cx="1438275" cy="4476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4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-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3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=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 </a:t>
            </a:r>
            <a:r>
              <a:rPr lang="en-US" sz="3000" dirty="0">
                <a:solidFill>
                  <a:srgbClr val="2E2E2E"/>
                </a:solidFill>
                <a:latin typeface="Rubik Medium" pitchFamily="34" charset="0"/>
                <a:ea typeface="Rubik Medium" pitchFamily="34" charset="-122"/>
                <a:cs typeface="Rubik Medium" pitchFamily="34" charset="-120"/>
              </a:rPr>
              <a:t>1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4117</Words>
  <Application>WPS Presentation</Application>
  <PresentationFormat>On-screen Show (16:9)</PresentationFormat>
  <Paragraphs>846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SimSun</vt:lpstr>
      <vt:lpstr>Wingdings</vt:lpstr>
      <vt:lpstr>Rubik Bold</vt:lpstr>
      <vt:lpstr>Rubik</vt:lpstr>
      <vt:lpstr>Rubik Bold</vt:lpstr>
      <vt:lpstr>Rubik Bold</vt:lpstr>
      <vt:lpstr>Rubik Regular</vt:lpstr>
      <vt:lpstr>Rubik Regular</vt:lpstr>
      <vt:lpstr>Rubik Regular</vt:lpstr>
      <vt:lpstr>Rubik Medium</vt:lpstr>
      <vt:lpstr>Rubik Medium</vt:lpstr>
      <vt:lpstr>Rubik Medium</vt:lpstr>
      <vt:lpstr>Calibri</vt:lpstr>
      <vt:lpstr>Microsoft YaHei</vt:lpstr>
      <vt:lpstr>Arial Unicode MS</vt:lpstr>
      <vt:lpstr>Rubik SemiBold</vt:lpstr>
      <vt:lpstr>Rubik SemiBold</vt:lpstr>
      <vt:lpstr>Rubik SemiBold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Инна</cp:lastModifiedBy>
  <cp:revision>2</cp:revision>
  <dcterms:created xsi:type="dcterms:W3CDTF">2024-04-25T09:28:00Z</dcterms:created>
  <dcterms:modified xsi:type="dcterms:W3CDTF">2024-04-25T15:53:19Z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D4B94577ED9E40B2AF050AE8BC6DA7A3_12</vt:lpwstr>
  </property>
  <property fmtid="{D5CDD505-2E9C-101B-9397-08002B2CF9AE}" pid="3" name="KSOProductBuildVer">
    <vt:lpwstr>1033-12.2.0.16731</vt:lpwstr>
  </property>
</Properties>
</file>