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10287000" cy="18288000"/>
  <p:embeddedFontLst>
    <p:embeddedFont>
      <p:font typeface="Rubik Medium"/>
      <p:regular r:id="rId15"/>
      <p:bold r:id="rId16"/>
      <p:italic r:id="rId17"/>
      <p:boldItalic r:id="rId18"/>
    </p:embeddedFont>
    <p:embeddedFont>
      <p:font typeface="Rubik"/>
      <p:bold r:id="rId19"/>
      <p:boldItalic r:id="rId20"/>
    </p:embeddedFont>
    <p:embeddedFont>
      <p:font typeface="Rubik SemiBol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jXZO4//Zr91gI7z9W0wV2L8ZRo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Italic.fntdata"/><Relationship Id="rId22" Type="http://schemas.openxmlformats.org/officeDocument/2006/relationships/font" Target="fonts/RubikSemiBold-bold.fntdata"/><Relationship Id="rId21" Type="http://schemas.openxmlformats.org/officeDocument/2006/relationships/font" Target="fonts/RubikSemiBold-regular.fntdata"/><Relationship Id="rId24" Type="http://schemas.openxmlformats.org/officeDocument/2006/relationships/font" Target="fonts/RubikSemiBold-boldItalic.fntdata"/><Relationship Id="rId23" Type="http://schemas.openxmlformats.org/officeDocument/2006/relationships/font" Target="fonts/Rubik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ubikMedium-regular.fntdata"/><Relationship Id="rId14" Type="http://schemas.openxmlformats.org/officeDocument/2006/relationships/slide" Target="slides/slide10.xml"/><Relationship Id="rId17" Type="http://schemas.openxmlformats.org/officeDocument/2006/relationships/font" Target="fonts/RubikMedium-italic.fntdata"/><Relationship Id="rId16" Type="http://schemas.openxmlformats.org/officeDocument/2006/relationships/font" Target="fonts/RubikMedium-bold.fntdata"/><Relationship Id="rId19" Type="http://schemas.openxmlformats.org/officeDocument/2006/relationships/font" Target="fonts/Rubik-bold.fntdata"/><Relationship Id="rId18" Type="http://schemas.openxmlformats.org/officeDocument/2006/relationships/font" Target="fonts/Rubik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g"/><Relationship Id="rId4" Type="http://schemas.openxmlformats.org/officeDocument/2006/relationships/image" Target="../media/image8.png"/><Relationship Id="rId5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jp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jpg"/><Relationship Id="rId4" Type="http://schemas.openxmlformats.org/officeDocument/2006/relationships/image" Target="../media/image10.png"/><Relationship Id="rId5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g"/><Relationship Id="rId4" Type="http://schemas.openxmlformats.org/officeDocument/2006/relationships/image" Target="../media/image13.png"/><Relationship Id="rId5" Type="http://schemas.openxmlformats.org/officeDocument/2006/relationships/image" Target="../media/image35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Relationship Id="rId4" Type="http://schemas.openxmlformats.org/officeDocument/2006/relationships/image" Target="../media/image29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image" Target="../media/image19.png"/><Relationship Id="rId10" Type="http://schemas.openxmlformats.org/officeDocument/2006/relationships/image" Target="../media/image51.png"/><Relationship Id="rId9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41.png"/><Relationship Id="rId7" Type="http://schemas.openxmlformats.org/officeDocument/2006/relationships/image" Target="../media/image54.png"/><Relationship Id="rId8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g"/><Relationship Id="rId4" Type="http://schemas.openxmlformats.org/officeDocument/2006/relationships/image" Target="../media/image30.png"/><Relationship Id="rId10" Type="http://schemas.openxmlformats.org/officeDocument/2006/relationships/image" Target="../media/image44.png"/><Relationship Id="rId9" Type="http://schemas.openxmlformats.org/officeDocument/2006/relationships/image" Target="../media/image34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7" Type="http://schemas.openxmlformats.org/officeDocument/2006/relationships/image" Target="../media/image53.pn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g"/><Relationship Id="rId4" Type="http://schemas.openxmlformats.org/officeDocument/2006/relationships/image" Target="../media/image50.png"/><Relationship Id="rId5" Type="http://schemas.openxmlformats.org/officeDocument/2006/relationships/image" Target="../media/image49.png"/><Relationship Id="rId6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" name="Google Shape;1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4343400"/>
            <a:ext cx="5324475" cy="532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" name="Google Shape;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75496" y="147842"/>
            <a:ext cx="6150627" cy="615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/>
          <p:nvPr/>
        </p:nvSpPr>
        <p:spPr>
          <a:xfrm>
            <a:off x="5610225" y="4343400"/>
            <a:ext cx="7067550" cy="10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888"/>
              </a:lnSpc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750"/>
              <a:buFont typeface="Rubik"/>
              <a:buNone/>
            </a:pPr>
            <a:r>
              <a:rPr b="1" i="0" lang="en-US" sz="675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Сюжетні задачі</a:t>
            </a:r>
            <a:endParaRPr b="0" i="0" sz="6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7419975" y="5562600"/>
            <a:ext cx="34671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000"/>
              <a:buFont typeface="Rubik"/>
              <a:buNone/>
            </a:pPr>
            <a:r>
              <a:rPr b="0" i="0" lang="en-US" sz="3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Математика 1 клас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350" y="3848100"/>
            <a:ext cx="4829175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/>
          <p:nvPr/>
        </p:nvSpPr>
        <p:spPr>
          <a:xfrm>
            <a:off x="3105150" y="2171700"/>
            <a:ext cx="121632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3600"/>
              <a:buFont typeface="Rubik SemiBold"/>
              <a:buNone/>
            </a:pPr>
            <a:r>
              <a:rPr b="1" i="0" lang="en-US" sz="36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6962775" y="5019675"/>
            <a:ext cx="8915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3924300" y="3267075"/>
            <a:ext cx="9925050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 Medium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6" name="Google Shape;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7" name="Google Shape;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11522" y="5829300"/>
            <a:ext cx="1632291" cy="102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" name="Google Shape;2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9647" y="6955036"/>
            <a:ext cx="1632291" cy="1022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" name="Google Shape;2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0793" y="6623986"/>
            <a:ext cx="1658592" cy="100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0" name="Google Shape;3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4075" y="6180218"/>
            <a:ext cx="1658592" cy="100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86875" y="7179915"/>
            <a:ext cx="1694028" cy="912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" name="Google Shape;3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92557" y="5715000"/>
            <a:ext cx="1694028" cy="91210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"/>
          <p:cNvSpPr/>
          <p:nvPr/>
        </p:nvSpPr>
        <p:spPr>
          <a:xfrm>
            <a:off x="3133725" y="3105150"/>
            <a:ext cx="12020550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 коробці було 6 цукерок. Мама взяла 3 цукерки, щоб дати дітям. Скільки цукерок залишилося в коробці?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9" name="Google Shape;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" name="Google Shape;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50" y="5143500"/>
            <a:ext cx="2688496" cy="4333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" name="Google Shape;4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6010275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" name="Google Shape;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4200" y="6010275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" name="Google Shape;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1100" y="6019800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4" name="Google Shape;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5425" y="6019800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" name="Google Shape;4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9550" y="6010275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" name="Google Shape;4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3875" y="6010275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" name="Google Shape;4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2650" y="6019800"/>
            <a:ext cx="914400" cy="1296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" name="Google Shape;4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86975" y="6019800"/>
            <a:ext cx="914400" cy="129610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/>
          <p:nvPr/>
        </p:nvSpPr>
        <p:spPr>
          <a:xfrm>
            <a:off x="3133725" y="3197000"/>
            <a:ext cx="120207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Лізи було 8 квіток. Вона подарувала своїй сестрі 3 квіти. Скільки квітів залишилося у Лізи?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" name="Google Shape;5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11200" y="723900"/>
            <a:ext cx="3600426" cy="3755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" name="Google Shape;5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85925" y="5559409"/>
            <a:ext cx="3684386" cy="328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8" name="Google Shape;5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24500" y="7135695"/>
            <a:ext cx="1685925" cy="1698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" name="Google Shape;5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75347" y="3379431"/>
            <a:ext cx="1802573" cy="40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0" name="Google Shape;6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15650" y="2457450"/>
            <a:ext cx="2357438" cy="96276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"/>
          <p:cNvSpPr/>
          <p:nvPr/>
        </p:nvSpPr>
        <p:spPr>
          <a:xfrm>
            <a:off x="5091113" y="3916100"/>
            <a:ext cx="81057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Учениця Аня має 4 книжки, а учень Максим має 2 книжки. Скільки книжок разом у них?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7" name="Google Shape;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8" name="Google Shape;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300" y="4486275"/>
            <a:ext cx="2714625" cy="5049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9" name="Google Shape;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20650" y="4181475"/>
            <a:ext cx="3638549" cy="455994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/>
          <p:nvPr/>
        </p:nvSpPr>
        <p:spPr>
          <a:xfrm>
            <a:off x="4029075" y="3648075"/>
            <a:ext cx="10229850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В класі сидять 10 дітей, 5 з них - хлопчики. Скільки дівчаток знаходиться у класі?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" name="Google Shape;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7950" y="660815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996" y="660815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4157" y="658916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41429" y="658916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32789" y="658916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107635" y="6589165"/>
            <a:ext cx="1766207" cy="1492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873843" y="6581775"/>
            <a:ext cx="1766207" cy="14921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/>
          <p:nvPr/>
        </p:nvSpPr>
        <p:spPr>
          <a:xfrm>
            <a:off x="4029075" y="3270075"/>
            <a:ext cx="102300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У бабусі було 7 печив. Вона дала 2 печива онукові та 3 печива онучці. Скільки печив залишилось у бабусі?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" name="Google Shape;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750" y="5488679"/>
            <a:ext cx="1374825" cy="1437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2" name="Google Shape;9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4399" y="5974454"/>
            <a:ext cx="1562100" cy="1633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" name="Google Shape;9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15850" y="6260204"/>
            <a:ext cx="1562100" cy="1633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" name="Google Shape;9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3824" y="7479404"/>
            <a:ext cx="1393044" cy="1456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" name="Google Shape;9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25275" y="7765154"/>
            <a:ext cx="1393044" cy="1456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6" name="Google Shape;9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61249" y="6638925"/>
            <a:ext cx="1495425" cy="1563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7" name="Google Shape;9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72700" y="6924675"/>
            <a:ext cx="1495425" cy="1563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8" name="Google Shape;98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32799" y="4743450"/>
            <a:ext cx="1495425" cy="1563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9" name="Google Shape;99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44250" y="5029200"/>
            <a:ext cx="1495425" cy="156364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/>
          <p:nvPr/>
        </p:nvSpPr>
        <p:spPr>
          <a:xfrm>
            <a:off x="4029075" y="2527125"/>
            <a:ext cx="102300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 галявині було 7 бджілок потім до них прилетіло ще 4. Скільки бджілок стало на галявині?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6" name="Google Shape;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7" name="Google Shape;1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6675" y="4486275"/>
            <a:ext cx="3343852" cy="469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8" name="Google Shape;10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2572" y="4486275"/>
            <a:ext cx="3343852" cy="469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9" name="Google Shape;10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63150" y="4524375"/>
            <a:ext cx="3345547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8"/>
          <p:cNvSpPr/>
          <p:nvPr/>
        </p:nvSpPr>
        <p:spPr>
          <a:xfrm>
            <a:off x="4029075" y="2017350"/>
            <a:ext cx="10230000" cy="20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Rubik"/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На городі росло 6 морквин. Оленка зірвала 2 морквини. Скільки морквин залишилося на городі?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6" name="Google Shape;1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7" name="Google Shape;11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1725" y="2838450"/>
            <a:ext cx="5915025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1009650" y="1933575"/>
            <a:ext cx="1663065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сьогодні гарно попрацювали!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2024-05-08T20:13:30Z</dcterms:created>
  <dc:creator>PptxGenJS</dc:creator>
</cp:coreProperties>
</file>