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3716000" cx="2438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Rubik SemiBold"/>
      <p:regular r:id="rId20"/>
      <p:bold r:id="rId21"/>
      <p:italic r:id="rId22"/>
      <p:boldItalic r:id="rId23"/>
    </p:embeddedFont>
    <p:embeddedFont>
      <p:font typeface="Rubi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Ro7Qqsw79wf/TszoBrY7a8/c3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regular.fntdata"/><Relationship Id="rId22" Type="http://schemas.openxmlformats.org/officeDocument/2006/relationships/font" Target="fonts/RubikSemiBold-italic.fntdata"/><Relationship Id="rId21" Type="http://schemas.openxmlformats.org/officeDocument/2006/relationships/font" Target="fonts/RubikSemiBold-bold.fntdata"/><Relationship Id="rId24" Type="http://schemas.openxmlformats.org/officeDocument/2006/relationships/font" Target="fonts/Rubik-bold.fntdata"/><Relationship Id="rId23" Type="http://schemas.openxmlformats.org/officeDocument/2006/relationships/font" Target="fonts/Rubik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Rubi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1201340" y="11859862"/>
            <a:ext cx="21971005" cy="636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3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2430022" y="10675453"/>
            <a:ext cx="20200057" cy="636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2" type="body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5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>
  <p:cSld name="Заголовок і фото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4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1207690" y="1106137"/>
            <a:ext cx="21968621" cy="636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3" type="body"/>
          </p:nvPr>
        </p:nvSpPr>
        <p:spPr>
          <a:xfrm>
            <a:off x="1206500" y="11609909"/>
            <a:ext cx="21971000" cy="111695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5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18"/>
          <p:cNvSpPr/>
          <p:nvPr>
            <p:ph idx="3" type="pic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1216680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1216684" y="4720895"/>
            <a:ext cx="11289387" cy="1244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Розрядний склад числа</a:t>
            </a:r>
            <a:endParaRPr/>
          </a:p>
        </p:txBody>
      </p:sp>
      <p:pic>
        <p:nvPicPr>
          <p:cNvPr descr="Зображення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57319" y="6664808"/>
            <a:ext cx="6396997" cy="1142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9.png" id="80" name="Google Shape;8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9449" y="5150045"/>
            <a:ext cx="1984835" cy="198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2442135" y="1827452"/>
            <a:ext cx="1814768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2482104" y="3314525"/>
            <a:ext cx="54723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21" name="Google Shape;221;p10"/>
          <p:cNvSpPr txBox="1"/>
          <p:nvPr/>
        </p:nvSpPr>
        <p:spPr>
          <a:xfrm>
            <a:off x="2493104" y="4848590"/>
            <a:ext cx="95061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23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B89230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4 клас (Заїка):</a:t>
            </a:r>
            <a:endParaRPr b="0" i="0" sz="4000" u="none" cap="none" strike="noStrike">
              <a:solidFill>
                <a:srgbClr val="F6CC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570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573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575</a:t>
            </a:r>
            <a:endParaRPr sz="4000"/>
          </a:p>
        </p:txBody>
      </p:sp>
      <p:grpSp>
        <p:nvGrpSpPr>
          <p:cNvPr id="222" name="Google Shape;222;p10"/>
          <p:cNvGrpSpPr/>
          <p:nvPr/>
        </p:nvGrpSpPr>
        <p:grpSpPr>
          <a:xfrm>
            <a:off x="14645243" y="-3462480"/>
            <a:ext cx="6310149" cy="1270027"/>
            <a:chOff x="-3" y="-4"/>
            <a:chExt cx="6310148" cy="1270026"/>
          </a:xfrm>
        </p:grpSpPr>
        <p:grpSp>
          <p:nvGrpSpPr>
            <p:cNvPr id="223" name="Google Shape;223;p10"/>
            <p:cNvGrpSpPr/>
            <p:nvPr/>
          </p:nvGrpSpPr>
          <p:grpSpPr>
            <a:xfrm>
              <a:off x="-3" y="-4"/>
              <a:ext cx="4587570" cy="1270026"/>
              <a:chOff x="-2" y="-2"/>
              <a:chExt cx="4587569" cy="1270025"/>
            </a:xfrm>
          </p:grpSpPr>
          <p:sp>
            <p:nvSpPr>
              <p:cNvPr id="224" name="Google Shape;224;p10"/>
              <p:cNvSpPr/>
              <p:nvPr/>
            </p:nvSpPr>
            <p:spPr>
              <a:xfrm>
                <a:off x="-2" y="-2"/>
                <a:ext cx="1270010" cy="1270025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1658776" y="-2"/>
                <a:ext cx="1270011" cy="1270025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3317556" y="-2"/>
                <a:ext cx="1270011" cy="1270025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27" name="Google Shape;227;p10"/>
            <p:cNvSpPr/>
            <p:nvPr/>
          </p:nvSpPr>
          <p:spPr>
            <a:xfrm>
              <a:off x="5040134" y="2"/>
              <a:ext cx="1270011" cy="1270016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8.png"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25263" y="3214339"/>
            <a:ext cx="9866301" cy="986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/>
        </p:nvSpPr>
        <p:spPr>
          <a:xfrm>
            <a:off x="2514351" y="2573658"/>
            <a:ext cx="1999654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1970490" y="4278471"/>
            <a:ext cx="18071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Arial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31800" lvl="0" marL="86360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sz="4000"/>
          </a:p>
        </p:txBody>
      </p:sp>
      <p:pic>
        <p:nvPicPr>
          <p:cNvPr descr="34.png"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139" y="4519972"/>
            <a:ext cx="8077205" cy="8077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1"/>
          <p:cNvGrpSpPr/>
          <p:nvPr/>
        </p:nvGrpSpPr>
        <p:grpSpPr>
          <a:xfrm>
            <a:off x="11368643" y="-2633883"/>
            <a:ext cx="6310149" cy="1270027"/>
            <a:chOff x="-3" y="-4"/>
            <a:chExt cx="6310148" cy="1270026"/>
          </a:xfrm>
        </p:grpSpPr>
        <p:grpSp>
          <p:nvGrpSpPr>
            <p:cNvPr id="238" name="Google Shape;238;p11"/>
            <p:cNvGrpSpPr/>
            <p:nvPr/>
          </p:nvGrpSpPr>
          <p:grpSpPr>
            <a:xfrm>
              <a:off x="-3" y="-4"/>
              <a:ext cx="4587570" cy="1270026"/>
              <a:chOff x="-2" y="-2"/>
              <a:chExt cx="4587569" cy="1270025"/>
            </a:xfrm>
          </p:grpSpPr>
          <p:sp>
            <p:nvSpPr>
              <p:cNvPr id="239" name="Google Shape;239;p11"/>
              <p:cNvSpPr/>
              <p:nvPr/>
            </p:nvSpPr>
            <p:spPr>
              <a:xfrm>
                <a:off x="-2" y="-2"/>
                <a:ext cx="1270010" cy="1270025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1658776" y="-2"/>
                <a:ext cx="1270011" cy="1270025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3317556" y="-2"/>
                <a:ext cx="1270011" cy="1270025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42" name="Google Shape;242;p11"/>
            <p:cNvSpPr/>
            <p:nvPr/>
          </p:nvSpPr>
          <p:spPr>
            <a:xfrm>
              <a:off x="5040134" y="2"/>
              <a:ext cx="1270011" cy="1270016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85" name="Google Shape;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2442135" y="1827452"/>
            <a:ext cx="6837321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Що таке розряд? 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2509073" y="4370633"/>
            <a:ext cx="11922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Розряд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позиція числа в числовому записі. Кожна позиція має своє значення.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Наприклад, у числі 4567 є тисячний, сотенний, десятковий та одиничний розряди.</a:t>
            </a:r>
            <a:endParaRPr sz="4000"/>
          </a:p>
        </p:txBody>
      </p:sp>
      <p:grpSp>
        <p:nvGrpSpPr>
          <p:cNvPr id="88" name="Google Shape;88;p2"/>
          <p:cNvGrpSpPr/>
          <p:nvPr/>
        </p:nvGrpSpPr>
        <p:grpSpPr>
          <a:xfrm>
            <a:off x="13079051" y="-1794441"/>
            <a:ext cx="6310149" cy="1270027"/>
            <a:chOff x="-3" y="-4"/>
            <a:chExt cx="6310148" cy="1270025"/>
          </a:xfrm>
        </p:grpSpPr>
        <p:grpSp>
          <p:nvGrpSpPr>
            <p:cNvPr id="89" name="Google Shape;89;p2"/>
            <p:cNvGrpSpPr/>
            <p:nvPr/>
          </p:nvGrpSpPr>
          <p:grpSpPr>
            <a:xfrm>
              <a:off x="-3" y="-4"/>
              <a:ext cx="4587570" cy="1270025"/>
              <a:chOff x="-2" y="-1"/>
              <a:chExt cx="4587569" cy="1270023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-2" y="-1"/>
                <a:ext cx="1270010" cy="1270023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658776" y="-1"/>
                <a:ext cx="1270011" cy="1270023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317556" y="-1"/>
                <a:ext cx="1270011" cy="1270023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5040134" y="-1"/>
              <a:ext cx="1270011" cy="1270019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5545" y="5371110"/>
            <a:ext cx="4695218" cy="5386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.png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34188" y="7628912"/>
            <a:ext cx="1530878" cy="153087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479776" y="7952725"/>
            <a:ext cx="7437600" cy="28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64289" lvl="0" marL="3007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Тисячний розряд: 4</a:t>
            </a:r>
            <a:endParaRPr sz="4000"/>
          </a:p>
          <a:p>
            <a:pPr indent="-364289" lvl="0" marL="300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Сотенний розряд: 5</a:t>
            </a:r>
            <a:endParaRPr sz="4000"/>
          </a:p>
          <a:p>
            <a:pPr indent="-364289" lvl="0" marL="300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Десятковий розряд: 6</a:t>
            </a:r>
            <a:endParaRPr sz="4000"/>
          </a:p>
          <a:p>
            <a:pPr indent="-364289" lvl="0" marL="300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Одиничний розряд: 7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2442135" y="1827452"/>
            <a:ext cx="913229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Значення розрядів</a:t>
            </a:r>
            <a:endParaRPr/>
          </a:p>
        </p:txBody>
      </p:sp>
      <p:grpSp>
        <p:nvGrpSpPr>
          <p:cNvPr id="102" name="Google Shape;102;p3"/>
          <p:cNvGrpSpPr/>
          <p:nvPr/>
        </p:nvGrpSpPr>
        <p:grpSpPr>
          <a:xfrm>
            <a:off x="12720979" y="-1899509"/>
            <a:ext cx="6310149" cy="1270027"/>
            <a:chOff x="-3" y="-4"/>
            <a:chExt cx="6310148" cy="1270025"/>
          </a:xfrm>
        </p:grpSpPr>
        <p:grpSp>
          <p:nvGrpSpPr>
            <p:cNvPr id="103" name="Google Shape;103;p3"/>
            <p:cNvGrpSpPr/>
            <p:nvPr/>
          </p:nvGrpSpPr>
          <p:grpSpPr>
            <a:xfrm>
              <a:off x="-3" y="-4"/>
              <a:ext cx="4587570" cy="1270025"/>
              <a:chOff x="-2" y="-1"/>
              <a:chExt cx="4587569" cy="1270023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-2" y="-1"/>
                <a:ext cx="1270010" cy="1270023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658776" y="-1"/>
                <a:ext cx="1270011" cy="1270023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317556" y="-1"/>
                <a:ext cx="1270011" cy="1270023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7" name="Google Shape;107;p3"/>
            <p:cNvSpPr/>
            <p:nvPr/>
          </p:nvSpPr>
          <p:spPr>
            <a:xfrm>
              <a:off x="5040134" y="-1"/>
              <a:ext cx="1270011" cy="1270019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8" name="Google Shape;108;p3"/>
          <p:cNvSpPr txBox="1"/>
          <p:nvPr/>
        </p:nvSpPr>
        <p:spPr>
          <a:xfrm>
            <a:off x="2512110" y="5281357"/>
            <a:ext cx="12744000" cy="3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Кожен розряд має своє значення в числовому записі.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Тисячний розряд має значення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тисяч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сотенний -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сотень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десятковий -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десятків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а одиничний -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одиниць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4000"/>
          </a:p>
        </p:txBody>
      </p:sp>
      <p:pic>
        <p:nvPicPr>
          <p:cNvPr descr="Зображення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8654" y="6252932"/>
            <a:ext cx="5119826" cy="5189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4.png"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35453" y="8748415"/>
            <a:ext cx="3345745" cy="334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467535" y="1827452"/>
            <a:ext cx="12474957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Приклади визначення розрядів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3749312" y="5094440"/>
            <a:ext cx="180579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354202" y="6479550"/>
            <a:ext cx="8067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40489" lvl="1" marL="6817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Тисячний розряд: 3</a:t>
            </a:r>
            <a:endParaRPr sz="4000"/>
          </a:p>
          <a:p>
            <a:pPr indent="-440489" lvl="1" marL="681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Сотенний розряд: 4</a:t>
            </a:r>
            <a:endParaRPr sz="4000"/>
          </a:p>
          <a:p>
            <a:pPr indent="-440489" lvl="1" marL="681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Десятковий розряд: 8</a:t>
            </a:r>
            <a:endParaRPr sz="4000"/>
          </a:p>
        </p:txBody>
      </p:sp>
      <p:sp>
        <p:nvSpPr>
          <p:cNvPr id="119" name="Google Shape;119;p4"/>
          <p:cNvSpPr txBox="1"/>
          <p:nvPr/>
        </p:nvSpPr>
        <p:spPr>
          <a:xfrm>
            <a:off x="4028125" y="5291375"/>
            <a:ext cx="2472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348:</a:t>
            </a:r>
            <a:endParaRPr sz="4000"/>
          </a:p>
        </p:txBody>
      </p:sp>
      <p:sp>
        <p:nvSpPr>
          <p:cNvPr id="120" name="Google Shape;120;p4"/>
          <p:cNvSpPr txBox="1"/>
          <p:nvPr/>
        </p:nvSpPr>
        <p:spPr>
          <a:xfrm>
            <a:off x="10895790" y="6392700"/>
            <a:ext cx="8862300" cy="28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40489" lvl="1" marL="6817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Тисячний розряд: 2</a:t>
            </a:r>
            <a:endParaRPr sz="4000"/>
          </a:p>
          <a:p>
            <a:pPr indent="-440489" lvl="1" marL="681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Сотенний розряд: 0</a:t>
            </a:r>
            <a:endParaRPr sz="4000"/>
          </a:p>
          <a:p>
            <a:pPr indent="-440489" lvl="1" marL="681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Десятковий розряд: 7</a:t>
            </a:r>
            <a:endParaRPr sz="4000"/>
          </a:p>
          <a:p>
            <a:pPr indent="-440489" lvl="1" marL="6817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Одиничний розряд: 6</a:t>
            </a:r>
            <a:endParaRPr sz="4000"/>
          </a:p>
        </p:txBody>
      </p:sp>
      <p:sp>
        <p:nvSpPr>
          <p:cNvPr id="121" name="Google Shape;121;p4"/>
          <p:cNvSpPr/>
          <p:nvPr/>
        </p:nvSpPr>
        <p:spPr>
          <a:xfrm>
            <a:off x="11192817" y="5094440"/>
            <a:ext cx="1805797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1421500" y="5291375"/>
            <a:ext cx="1934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2076: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2442134" y="1827452"/>
            <a:ext cx="15940607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Для чого потрібен розрядний склад?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2542290" y="5291325"/>
            <a:ext cx="114627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Розрядний склад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допомагає нам розуміти значення числа та проводити різні математичні операції, такі як додавання, віднімання, множення та ділення.</a:t>
            </a:r>
            <a:endParaRPr sz="4000"/>
          </a:p>
        </p:txBody>
      </p:sp>
      <p:grpSp>
        <p:nvGrpSpPr>
          <p:cNvPr id="130" name="Google Shape;130;p5"/>
          <p:cNvGrpSpPr/>
          <p:nvPr/>
        </p:nvGrpSpPr>
        <p:grpSpPr>
          <a:xfrm>
            <a:off x="14516049" y="-2769605"/>
            <a:ext cx="6310150" cy="1270028"/>
            <a:chOff x="-4" y="-4"/>
            <a:chExt cx="6310148" cy="1270026"/>
          </a:xfrm>
        </p:grpSpPr>
        <p:grpSp>
          <p:nvGrpSpPr>
            <p:cNvPr id="131" name="Google Shape;131;p5"/>
            <p:cNvGrpSpPr/>
            <p:nvPr/>
          </p:nvGrpSpPr>
          <p:grpSpPr>
            <a:xfrm>
              <a:off x="-4" y="-4"/>
              <a:ext cx="4587569" cy="1270026"/>
              <a:chOff x="-1" y="-2"/>
              <a:chExt cx="4587567" cy="1270025"/>
            </a:xfrm>
          </p:grpSpPr>
          <p:sp>
            <p:nvSpPr>
              <p:cNvPr id="132" name="Google Shape;132;p5"/>
              <p:cNvSpPr/>
              <p:nvPr/>
            </p:nvSpPr>
            <p:spPr>
              <a:xfrm>
                <a:off x="-1" y="-2"/>
                <a:ext cx="1270005" cy="1270025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658774" y="-2"/>
                <a:ext cx="1270011" cy="1270025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317555" y="-2"/>
                <a:ext cx="1270011" cy="1270025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35" name="Google Shape;135;p5"/>
            <p:cNvSpPr/>
            <p:nvPr/>
          </p:nvSpPr>
          <p:spPr>
            <a:xfrm>
              <a:off x="5040133" y="2"/>
              <a:ext cx="1270011" cy="1270016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910262" y="6147582"/>
            <a:ext cx="4414168" cy="4910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1.png" id="137" name="Google Shape;1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46120" y="6438875"/>
            <a:ext cx="3967397" cy="3967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5"/>
          <p:cNvGrpSpPr/>
          <p:nvPr/>
        </p:nvGrpSpPr>
        <p:grpSpPr>
          <a:xfrm>
            <a:off x="15128087" y="-1706940"/>
            <a:ext cx="6310149" cy="1270027"/>
            <a:chOff x="-3" y="-4"/>
            <a:chExt cx="6310148" cy="1270025"/>
          </a:xfrm>
        </p:grpSpPr>
        <p:grpSp>
          <p:nvGrpSpPr>
            <p:cNvPr id="139" name="Google Shape;139;p5"/>
            <p:cNvGrpSpPr/>
            <p:nvPr/>
          </p:nvGrpSpPr>
          <p:grpSpPr>
            <a:xfrm>
              <a:off x="-3" y="-4"/>
              <a:ext cx="4587570" cy="1270025"/>
              <a:chOff x="-2" y="-1"/>
              <a:chExt cx="4587569" cy="127002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-2" y="-1"/>
                <a:ext cx="1270010" cy="1270023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658776" y="-1"/>
                <a:ext cx="1270011" cy="1270023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317556" y="-1"/>
                <a:ext cx="1270011" cy="1270023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43" name="Google Shape;143;p5"/>
            <p:cNvSpPr/>
            <p:nvPr/>
          </p:nvSpPr>
          <p:spPr>
            <a:xfrm>
              <a:off x="5040134" y="-1"/>
              <a:ext cx="1270011" cy="1270019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6"/>
          <p:cNvGrpSpPr/>
          <p:nvPr/>
        </p:nvGrpSpPr>
        <p:grpSpPr>
          <a:xfrm>
            <a:off x="14994368" y="-1974043"/>
            <a:ext cx="4587566" cy="1270016"/>
            <a:chOff x="-1" y="-1"/>
            <a:chExt cx="4587565" cy="1270014"/>
          </a:xfrm>
        </p:grpSpPr>
        <p:sp>
          <p:nvSpPr>
            <p:cNvPr id="150" name="Google Shape;150;p6"/>
            <p:cNvSpPr/>
            <p:nvPr/>
          </p:nvSpPr>
          <p:spPr>
            <a:xfrm>
              <a:off x="-1" y="-1"/>
              <a:ext cx="1270007" cy="127001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658774" y="-1"/>
              <a:ext cx="1270011" cy="127001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317553" y="-1"/>
              <a:ext cx="1270011" cy="127001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3" name="Google Shape;153;p6"/>
          <p:cNvSpPr txBox="1"/>
          <p:nvPr/>
        </p:nvSpPr>
        <p:spPr>
          <a:xfrm>
            <a:off x="2442134" y="1827452"/>
            <a:ext cx="16009505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2669546" y="9036657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3366653" y="9220899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121358</a:t>
            </a:r>
            <a:endParaRPr sz="4000"/>
          </a:p>
        </p:txBody>
      </p:sp>
      <p:sp>
        <p:nvSpPr>
          <p:cNvPr id="156" name="Google Shape;156;p6"/>
          <p:cNvSpPr txBox="1"/>
          <p:nvPr/>
        </p:nvSpPr>
        <p:spPr>
          <a:xfrm>
            <a:off x="2488882" y="3882638"/>
            <a:ext cx="146778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Тепер давайте попрактикуємося визначати розряди чисел разом! Ви готові?</a:t>
            </a:r>
            <a:endParaRPr sz="4000"/>
          </a:p>
        </p:txBody>
      </p:sp>
      <p:sp>
        <p:nvSpPr>
          <p:cNvPr id="157" name="Google Shape;157;p6"/>
          <p:cNvSpPr txBox="1"/>
          <p:nvPr/>
        </p:nvSpPr>
        <p:spPr>
          <a:xfrm>
            <a:off x="2561237" y="6542567"/>
            <a:ext cx="148557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Прочитай числа, визначи розряди (скільки сотень тисяч? Десятків тисяч? Тисяч? Сотень? Десятків? Одиниць?) </a:t>
            </a:r>
            <a:endParaRPr sz="4000"/>
          </a:p>
        </p:txBody>
      </p:sp>
      <p:sp>
        <p:nvSpPr>
          <p:cNvPr id="158" name="Google Shape;158;p6"/>
          <p:cNvSpPr/>
          <p:nvPr/>
        </p:nvSpPr>
        <p:spPr>
          <a:xfrm>
            <a:off x="7917041" y="9036657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614148" y="9220899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828900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2442135" y="1827452"/>
            <a:ext cx="913229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 </a:t>
            </a: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2483078" y="-2262205"/>
            <a:ext cx="6310149" cy="1270027"/>
            <a:chOff x="-3" y="-4"/>
            <a:chExt cx="6310148" cy="1270025"/>
          </a:xfrm>
        </p:grpSpPr>
        <p:grpSp>
          <p:nvGrpSpPr>
            <p:cNvPr id="167" name="Google Shape;167;p7"/>
            <p:cNvGrpSpPr/>
            <p:nvPr/>
          </p:nvGrpSpPr>
          <p:grpSpPr>
            <a:xfrm>
              <a:off x="-3" y="-4"/>
              <a:ext cx="4587570" cy="1270025"/>
              <a:chOff x="-2" y="-1"/>
              <a:chExt cx="4587569" cy="1270023"/>
            </a:xfrm>
          </p:grpSpPr>
          <p:sp>
            <p:nvSpPr>
              <p:cNvPr id="168" name="Google Shape;168;p7"/>
              <p:cNvSpPr/>
              <p:nvPr/>
            </p:nvSpPr>
            <p:spPr>
              <a:xfrm>
                <a:off x="-2" y="-1"/>
                <a:ext cx="1270010" cy="1270023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1658776" y="-1"/>
                <a:ext cx="1270011" cy="1270023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3317556" y="-1"/>
                <a:ext cx="1270011" cy="1270023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71" name="Google Shape;171;p7"/>
            <p:cNvSpPr/>
            <p:nvPr/>
          </p:nvSpPr>
          <p:spPr>
            <a:xfrm>
              <a:off x="5040134" y="-1"/>
              <a:ext cx="1270011" cy="1270019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2" name="Google Shape;172;p7"/>
          <p:cNvSpPr/>
          <p:nvPr/>
        </p:nvSpPr>
        <p:spPr>
          <a:xfrm>
            <a:off x="2597333" y="3837304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3294440" y="4021547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121358</a:t>
            </a:r>
            <a:endParaRPr sz="4000"/>
          </a:p>
        </p:txBody>
      </p:sp>
      <p:sp>
        <p:nvSpPr>
          <p:cNvPr id="174" name="Google Shape;174;p7"/>
          <p:cNvSpPr/>
          <p:nvPr/>
        </p:nvSpPr>
        <p:spPr>
          <a:xfrm>
            <a:off x="2597333" y="8025671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3294440" y="8209914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838900</a:t>
            </a:r>
            <a:endParaRPr sz="4000"/>
          </a:p>
        </p:txBody>
      </p:sp>
      <p:sp>
        <p:nvSpPr>
          <p:cNvPr id="176" name="Google Shape;176;p7"/>
          <p:cNvSpPr txBox="1"/>
          <p:nvPr/>
        </p:nvSpPr>
        <p:spPr>
          <a:xfrm>
            <a:off x="2581625" y="5064013"/>
            <a:ext cx="10370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100 000 + 20 000 + 1000 + 300 + 50 + 8</a:t>
            </a:r>
            <a:endParaRPr sz="4000"/>
          </a:p>
        </p:txBody>
      </p:sp>
      <p:sp>
        <p:nvSpPr>
          <p:cNvPr id="177" name="Google Shape;177;p7"/>
          <p:cNvSpPr txBox="1"/>
          <p:nvPr/>
        </p:nvSpPr>
        <p:spPr>
          <a:xfrm>
            <a:off x="2581621" y="9786700"/>
            <a:ext cx="8304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800 000 + 30 000 + 8000 + 900</a:t>
            </a:r>
            <a:endParaRPr sz="4000"/>
          </a:p>
        </p:txBody>
      </p:sp>
      <p:pic>
        <p:nvPicPr>
          <p:cNvPr descr="Зображення"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153" y="4946841"/>
            <a:ext cx="3006377" cy="5352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179" name="Google Shape;1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08259" y="2883754"/>
            <a:ext cx="2859789" cy="285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8"/>
          <p:cNvGrpSpPr/>
          <p:nvPr/>
        </p:nvGrpSpPr>
        <p:grpSpPr>
          <a:xfrm>
            <a:off x="15482432" y="-2666487"/>
            <a:ext cx="4587567" cy="1270016"/>
            <a:chOff x="-1" y="-2"/>
            <a:chExt cx="4587565" cy="1270015"/>
          </a:xfrm>
        </p:grpSpPr>
        <p:sp>
          <p:nvSpPr>
            <p:cNvPr id="186" name="Google Shape;186;p8"/>
            <p:cNvSpPr/>
            <p:nvPr/>
          </p:nvSpPr>
          <p:spPr>
            <a:xfrm>
              <a:off x="-1" y="-2"/>
              <a:ext cx="1270007" cy="1270015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658774" y="-2"/>
              <a:ext cx="1270011" cy="1270015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317553" y="-2"/>
              <a:ext cx="1270011" cy="1270015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9" name="Google Shape;189;p8"/>
          <p:cNvSpPr txBox="1"/>
          <p:nvPr/>
        </p:nvSpPr>
        <p:spPr>
          <a:xfrm>
            <a:off x="2442133" y="1827452"/>
            <a:ext cx="11054550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Зроби самостійно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2693617" y="7456882"/>
            <a:ext cx="3770717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3390724" y="7641125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645788</a:t>
            </a:r>
            <a:endParaRPr sz="4000"/>
          </a:p>
        </p:txBody>
      </p:sp>
      <p:sp>
        <p:nvSpPr>
          <p:cNvPr id="192" name="Google Shape;192;p8"/>
          <p:cNvSpPr txBox="1"/>
          <p:nvPr/>
        </p:nvSpPr>
        <p:spPr>
          <a:xfrm>
            <a:off x="2585308" y="5300080"/>
            <a:ext cx="14855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Запиши числа у вигляді суми розрядних доданків:</a:t>
            </a:r>
            <a:endParaRPr sz="4000"/>
          </a:p>
        </p:txBody>
      </p:sp>
      <p:sp>
        <p:nvSpPr>
          <p:cNvPr id="193" name="Google Shape;193;p8"/>
          <p:cNvSpPr/>
          <p:nvPr/>
        </p:nvSpPr>
        <p:spPr>
          <a:xfrm>
            <a:off x="8127810" y="7456882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8824917" y="7641125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453670</a:t>
            </a:r>
            <a:endParaRPr sz="4000"/>
          </a:p>
        </p:txBody>
      </p:sp>
      <p:pic>
        <p:nvPicPr>
          <p:cNvPr descr="35.png" id="195" name="Google Shape;1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428607" y="4432855"/>
            <a:ext cx="6695218" cy="669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9"/>
          <p:cNvGrpSpPr/>
          <p:nvPr/>
        </p:nvGrpSpPr>
        <p:grpSpPr>
          <a:xfrm>
            <a:off x="15482432" y="-2666487"/>
            <a:ext cx="4587567" cy="1270016"/>
            <a:chOff x="-1" y="-2"/>
            <a:chExt cx="4587565" cy="1270015"/>
          </a:xfrm>
        </p:grpSpPr>
        <p:sp>
          <p:nvSpPr>
            <p:cNvPr id="202" name="Google Shape;202;p9"/>
            <p:cNvSpPr/>
            <p:nvPr/>
          </p:nvSpPr>
          <p:spPr>
            <a:xfrm>
              <a:off x="-1" y="-2"/>
              <a:ext cx="1270007" cy="1270015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658774" y="-2"/>
              <a:ext cx="1270011" cy="1270015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317553" y="-2"/>
              <a:ext cx="1270011" cy="1270015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2442133" y="1827452"/>
            <a:ext cx="1183588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2621404" y="4207286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3318511" y="4391530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645788</a:t>
            </a:r>
            <a:endParaRPr sz="4000"/>
          </a:p>
        </p:txBody>
      </p:sp>
      <p:sp>
        <p:nvSpPr>
          <p:cNvPr id="208" name="Google Shape;208;p9"/>
          <p:cNvSpPr/>
          <p:nvPr/>
        </p:nvSpPr>
        <p:spPr>
          <a:xfrm>
            <a:off x="2621404" y="8395654"/>
            <a:ext cx="3770716" cy="952688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123040" y="8512897"/>
            <a:ext cx="2767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453670</a:t>
            </a:r>
            <a:endParaRPr sz="4000"/>
          </a:p>
        </p:txBody>
      </p:sp>
      <p:sp>
        <p:nvSpPr>
          <p:cNvPr id="210" name="Google Shape;210;p9"/>
          <p:cNvSpPr txBox="1"/>
          <p:nvPr/>
        </p:nvSpPr>
        <p:spPr>
          <a:xfrm>
            <a:off x="2451014" y="5691375"/>
            <a:ext cx="9964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600 000 + 40 000 + 5000 + 700 + 80 + 8</a:t>
            </a:r>
            <a:endParaRPr sz="4000"/>
          </a:p>
        </p:txBody>
      </p:sp>
      <p:sp>
        <p:nvSpPr>
          <p:cNvPr id="211" name="Google Shape;211;p9"/>
          <p:cNvSpPr txBox="1"/>
          <p:nvPr/>
        </p:nvSpPr>
        <p:spPr>
          <a:xfrm>
            <a:off x="1946448" y="9903803"/>
            <a:ext cx="9964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400 000 + 50 000 + 3000 + 600 + 70</a:t>
            </a:r>
            <a:endParaRPr sz="4000"/>
          </a:p>
        </p:txBody>
      </p:sp>
      <p:pic>
        <p:nvPicPr>
          <p:cNvPr descr="Зображення"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61019" y="6132605"/>
            <a:ext cx="4350681" cy="4387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8.png"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5829">
            <a:off x="16288616" y="3797981"/>
            <a:ext cx="2495487" cy="24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