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24387048" cy="13716000"/>
  <p:notesSz cx="13716000" cy="24387048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svg"/><Relationship Id="rId3" Type="http://schemas.openxmlformats.org/officeDocument/2006/relationships/image" Target="../media/image-1-3.png"/><Relationship Id="rId4" Type="http://schemas.openxmlformats.org/officeDocument/2006/relationships/image" Target="../media/image-1-4.svg"/><Relationship Id="rId5" Type="http://schemas.openxmlformats.org/officeDocument/2006/relationships/image" Target="../media/image-1-5.png"/><Relationship Id="rId6" Type="http://schemas.openxmlformats.org/officeDocument/2006/relationships/image" Target="../media/image-1-6.svg"/><Relationship Id="rId7" Type="http://schemas.openxmlformats.org/officeDocument/2006/relationships/slideLayout" Target="../slideLayouts/slideLayout1.xml"/><Relationship Id="rId8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svg"/><Relationship Id="rId3" Type="http://schemas.openxmlformats.org/officeDocument/2006/relationships/image" Target="../media/image-10-3.png"/><Relationship Id="rId4" Type="http://schemas.openxmlformats.org/officeDocument/2006/relationships/image" Target="../media/image-10-4.sv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svg"/><Relationship Id="rId3" Type="http://schemas.openxmlformats.org/officeDocument/2006/relationships/image" Target="../media/image-2-3.png"/><Relationship Id="rId4" Type="http://schemas.openxmlformats.org/officeDocument/2006/relationships/image" Target="../media/image-2-4.sv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image" Target="../media/image-2-8.png"/><Relationship Id="rId9" Type="http://schemas.openxmlformats.org/officeDocument/2006/relationships/image" Target="../media/image-2-9.svg"/><Relationship Id="rId10" Type="http://schemas.openxmlformats.org/officeDocument/2006/relationships/image" Target="../media/image-2-10.png"/><Relationship Id="rId11" Type="http://schemas.openxmlformats.org/officeDocument/2006/relationships/image" Target="../media/image-2-11.svg"/><Relationship Id="rId12" Type="http://schemas.openxmlformats.org/officeDocument/2006/relationships/image" Target="../media/image-2-12.png"/><Relationship Id="rId13" Type="http://schemas.openxmlformats.org/officeDocument/2006/relationships/image" Target="../media/image-2-13.png"/><Relationship Id="rId14" Type="http://schemas.openxmlformats.org/officeDocument/2006/relationships/image" Target="../media/image-2-14.svg"/><Relationship Id="rId15" Type="http://schemas.openxmlformats.org/officeDocument/2006/relationships/image" Target="../media/image-2-15.png"/><Relationship Id="rId16" Type="http://schemas.openxmlformats.org/officeDocument/2006/relationships/image" Target="../media/image-2-16.svg"/><Relationship Id="rId17" Type="http://schemas.openxmlformats.org/officeDocument/2006/relationships/image" Target="../media/image-2-17.png"/><Relationship Id="rId18" Type="http://schemas.openxmlformats.org/officeDocument/2006/relationships/image" Target="../media/image-2-18.svg"/><Relationship Id="rId19" Type="http://schemas.openxmlformats.org/officeDocument/2006/relationships/image" Target="../media/image-2-19.png"/><Relationship Id="rId20" Type="http://schemas.openxmlformats.org/officeDocument/2006/relationships/image" Target="../media/image-2-20.svg"/><Relationship Id="rId21" Type="http://schemas.openxmlformats.org/officeDocument/2006/relationships/image" Target="../media/image-2-21.png"/><Relationship Id="rId22" Type="http://schemas.openxmlformats.org/officeDocument/2006/relationships/image" Target="../media/image-2-22.svg"/><Relationship Id="rId23" Type="http://schemas.openxmlformats.org/officeDocument/2006/relationships/image" Target="../media/image-2-23.png"/><Relationship Id="rId24" Type="http://schemas.openxmlformats.org/officeDocument/2006/relationships/image" Target="../media/image-2-24.svg"/><Relationship Id="rId25" Type="http://schemas.openxmlformats.org/officeDocument/2006/relationships/image" Target="../media/image-2-25.png"/><Relationship Id="rId26" Type="http://schemas.openxmlformats.org/officeDocument/2006/relationships/image" Target="../media/image-2-26.svg"/><Relationship Id="rId27" Type="http://schemas.openxmlformats.org/officeDocument/2006/relationships/image" Target="../media/image-2-27.png"/><Relationship Id="rId28" Type="http://schemas.openxmlformats.org/officeDocument/2006/relationships/image" Target="../media/image-2-28.svg"/><Relationship Id="rId29" Type="http://schemas.openxmlformats.org/officeDocument/2006/relationships/image" Target="../media/image-2-29.png"/><Relationship Id="rId30" Type="http://schemas.openxmlformats.org/officeDocument/2006/relationships/image" Target="../media/image-2-30.svg"/><Relationship Id="rId31" Type="http://schemas.openxmlformats.org/officeDocument/2006/relationships/image" Target="../media/image-2-31.png"/><Relationship Id="rId32" Type="http://schemas.openxmlformats.org/officeDocument/2006/relationships/image" Target="../media/image-2-32.svg"/><Relationship Id="rId33" Type="http://schemas.openxmlformats.org/officeDocument/2006/relationships/image" Target="../media/image-2-33.png"/><Relationship Id="rId34" Type="http://schemas.openxmlformats.org/officeDocument/2006/relationships/image" Target="../media/image-2-34.svg"/><Relationship Id="rId35" Type="http://schemas.openxmlformats.org/officeDocument/2006/relationships/image" Target="../media/image-2-35.png"/><Relationship Id="rId36" Type="http://schemas.openxmlformats.org/officeDocument/2006/relationships/image" Target="../media/image-2-36.svg"/><Relationship Id="rId37" Type="http://schemas.openxmlformats.org/officeDocument/2006/relationships/image" Target="../media/image-2-37.png"/><Relationship Id="rId38" Type="http://schemas.openxmlformats.org/officeDocument/2006/relationships/image" Target="../media/image-2-38.svg"/><Relationship Id="rId39" Type="http://schemas.openxmlformats.org/officeDocument/2006/relationships/image" Target="../media/image-2-39.png"/><Relationship Id="rId40" Type="http://schemas.openxmlformats.org/officeDocument/2006/relationships/image" Target="../media/image-2-40.svg"/><Relationship Id="rId41" Type="http://schemas.openxmlformats.org/officeDocument/2006/relationships/image" Target="../media/image-2-41.png"/><Relationship Id="rId42" Type="http://schemas.openxmlformats.org/officeDocument/2006/relationships/image" Target="../media/image-2-42.svg"/><Relationship Id="rId43" Type="http://schemas.openxmlformats.org/officeDocument/2006/relationships/image" Target="../media/image-2-43.png"/><Relationship Id="rId44" Type="http://schemas.openxmlformats.org/officeDocument/2006/relationships/image" Target="../media/image-2-44.svg"/><Relationship Id="rId45" Type="http://schemas.openxmlformats.org/officeDocument/2006/relationships/image" Target="../media/image-2-45.png"/><Relationship Id="rId46" Type="http://schemas.openxmlformats.org/officeDocument/2006/relationships/image" Target="../media/image-2-46.svg"/><Relationship Id="rId47" Type="http://schemas.openxmlformats.org/officeDocument/2006/relationships/image" Target="../media/image-2-47.png"/><Relationship Id="rId48" Type="http://schemas.openxmlformats.org/officeDocument/2006/relationships/image" Target="../media/image-2-48.svg"/><Relationship Id="rId49" Type="http://schemas.openxmlformats.org/officeDocument/2006/relationships/image" Target="../media/image-2-49.png"/><Relationship Id="rId50" Type="http://schemas.openxmlformats.org/officeDocument/2006/relationships/image" Target="../media/image-2-50.png"/><Relationship Id="rId51" Type="http://schemas.openxmlformats.org/officeDocument/2006/relationships/image" Target="../media/image-2-51.svg"/><Relationship Id="rId52" Type="http://schemas.openxmlformats.org/officeDocument/2006/relationships/image" Target="../media/image-2-52.png"/><Relationship Id="rId53" Type="http://schemas.openxmlformats.org/officeDocument/2006/relationships/image" Target="../media/image-2-53.svg"/><Relationship Id="rId54" Type="http://schemas.openxmlformats.org/officeDocument/2006/relationships/image" Target="../media/image-2-54.png"/><Relationship Id="rId55" Type="http://schemas.openxmlformats.org/officeDocument/2006/relationships/image" Target="../media/image-2-55.svg"/><Relationship Id="rId56" Type="http://schemas.openxmlformats.org/officeDocument/2006/relationships/image" Target="../media/image-2-56.png"/><Relationship Id="rId57" Type="http://schemas.openxmlformats.org/officeDocument/2006/relationships/image" Target="../media/image-2-57.svg"/><Relationship Id="rId58" Type="http://schemas.openxmlformats.org/officeDocument/2006/relationships/image" Target="../media/image-2-58.png"/><Relationship Id="rId59" Type="http://schemas.openxmlformats.org/officeDocument/2006/relationships/image" Target="../media/image-2-59.svg"/><Relationship Id="rId60" Type="http://schemas.openxmlformats.org/officeDocument/2006/relationships/image" Target="../media/image-2-60.png"/><Relationship Id="rId61" Type="http://schemas.openxmlformats.org/officeDocument/2006/relationships/image" Target="../media/image-2-61.svg"/><Relationship Id="rId62" Type="http://schemas.openxmlformats.org/officeDocument/2006/relationships/image" Target="../media/image-2-62.png"/><Relationship Id="rId63" Type="http://schemas.openxmlformats.org/officeDocument/2006/relationships/image" Target="../media/image-2-63.png"/><Relationship Id="rId64" Type="http://schemas.openxmlformats.org/officeDocument/2006/relationships/image" Target="../media/image-2-64.svg"/><Relationship Id="rId65" Type="http://schemas.openxmlformats.org/officeDocument/2006/relationships/image" Target="../media/image-2-65.png"/><Relationship Id="rId66" Type="http://schemas.openxmlformats.org/officeDocument/2006/relationships/image" Target="../media/image-2-66.svg"/><Relationship Id="rId67" Type="http://schemas.openxmlformats.org/officeDocument/2006/relationships/image" Target="../media/image-2-67.png"/><Relationship Id="rId68" Type="http://schemas.openxmlformats.org/officeDocument/2006/relationships/image" Target="../media/image-2-68.svg"/><Relationship Id="rId69" Type="http://schemas.openxmlformats.org/officeDocument/2006/relationships/image" Target="../media/image-2-69.png"/><Relationship Id="rId70" Type="http://schemas.openxmlformats.org/officeDocument/2006/relationships/image" Target="../media/image-2-70.svg"/><Relationship Id="rId71" Type="http://schemas.openxmlformats.org/officeDocument/2006/relationships/image" Target="../media/image-2-71.png"/><Relationship Id="rId72" Type="http://schemas.openxmlformats.org/officeDocument/2006/relationships/image" Target="../media/image-2-72.png"/><Relationship Id="rId73" Type="http://schemas.openxmlformats.org/officeDocument/2006/relationships/image" Target="../media/image-2-73.png"/><Relationship Id="rId74" Type="http://schemas.openxmlformats.org/officeDocument/2006/relationships/image" Target="../media/image-2-74.svg"/><Relationship Id="rId75" Type="http://schemas.openxmlformats.org/officeDocument/2006/relationships/image" Target="../media/image-2-75.png"/><Relationship Id="rId76" Type="http://schemas.openxmlformats.org/officeDocument/2006/relationships/image" Target="../media/image-2-76.svg"/><Relationship Id="rId77" Type="http://schemas.openxmlformats.org/officeDocument/2006/relationships/image" Target="../media/image-2-77.png"/><Relationship Id="rId78" Type="http://schemas.openxmlformats.org/officeDocument/2006/relationships/image" Target="../media/image-2-78.svg"/><Relationship Id="rId79" Type="http://schemas.openxmlformats.org/officeDocument/2006/relationships/image" Target="../media/image-2-79.png"/><Relationship Id="rId80" Type="http://schemas.openxmlformats.org/officeDocument/2006/relationships/image" Target="../media/image-2-80.svg"/><Relationship Id="rId81" Type="http://schemas.openxmlformats.org/officeDocument/2006/relationships/image" Target="../media/image-2-81.png"/><Relationship Id="rId82" Type="http://schemas.openxmlformats.org/officeDocument/2006/relationships/image" Target="../media/image-2-82.svg"/><Relationship Id="rId83" Type="http://schemas.openxmlformats.org/officeDocument/2006/relationships/image" Target="../media/image-2-83.png"/><Relationship Id="rId84" Type="http://schemas.openxmlformats.org/officeDocument/2006/relationships/image" Target="../media/image-2-84.svg"/><Relationship Id="rId85" Type="http://schemas.openxmlformats.org/officeDocument/2006/relationships/image" Target="../media/image-2-85.png"/><Relationship Id="rId86" Type="http://schemas.openxmlformats.org/officeDocument/2006/relationships/image" Target="../media/image-2-86.svg"/><Relationship Id="rId87" Type="http://schemas.openxmlformats.org/officeDocument/2006/relationships/image" Target="../media/image-2-87.png"/><Relationship Id="rId88" Type="http://schemas.openxmlformats.org/officeDocument/2006/relationships/image" Target="../media/image-2-88.svg"/><Relationship Id="rId89" Type="http://schemas.openxmlformats.org/officeDocument/2006/relationships/image" Target="../media/image-2-89.png"/><Relationship Id="rId90" Type="http://schemas.openxmlformats.org/officeDocument/2006/relationships/image" Target="../media/image-2-90.svg"/><Relationship Id="rId91" Type="http://schemas.openxmlformats.org/officeDocument/2006/relationships/image" Target="../media/image-2-91.png"/><Relationship Id="rId92" Type="http://schemas.openxmlformats.org/officeDocument/2006/relationships/image" Target="../media/image-2-92.svg"/><Relationship Id="rId93" Type="http://schemas.openxmlformats.org/officeDocument/2006/relationships/image" Target="../media/image-2-93.png"/><Relationship Id="rId94" Type="http://schemas.openxmlformats.org/officeDocument/2006/relationships/image" Target="../media/image-2-94.png"/><Relationship Id="rId95" Type="http://schemas.openxmlformats.org/officeDocument/2006/relationships/image" Target="../media/image-2-95.svg"/><Relationship Id="rId96" Type="http://schemas.openxmlformats.org/officeDocument/2006/relationships/image" Target="../media/image-2-96.png"/><Relationship Id="rId97" Type="http://schemas.openxmlformats.org/officeDocument/2006/relationships/image" Target="../media/image-2-97.svg"/><Relationship Id="rId98" Type="http://schemas.openxmlformats.org/officeDocument/2006/relationships/image" Target="../media/image-2-98.png"/><Relationship Id="rId99" Type="http://schemas.openxmlformats.org/officeDocument/2006/relationships/image" Target="../media/image-2-99.png"/><Relationship Id="rId100" Type="http://schemas.openxmlformats.org/officeDocument/2006/relationships/image" Target="../media/image-2-100.svg"/><Relationship Id="rId101" Type="http://schemas.openxmlformats.org/officeDocument/2006/relationships/image" Target="../media/image-2-101.png"/><Relationship Id="rId102" Type="http://schemas.openxmlformats.org/officeDocument/2006/relationships/image" Target="../media/image-2-102.svg"/><Relationship Id="rId103" Type="http://schemas.openxmlformats.org/officeDocument/2006/relationships/image" Target="../media/image-2-103.png"/><Relationship Id="rId104" Type="http://schemas.openxmlformats.org/officeDocument/2006/relationships/image" Target="../media/image-2-104.svg"/><Relationship Id="rId105" Type="http://schemas.openxmlformats.org/officeDocument/2006/relationships/image" Target="../media/image-2-105.png"/><Relationship Id="rId106" Type="http://schemas.openxmlformats.org/officeDocument/2006/relationships/image" Target="../media/image-2-106.svg"/><Relationship Id="rId107" Type="http://schemas.openxmlformats.org/officeDocument/2006/relationships/image" Target="../media/image-2-107.png"/><Relationship Id="rId108" Type="http://schemas.openxmlformats.org/officeDocument/2006/relationships/image" Target="../media/image-2-108.svg"/><Relationship Id="rId109" Type="http://schemas.openxmlformats.org/officeDocument/2006/relationships/image" Target="../media/image-2-109.png"/><Relationship Id="rId110" Type="http://schemas.openxmlformats.org/officeDocument/2006/relationships/image" Target="../media/image-2-110.svg"/><Relationship Id="rId111" Type="http://schemas.openxmlformats.org/officeDocument/2006/relationships/image" Target="../media/image-2-111.png"/><Relationship Id="rId112" Type="http://schemas.openxmlformats.org/officeDocument/2006/relationships/image" Target="../media/image-2-112.svg"/><Relationship Id="rId113" Type="http://schemas.openxmlformats.org/officeDocument/2006/relationships/image" Target="../media/image-2-113.png"/><Relationship Id="rId114" Type="http://schemas.openxmlformats.org/officeDocument/2006/relationships/image" Target="../media/image-2-114.svg"/><Relationship Id="rId115" Type="http://schemas.openxmlformats.org/officeDocument/2006/relationships/image" Target="../media/image-2-115.png"/><Relationship Id="rId116" Type="http://schemas.openxmlformats.org/officeDocument/2006/relationships/image" Target="../media/image-2-116.svg"/><Relationship Id="rId117" Type="http://schemas.openxmlformats.org/officeDocument/2006/relationships/image" Target="../media/image-2-117.png"/><Relationship Id="rId118" Type="http://schemas.openxmlformats.org/officeDocument/2006/relationships/image" Target="../media/image-2-118.svg"/><Relationship Id="rId119" Type="http://schemas.openxmlformats.org/officeDocument/2006/relationships/image" Target="../media/image-2-119.png"/><Relationship Id="rId120" Type="http://schemas.openxmlformats.org/officeDocument/2006/relationships/image" Target="../media/image-2-120.svg"/><Relationship Id="rId121" Type="http://schemas.openxmlformats.org/officeDocument/2006/relationships/image" Target="../media/image-2-121.png"/><Relationship Id="rId122" Type="http://schemas.openxmlformats.org/officeDocument/2006/relationships/image" Target="../media/image-2-122.svg"/><Relationship Id="rId123" Type="http://schemas.openxmlformats.org/officeDocument/2006/relationships/image" Target="../media/image-2-123.png"/><Relationship Id="rId124" Type="http://schemas.openxmlformats.org/officeDocument/2006/relationships/image" Target="../media/image-2-124.svg"/><Relationship Id="rId125" Type="http://schemas.openxmlformats.org/officeDocument/2006/relationships/image" Target="../media/image-2-125.png"/><Relationship Id="rId126" Type="http://schemas.openxmlformats.org/officeDocument/2006/relationships/image" Target="../media/image-2-126.svg"/><Relationship Id="rId127" Type="http://schemas.openxmlformats.org/officeDocument/2006/relationships/image" Target="../media/image-2-127.png"/><Relationship Id="rId128" Type="http://schemas.openxmlformats.org/officeDocument/2006/relationships/image" Target="../media/image-2-128.svg"/><Relationship Id="rId129" Type="http://schemas.openxmlformats.org/officeDocument/2006/relationships/image" Target="../media/image-2-129.png"/><Relationship Id="rId130" Type="http://schemas.openxmlformats.org/officeDocument/2006/relationships/image" Target="../media/image-2-130.svg"/><Relationship Id="rId131" Type="http://schemas.openxmlformats.org/officeDocument/2006/relationships/image" Target="../media/image-2-131.png"/><Relationship Id="rId132" Type="http://schemas.openxmlformats.org/officeDocument/2006/relationships/image" Target="../media/image-2-132.svg"/><Relationship Id="rId133" Type="http://schemas.openxmlformats.org/officeDocument/2006/relationships/image" Target="../media/image-2-133.png"/><Relationship Id="rId134" Type="http://schemas.openxmlformats.org/officeDocument/2006/relationships/image" Target="../media/image-2-134.svg"/><Relationship Id="rId135" Type="http://schemas.openxmlformats.org/officeDocument/2006/relationships/image" Target="../media/image-2-135.png"/><Relationship Id="rId136" Type="http://schemas.openxmlformats.org/officeDocument/2006/relationships/image" Target="../media/image-2-136.svg"/><Relationship Id="rId137" Type="http://schemas.openxmlformats.org/officeDocument/2006/relationships/image" Target="../media/image-2-137.png"/><Relationship Id="rId138" Type="http://schemas.openxmlformats.org/officeDocument/2006/relationships/image" Target="../media/image-2-138.svg"/><Relationship Id="rId139" Type="http://schemas.openxmlformats.org/officeDocument/2006/relationships/image" Target="../media/image-2-139.png"/><Relationship Id="rId140" Type="http://schemas.openxmlformats.org/officeDocument/2006/relationships/image" Target="../media/image-2-140.svg"/><Relationship Id="rId141" Type="http://schemas.openxmlformats.org/officeDocument/2006/relationships/image" Target="../media/image-2-141.png"/><Relationship Id="rId142" Type="http://schemas.openxmlformats.org/officeDocument/2006/relationships/image" Target="../media/image-2-142.svg"/><Relationship Id="rId143" Type="http://schemas.openxmlformats.org/officeDocument/2006/relationships/image" Target="../media/image-2-143.png"/><Relationship Id="rId144" Type="http://schemas.openxmlformats.org/officeDocument/2006/relationships/image" Target="../media/image-2-144.svg"/><Relationship Id="rId145" Type="http://schemas.openxmlformats.org/officeDocument/2006/relationships/image" Target="../media/image-2-145.png"/><Relationship Id="rId146" Type="http://schemas.openxmlformats.org/officeDocument/2006/relationships/image" Target="../media/image-2-146.svg"/><Relationship Id="rId147" Type="http://schemas.openxmlformats.org/officeDocument/2006/relationships/image" Target="../media/image-2-147.png"/><Relationship Id="rId148" Type="http://schemas.openxmlformats.org/officeDocument/2006/relationships/image" Target="../media/image-2-148.svg"/><Relationship Id="rId149" Type="http://schemas.openxmlformats.org/officeDocument/2006/relationships/image" Target="../media/image-2-149.png"/><Relationship Id="rId150" Type="http://schemas.openxmlformats.org/officeDocument/2006/relationships/image" Target="../media/image-2-150.png"/><Relationship Id="rId151" Type="http://schemas.openxmlformats.org/officeDocument/2006/relationships/image" Target="../media/image-2-151.svg"/><Relationship Id="rId152" Type="http://schemas.openxmlformats.org/officeDocument/2006/relationships/image" Target="../media/image-2-152.png"/><Relationship Id="rId153" Type="http://schemas.openxmlformats.org/officeDocument/2006/relationships/image" Target="../media/image-2-153.svg"/><Relationship Id="rId154" Type="http://schemas.openxmlformats.org/officeDocument/2006/relationships/image" Target="../media/image-2-154.png"/><Relationship Id="rId155" Type="http://schemas.openxmlformats.org/officeDocument/2006/relationships/image" Target="../media/image-2-155.svg"/><Relationship Id="rId156" Type="http://schemas.openxmlformats.org/officeDocument/2006/relationships/image" Target="../media/image-2-156.png"/><Relationship Id="rId157" Type="http://schemas.openxmlformats.org/officeDocument/2006/relationships/image" Target="../media/image-2-157.svg"/><Relationship Id="rId158" Type="http://schemas.openxmlformats.org/officeDocument/2006/relationships/image" Target="../media/image-2-158.png"/><Relationship Id="rId159" Type="http://schemas.openxmlformats.org/officeDocument/2006/relationships/image" Target="../media/image-2-159.svg"/><Relationship Id="rId160" Type="http://schemas.openxmlformats.org/officeDocument/2006/relationships/image" Target="../media/image-2-160.png"/><Relationship Id="rId161" Type="http://schemas.openxmlformats.org/officeDocument/2006/relationships/image" Target="../media/image-2-161.svg"/><Relationship Id="rId162" Type="http://schemas.openxmlformats.org/officeDocument/2006/relationships/image" Target="../media/image-2-162.png"/><Relationship Id="rId163" Type="http://schemas.openxmlformats.org/officeDocument/2006/relationships/image" Target="../media/image-2-163.svg"/><Relationship Id="rId164" Type="http://schemas.openxmlformats.org/officeDocument/2006/relationships/image" Target="../media/image-2-164.png"/><Relationship Id="rId165" Type="http://schemas.openxmlformats.org/officeDocument/2006/relationships/image" Target="../media/image-2-165.svg"/><Relationship Id="rId166" Type="http://schemas.openxmlformats.org/officeDocument/2006/relationships/image" Target="../media/image-2-166.png"/><Relationship Id="rId167" Type="http://schemas.openxmlformats.org/officeDocument/2006/relationships/image" Target="../media/image-2-167.svg"/><Relationship Id="rId168" Type="http://schemas.openxmlformats.org/officeDocument/2006/relationships/image" Target="../media/image-2-168.png"/><Relationship Id="rId169" Type="http://schemas.openxmlformats.org/officeDocument/2006/relationships/image" Target="../media/image-2-169.svg"/><Relationship Id="rId170" Type="http://schemas.openxmlformats.org/officeDocument/2006/relationships/image" Target="../media/image-2-170.png"/><Relationship Id="rId171" Type="http://schemas.openxmlformats.org/officeDocument/2006/relationships/image" Target="../media/image-2-171.svg"/><Relationship Id="rId172" Type="http://schemas.openxmlformats.org/officeDocument/2006/relationships/image" Target="../media/image-2-172.png"/><Relationship Id="rId173" Type="http://schemas.openxmlformats.org/officeDocument/2006/relationships/image" Target="../media/image-2-173.svg"/><Relationship Id="rId174" Type="http://schemas.openxmlformats.org/officeDocument/2006/relationships/image" Target="../media/image-2-174.png"/><Relationship Id="rId175" Type="http://schemas.openxmlformats.org/officeDocument/2006/relationships/image" Target="../media/image-2-175.svg"/><Relationship Id="rId176" Type="http://schemas.openxmlformats.org/officeDocument/2006/relationships/image" Target="../media/image-2-176.png"/><Relationship Id="rId177" Type="http://schemas.openxmlformats.org/officeDocument/2006/relationships/image" Target="../media/image-2-177.svg"/><Relationship Id="rId178" Type="http://schemas.openxmlformats.org/officeDocument/2006/relationships/image" Target="../media/image-2-178.png"/><Relationship Id="rId179" Type="http://schemas.openxmlformats.org/officeDocument/2006/relationships/image" Target="../media/image-2-179.svg"/><Relationship Id="rId180" Type="http://schemas.openxmlformats.org/officeDocument/2006/relationships/image" Target="../media/image-2-180.png"/><Relationship Id="rId181" Type="http://schemas.openxmlformats.org/officeDocument/2006/relationships/image" Target="../media/image-2-181.svg"/><Relationship Id="rId182" Type="http://schemas.openxmlformats.org/officeDocument/2006/relationships/image" Target="../media/image-2-182.png"/><Relationship Id="rId183" Type="http://schemas.openxmlformats.org/officeDocument/2006/relationships/image" Target="../media/image-2-183.svg"/><Relationship Id="rId184" Type="http://schemas.openxmlformats.org/officeDocument/2006/relationships/image" Target="../media/image-2-184.png"/><Relationship Id="rId185" Type="http://schemas.openxmlformats.org/officeDocument/2006/relationships/image" Target="../media/image-2-185.svg"/><Relationship Id="rId186" Type="http://schemas.openxmlformats.org/officeDocument/2006/relationships/image" Target="../media/image-2-186.png"/><Relationship Id="rId187" Type="http://schemas.openxmlformats.org/officeDocument/2006/relationships/image" Target="../media/image-2-187.svg"/><Relationship Id="rId188" Type="http://schemas.openxmlformats.org/officeDocument/2006/relationships/image" Target="../media/image-2-188.png"/><Relationship Id="rId189" Type="http://schemas.openxmlformats.org/officeDocument/2006/relationships/image" Target="../media/image-2-189.svg"/><Relationship Id="rId190" Type="http://schemas.openxmlformats.org/officeDocument/2006/relationships/image" Target="../media/image-2-190.png"/><Relationship Id="rId191" Type="http://schemas.openxmlformats.org/officeDocument/2006/relationships/image" Target="../media/image-2-191.svg"/><Relationship Id="rId192" Type="http://schemas.openxmlformats.org/officeDocument/2006/relationships/image" Target="../media/image-2-192.png"/><Relationship Id="rId193" Type="http://schemas.openxmlformats.org/officeDocument/2006/relationships/image" Target="../media/image-2-193.svg"/><Relationship Id="rId194" Type="http://schemas.openxmlformats.org/officeDocument/2006/relationships/image" Target="../media/image-2-194.png"/><Relationship Id="rId195" Type="http://schemas.openxmlformats.org/officeDocument/2006/relationships/image" Target="../media/image-2-195.svg"/><Relationship Id="rId196" Type="http://schemas.openxmlformats.org/officeDocument/2006/relationships/image" Target="../media/image-2-196.png"/><Relationship Id="rId197" Type="http://schemas.openxmlformats.org/officeDocument/2006/relationships/image" Target="../media/image-2-197.svg"/><Relationship Id="rId198" Type="http://schemas.openxmlformats.org/officeDocument/2006/relationships/image" Target="../media/image-2-198.png"/><Relationship Id="rId199" Type="http://schemas.openxmlformats.org/officeDocument/2006/relationships/image" Target="../media/image-2-199.svg"/><Relationship Id="rId200" Type="http://schemas.openxmlformats.org/officeDocument/2006/relationships/image" Target="../media/image-2-200.png"/><Relationship Id="rId201" Type="http://schemas.openxmlformats.org/officeDocument/2006/relationships/image" Target="../media/image-2-201.svg"/><Relationship Id="rId202" Type="http://schemas.openxmlformats.org/officeDocument/2006/relationships/image" Target="../media/image-2-202.png"/><Relationship Id="rId203" Type="http://schemas.openxmlformats.org/officeDocument/2006/relationships/image" Target="../media/image-2-203.svg"/><Relationship Id="rId204" Type="http://schemas.openxmlformats.org/officeDocument/2006/relationships/image" Target="../media/image-2-204.png"/><Relationship Id="rId205" Type="http://schemas.openxmlformats.org/officeDocument/2006/relationships/image" Target="../media/image-2-205.svg"/><Relationship Id="rId206" Type="http://schemas.openxmlformats.org/officeDocument/2006/relationships/image" Target="../media/image-2-206.png"/><Relationship Id="rId207" Type="http://schemas.openxmlformats.org/officeDocument/2006/relationships/image" Target="../media/image-2-207.svg"/><Relationship Id="rId208" Type="http://schemas.openxmlformats.org/officeDocument/2006/relationships/image" Target="../media/image-2-208.png"/><Relationship Id="rId209" Type="http://schemas.openxmlformats.org/officeDocument/2006/relationships/image" Target="../media/image-2-209.svg"/><Relationship Id="rId210" Type="http://schemas.openxmlformats.org/officeDocument/2006/relationships/image" Target="../media/image-2-210.png"/><Relationship Id="rId211" Type="http://schemas.openxmlformats.org/officeDocument/2006/relationships/image" Target="../media/image-2-211.svg"/><Relationship Id="rId212" Type="http://schemas.openxmlformats.org/officeDocument/2006/relationships/image" Target="../media/image-2-212.png"/><Relationship Id="rId213" Type="http://schemas.openxmlformats.org/officeDocument/2006/relationships/image" Target="../media/image-2-213.svg"/><Relationship Id="rId214" Type="http://schemas.openxmlformats.org/officeDocument/2006/relationships/image" Target="../media/image-2-214.png"/><Relationship Id="rId215" Type="http://schemas.openxmlformats.org/officeDocument/2006/relationships/image" Target="../media/image-2-215.svg"/><Relationship Id="rId216" Type="http://schemas.openxmlformats.org/officeDocument/2006/relationships/image" Target="../media/image-2-216.png"/><Relationship Id="rId217" Type="http://schemas.openxmlformats.org/officeDocument/2006/relationships/image" Target="../media/image-2-217.svg"/><Relationship Id="rId218" Type="http://schemas.openxmlformats.org/officeDocument/2006/relationships/image" Target="../media/image-2-218.png"/><Relationship Id="rId219" Type="http://schemas.openxmlformats.org/officeDocument/2006/relationships/image" Target="../media/image-2-219.svg"/><Relationship Id="rId220" Type="http://schemas.openxmlformats.org/officeDocument/2006/relationships/image" Target="../media/image-2-220.png"/><Relationship Id="rId221" Type="http://schemas.openxmlformats.org/officeDocument/2006/relationships/image" Target="../media/image-2-221.svg"/><Relationship Id="rId222" Type="http://schemas.openxmlformats.org/officeDocument/2006/relationships/image" Target="../media/image-2-222.png"/><Relationship Id="rId223" Type="http://schemas.openxmlformats.org/officeDocument/2006/relationships/image" Target="../media/image-2-223.svg"/><Relationship Id="rId224" Type="http://schemas.openxmlformats.org/officeDocument/2006/relationships/image" Target="../media/image-2-224.png"/><Relationship Id="rId225" Type="http://schemas.openxmlformats.org/officeDocument/2006/relationships/image" Target="../media/image-2-225.svg"/><Relationship Id="rId226" Type="http://schemas.openxmlformats.org/officeDocument/2006/relationships/image" Target="../media/image-2-226.png"/><Relationship Id="rId227" Type="http://schemas.openxmlformats.org/officeDocument/2006/relationships/image" Target="../media/image-2-227.svg"/><Relationship Id="rId228" Type="http://schemas.openxmlformats.org/officeDocument/2006/relationships/image" Target="../media/image-2-228.png"/><Relationship Id="rId229" Type="http://schemas.openxmlformats.org/officeDocument/2006/relationships/image" Target="../media/image-2-229.svg"/><Relationship Id="rId230" Type="http://schemas.openxmlformats.org/officeDocument/2006/relationships/image" Target="../media/image-2-230.png"/><Relationship Id="rId231" Type="http://schemas.openxmlformats.org/officeDocument/2006/relationships/image" Target="../media/image-2-231.svg"/><Relationship Id="rId232" Type="http://schemas.openxmlformats.org/officeDocument/2006/relationships/image" Target="../media/image-2-232.png"/><Relationship Id="rId233" Type="http://schemas.openxmlformats.org/officeDocument/2006/relationships/image" Target="../media/image-2-233.svg"/><Relationship Id="rId234" Type="http://schemas.openxmlformats.org/officeDocument/2006/relationships/image" Target="../media/image-2-234.png"/><Relationship Id="rId235" Type="http://schemas.openxmlformats.org/officeDocument/2006/relationships/image" Target="../media/image-2-235.svg"/><Relationship Id="rId236" Type="http://schemas.openxmlformats.org/officeDocument/2006/relationships/image" Target="../media/image-2-236.png"/><Relationship Id="rId237" Type="http://schemas.openxmlformats.org/officeDocument/2006/relationships/image" Target="../media/image-2-237.svg"/><Relationship Id="rId238" Type="http://schemas.openxmlformats.org/officeDocument/2006/relationships/image" Target="../media/image-2-238.png"/><Relationship Id="rId239" Type="http://schemas.openxmlformats.org/officeDocument/2006/relationships/image" Target="../media/image-2-239.svg"/><Relationship Id="rId240" Type="http://schemas.openxmlformats.org/officeDocument/2006/relationships/image" Target="../media/image-2-240.png"/><Relationship Id="rId241" Type="http://schemas.openxmlformats.org/officeDocument/2006/relationships/image" Target="../media/image-2-241.svg"/><Relationship Id="rId242" Type="http://schemas.openxmlformats.org/officeDocument/2006/relationships/image" Target="../media/image-2-242.png"/><Relationship Id="rId243" Type="http://schemas.openxmlformats.org/officeDocument/2006/relationships/image" Target="../media/image-2-243.svg"/><Relationship Id="rId244" Type="http://schemas.openxmlformats.org/officeDocument/2006/relationships/image" Target="../media/image-2-244.png"/><Relationship Id="rId245" Type="http://schemas.openxmlformats.org/officeDocument/2006/relationships/image" Target="../media/image-2-245.svg"/><Relationship Id="rId246" Type="http://schemas.openxmlformats.org/officeDocument/2006/relationships/image" Target="../media/image-2-246.png"/><Relationship Id="rId247" Type="http://schemas.openxmlformats.org/officeDocument/2006/relationships/image" Target="../media/image-2-247.svg"/><Relationship Id="rId248" Type="http://schemas.openxmlformats.org/officeDocument/2006/relationships/image" Target="../media/image-2-248.png"/><Relationship Id="rId249" Type="http://schemas.openxmlformats.org/officeDocument/2006/relationships/image" Target="../media/image-2-249.svg"/><Relationship Id="rId250" Type="http://schemas.openxmlformats.org/officeDocument/2006/relationships/image" Target="../media/image-2-250.png"/><Relationship Id="rId251" Type="http://schemas.openxmlformats.org/officeDocument/2006/relationships/image" Target="../media/image-2-251.svg"/><Relationship Id="rId252" Type="http://schemas.openxmlformats.org/officeDocument/2006/relationships/image" Target="../media/image-2-252.png"/><Relationship Id="rId253" Type="http://schemas.openxmlformats.org/officeDocument/2006/relationships/image" Target="../media/image-2-253.svg"/><Relationship Id="rId254" Type="http://schemas.openxmlformats.org/officeDocument/2006/relationships/image" Target="../media/image-2-254.png"/><Relationship Id="rId255" Type="http://schemas.openxmlformats.org/officeDocument/2006/relationships/image" Target="../media/image-2-255.svg"/><Relationship Id="rId256" Type="http://schemas.openxmlformats.org/officeDocument/2006/relationships/image" Target="../media/image-2-256.png"/><Relationship Id="rId257" Type="http://schemas.openxmlformats.org/officeDocument/2006/relationships/image" Target="../media/image-2-257.svg"/><Relationship Id="rId258" Type="http://schemas.openxmlformats.org/officeDocument/2006/relationships/image" Target="../media/image-2-258.png"/><Relationship Id="rId259" Type="http://schemas.openxmlformats.org/officeDocument/2006/relationships/image" Target="../media/image-2-259.svg"/><Relationship Id="rId260" Type="http://schemas.openxmlformats.org/officeDocument/2006/relationships/image" Target="../media/image-2-260.png"/><Relationship Id="rId261" Type="http://schemas.openxmlformats.org/officeDocument/2006/relationships/image" Target="../media/image-2-261.svg"/><Relationship Id="rId262" Type="http://schemas.openxmlformats.org/officeDocument/2006/relationships/image" Target="../media/image-2-262.png"/><Relationship Id="rId263" Type="http://schemas.openxmlformats.org/officeDocument/2006/relationships/image" Target="../media/image-2-263.svg"/><Relationship Id="rId264" Type="http://schemas.openxmlformats.org/officeDocument/2006/relationships/image" Target="../media/image-2-264.png"/><Relationship Id="rId265" Type="http://schemas.openxmlformats.org/officeDocument/2006/relationships/image" Target="../media/image-2-265.svg"/><Relationship Id="rId266" Type="http://schemas.openxmlformats.org/officeDocument/2006/relationships/image" Target="../media/image-2-266.png"/><Relationship Id="rId267" Type="http://schemas.openxmlformats.org/officeDocument/2006/relationships/image" Target="../media/image-2-267.svg"/><Relationship Id="rId268" Type="http://schemas.openxmlformats.org/officeDocument/2006/relationships/image" Target="../media/image-2-268.png"/><Relationship Id="rId269" Type="http://schemas.openxmlformats.org/officeDocument/2006/relationships/image" Target="../media/image-2-269.svg"/><Relationship Id="rId270" Type="http://schemas.openxmlformats.org/officeDocument/2006/relationships/image" Target="../media/image-2-270.png"/><Relationship Id="rId271" Type="http://schemas.openxmlformats.org/officeDocument/2006/relationships/image" Target="../media/image-2-271.svg"/><Relationship Id="rId272" Type="http://schemas.openxmlformats.org/officeDocument/2006/relationships/image" Target="../media/image-2-272.png"/><Relationship Id="rId273" Type="http://schemas.openxmlformats.org/officeDocument/2006/relationships/image" Target="../media/image-2-273.svg"/><Relationship Id="rId274" Type="http://schemas.openxmlformats.org/officeDocument/2006/relationships/image" Target="../media/image-2-274.png"/><Relationship Id="rId275" Type="http://schemas.openxmlformats.org/officeDocument/2006/relationships/image" Target="../media/image-2-275.png"/><Relationship Id="rId276" Type="http://schemas.openxmlformats.org/officeDocument/2006/relationships/image" Target="../media/image-2-276.svg"/><Relationship Id="rId277" Type="http://schemas.openxmlformats.org/officeDocument/2006/relationships/image" Target="../media/image-2-277.png"/><Relationship Id="rId278" Type="http://schemas.openxmlformats.org/officeDocument/2006/relationships/image" Target="../media/image-2-278.svg"/><Relationship Id="rId279" Type="http://schemas.openxmlformats.org/officeDocument/2006/relationships/image" Target="../media/image-2-279.png"/><Relationship Id="rId280" Type="http://schemas.openxmlformats.org/officeDocument/2006/relationships/image" Target="../media/image-2-280.svg"/><Relationship Id="rId281" Type="http://schemas.openxmlformats.org/officeDocument/2006/relationships/image" Target="../media/image-2-281.png"/><Relationship Id="rId282" Type="http://schemas.openxmlformats.org/officeDocument/2006/relationships/image" Target="../media/image-2-282.png"/><Relationship Id="rId283" Type="http://schemas.openxmlformats.org/officeDocument/2006/relationships/image" Target="../media/image-2-283.svg"/><Relationship Id="rId284" Type="http://schemas.openxmlformats.org/officeDocument/2006/relationships/image" Target="../media/image-2-284.png"/><Relationship Id="rId285" Type="http://schemas.openxmlformats.org/officeDocument/2006/relationships/image" Target="../media/image-2-285.svg"/><Relationship Id="rId286" Type="http://schemas.openxmlformats.org/officeDocument/2006/relationships/image" Target="../media/image-2-286.png"/><Relationship Id="rId287" Type="http://schemas.openxmlformats.org/officeDocument/2006/relationships/image" Target="../media/image-2-287.svg"/><Relationship Id="rId288" Type="http://schemas.openxmlformats.org/officeDocument/2006/relationships/image" Target="../media/image-2-288.png"/><Relationship Id="rId289" Type="http://schemas.openxmlformats.org/officeDocument/2006/relationships/image" Target="../media/image-2-289.svg"/><Relationship Id="rId290" Type="http://schemas.openxmlformats.org/officeDocument/2006/relationships/image" Target="../media/image-2-290.png"/><Relationship Id="rId291" Type="http://schemas.openxmlformats.org/officeDocument/2006/relationships/image" Target="../media/image-2-291.svg"/><Relationship Id="rId292" Type="http://schemas.openxmlformats.org/officeDocument/2006/relationships/image" Target="../media/image-2-292.png"/><Relationship Id="rId293" Type="http://schemas.openxmlformats.org/officeDocument/2006/relationships/image" Target="../media/image-2-293.svg"/><Relationship Id="rId294" Type="http://schemas.openxmlformats.org/officeDocument/2006/relationships/image" Target="../media/image-2-294.png"/><Relationship Id="rId295" Type="http://schemas.openxmlformats.org/officeDocument/2006/relationships/image" Target="../media/image-2-295.svg"/><Relationship Id="rId296" Type="http://schemas.openxmlformats.org/officeDocument/2006/relationships/image" Target="../media/image-2-296.png"/><Relationship Id="rId297" Type="http://schemas.openxmlformats.org/officeDocument/2006/relationships/image" Target="../media/image-2-297.svg"/><Relationship Id="rId298" Type="http://schemas.openxmlformats.org/officeDocument/2006/relationships/image" Target="../media/image-2-298.png"/><Relationship Id="rId299" Type="http://schemas.openxmlformats.org/officeDocument/2006/relationships/image" Target="../media/image-2-299.svg"/><Relationship Id="rId300" Type="http://schemas.openxmlformats.org/officeDocument/2006/relationships/image" Target="../media/image-2-300.png"/><Relationship Id="rId301" Type="http://schemas.openxmlformats.org/officeDocument/2006/relationships/image" Target="../media/image-2-301.svg"/><Relationship Id="rId302" Type="http://schemas.openxmlformats.org/officeDocument/2006/relationships/image" Target="../media/image-2-302.png"/><Relationship Id="rId303" Type="http://schemas.openxmlformats.org/officeDocument/2006/relationships/image" Target="../media/image-2-303.svg"/><Relationship Id="rId304" Type="http://schemas.openxmlformats.org/officeDocument/2006/relationships/image" Target="../media/image-2-304.png"/><Relationship Id="rId305" Type="http://schemas.openxmlformats.org/officeDocument/2006/relationships/image" Target="../media/image-2-305.svg"/><Relationship Id="rId306" Type="http://schemas.openxmlformats.org/officeDocument/2006/relationships/image" Target="../media/image-2-306.png"/><Relationship Id="rId307" Type="http://schemas.openxmlformats.org/officeDocument/2006/relationships/image" Target="../media/image-2-307.svg"/><Relationship Id="rId308" Type="http://schemas.openxmlformats.org/officeDocument/2006/relationships/image" Target="../media/image-2-308.png"/><Relationship Id="rId309" Type="http://schemas.openxmlformats.org/officeDocument/2006/relationships/image" Target="../media/image-2-309.svg"/><Relationship Id="rId310" Type="http://schemas.openxmlformats.org/officeDocument/2006/relationships/image" Target="../media/image-2-310.png"/><Relationship Id="rId311" Type="http://schemas.openxmlformats.org/officeDocument/2006/relationships/image" Target="../media/image-2-311.svg"/><Relationship Id="rId312" Type="http://schemas.openxmlformats.org/officeDocument/2006/relationships/image" Target="../media/image-2-312.png"/><Relationship Id="rId313" Type="http://schemas.openxmlformats.org/officeDocument/2006/relationships/image" Target="../media/image-2-313.svg"/><Relationship Id="rId314" Type="http://schemas.openxmlformats.org/officeDocument/2006/relationships/image" Target="../media/image-2-314.png"/><Relationship Id="rId315" Type="http://schemas.openxmlformats.org/officeDocument/2006/relationships/image" Target="../media/image-2-315.png"/><Relationship Id="rId316" Type="http://schemas.openxmlformats.org/officeDocument/2006/relationships/image" Target="../media/image-2-316.svg"/><Relationship Id="rId317" Type="http://schemas.openxmlformats.org/officeDocument/2006/relationships/image" Target="../media/image-2-317.png"/><Relationship Id="rId318" Type="http://schemas.openxmlformats.org/officeDocument/2006/relationships/image" Target="../media/image-2-318.svg"/><Relationship Id="rId319" Type="http://schemas.openxmlformats.org/officeDocument/2006/relationships/image" Target="../media/image-2-319.png"/><Relationship Id="rId320" Type="http://schemas.openxmlformats.org/officeDocument/2006/relationships/image" Target="../media/image-2-320.svg"/><Relationship Id="rId321" Type="http://schemas.openxmlformats.org/officeDocument/2006/relationships/image" Target="../media/image-2-321.png"/><Relationship Id="rId322" Type="http://schemas.openxmlformats.org/officeDocument/2006/relationships/image" Target="../media/image-2-322.svg"/><Relationship Id="rId323" Type="http://schemas.openxmlformats.org/officeDocument/2006/relationships/image" Target="../media/image-2-323.png"/><Relationship Id="rId324" Type="http://schemas.openxmlformats.org/officeDocument/2006/relationships/image" Target="../media/image-2-324.svg"/><Relationship Id="rId325" Type="http://schemas.openxmlformats.org/officeDocument/2006/relationships/image" Target="../media/image-2-325.png"/><Relationship Id="rId326" Type="http://schemas.openxmlformats.org/officeDocument/2006/relationships/image" Target="../media/image-2-326.svg"/><Relationship Id="rId327" Type="http://schemas.openxmlformats.org/officeDocument/2006/relationships/image" Target="../media/image-2-327.png"/><Relationship Id="rId328" Type="http://schemas.openxmlformats.org/officeDocument/2006/relationships/image" Target="../media/image-2-328.svg"/><Relationship Id="rId329" Type="http://schemas.openxmlformats.org/officeDocument/2006/relationships/image" Target="../media/image-2-329.png"/><Relationship Id="rId330" Type="http://schemas.openxmlformats.org/officeDocument/2006/relationships/image" Target="../media/image-2-330.svg"/><Relationship Id="rId331" Type="http://schemas.openxmlformats.org/officeDocument/2006/relationships/image" Target="../media/image-2-331.png"/><Relationship Id="rId332" Type="http://schemas.openxmlformats.org/officeDocument/2006/relationships/image" Target="../media/image-2-332.svg"/><Relationship Id="rId333" Type="http://schemas.openxmlformats.org/officeDocument/2006/relationships/image" Target="../media/image-2-333.png"/><Relationship Id="rId334" Type="http://schemas.openxmlformats.org/officeDocument/2006/relationships/image" Target="../media/image-2-334.svg"/><Relationship Id="rId335" Type="http://schemas.openxmlformats.org/officeDocument/2006/relationships/image" Target="../media/image-2-335.png"/><Relationship Id="rId336" Type="http://schemas.openxmlformats.org/officeDocument/2006/relationships/image" Target="../media/image-2-336.svg"/><Relationship Id="rId337" Type="http://schemas.openxmlformats.org/officeDocument/2006/relationships/image" Target="../media/image-2-337.png"/><Relationship Id="rId338" Type="http://schemas.openxmlformats.org/officeDocument/2006/relationships/image" Target="../media/image-2-338.svg"/><Relationship Id="rId339" Type="http://schemas.openxmlformats.org/officeDocument/2006/relationships/image" Target="../media/image-2-339.png"/><Relationship Id="rId340" Type="http://schemas.openxmlformats.org/officeDocument/2006/relationships/image" Target="../media/image-2-340.svg"/><Relationship Id="rId341" Type="http://schemas.openxmlformats.org/officeDocument/2006/relationships/image" Target="../media/image-2-341.png"/><Relationship Id="rId342" Type="http://schemas.openxmlformats.org/officeDocument/2006/relationships/image" Target="../media/image-2-342.svg"/><Relationship Id="rId343" Type="http://schemas.openxmlformats.org/officeDocument/2006/relationships/image" Target="../media/image-2-343.png"/><Relationship Id="rId344" Type="http://schemas.openxmlformats.org/officeDocument/2006/relationships/image" Target="../media/image-2-344.svg"/><Relationship Id="rId345" Type="http://schemas.openxmlformats.org/officeDocument/2006/relationships/image" Target="../media/image-2-345.png"/><Relationship Id="rId346" Type="http://schemas.openxmlformats.org/officeDocument/2006/relationships/image" Target="../media/image-2-346.svg"/><Relationship Id="rId347" Type="http://schemas.openxmlformats.org/officeDocument/2006/relationships/image" Target="../media/image-2-347.png"/><Relationship Id="rId348" Type="http://schemas.openxmlformats.org/officeDocument/2006/relationships/image" Target="../media/image-2-348.svg"/><Relationship Id="rId349" Type="http://schemas.openxmlformats.org/officeDocument/2006/relationships/image" Target="../media/image-2-349.png"/><Relationship Id="rId350" Type="http://schemas.openxmlformats.org/officeDocument/2006/relationships/image" Target="../media/image-2-350.svg"/><Relationship Id="rId351" Type="http://schemas.openxmlformats.org/officeDocument/2006/relationships/image" Target="../media/image-2-351.png"/><Relationship Id="rId352" Type="http://schemas.openxmlformats.org/officeDocument/2006/relationships/image" Target="../media/image-2-352.svg"/><Relationship Id="rId353" Type="http://schemas.openxmlformats.org/officeDocument/2006/relationships/image" Target="../media/image-2-353.png"/><Relationship Id="rId354" Type="http://schemas.openxmlformats.org/officeDocument/2006/relationships/image" Target="../media/image-2-354.svg"/><Relationship Id="rId355" Type="http://schemas.openxmlformats.org/officeDocument/2006/relationships/image" Target="../media/image-2-355.png"/><Relationship Id="rId356" Type="http://schemas.openxmlformats.org/officeDocument/2006/relationships/image" Target="../media/image-2-356.svg"/><Relationship Id="rId357" Type="http://schemas.openxmlformats.org/officeDocument/2006/relationships/image" Target="../media/image-2-357.png"/><Relationship Id="rId358" Type="http://schemas.openxmlformats.org/officeDocument/2006/relationships/image" Target="../media/image-2-358.svg"/><Relationship Id="rId359" Type="http://schemas.openxmlformats.org/officeDocument/2006/relationships/image" Target="../media/image-2-359.png"/><Relationship Id="rId360" Type="http://schemas.openxmlformats.org/officeDocument/2006/relationships/image" Target="../media/image-2-360.svg"/><Relationship Id="rId361" Type="http://schemas.openxmlformats.org/officeDocument/2006/relationships/image" Target="../media/image-2-361.png"/><Relationship Id="rId362" Type="http://schemas.openxmlformats.org/officeDocument/2006/relationships/image" Target="../media/image-2-362.svg"/><Relationship Id="rId363" Type="http://schemas.openxmlformats.org/officeDocument/2006/relationships/image" Target="../media/image-2-363.png"/><Relationship Id="rId364" Type="http://schemas.openxmlformats.org/officeDocument/2006/relationships/image" Target="../media/image-2-364.svg"/><Relationship Id="rId365" Type="http://schemas.openxmlformats.org/officeDocument/2006/relationships/image" Target="../media/image-2-365.png"/><Relationship Id="rId366" Type="http://schemas.openxmlformats.org/officeDocument/2006/relationships/image" Target="../media/image-2-366.svg"/><Relationship Id="rId367" Type="http://schemas.openxmlformats.org/officeDocument/2006/relationships/image" Target="../media/image-2-367.png"/><Relationship Id="rId368" Type="http://schemas.openxmlformats.org/officeDocument/2006/relationships/image" Target="../media/image-2-368.svg"/><Relationship Id="rId369" Type="http://schemas.openxmlformats.org/officeDocument/2006/relationships/image" Target="../media/image-2-369.png"/><Relationship Id="rId370" Type="http://schemas.openxmlformats.org/officeDocument/2006/relationships/image" Target="../media/image-2-370.svg"/><Relationship Id="rId371" Type="http://schemas.openxmlformats.org/officeDocument/2006/relationships/image" Target="../media/image-2-371.png"/><Relationship Id="rId372" Type="http://schemas.openxmlformats.org/officeDocument/2006/relationships/image" Target="../media/image-2-372.svg"/><Relationship Id="rId373" Type="http://schemas.openxmlformats.org/officeDocument/2006/relationships/image" Target="../media/image-2-373.png"/><Relationship Id="rId374" Type="http://schemas.openxmlformats.org/officeDocument/2006/relationships/image" Target="../media/image-2-374.svg"/><Relationship Id="rId375" Type="http://schemas.openxmlformats.org/officeDocument/2006/relationships/image" Target="../media/image-2-375.png"/><Relationship Id="rId376" Type="http://schemas.openxmlformats.org/officeDocument/2006/relationships/image" Target="../media/image-2-376.svg"/><Relationship Id="rId377" Type="http://schemas.openxmlformats.org/officeDocument/2006/relationships/image" Target="../media/image-2-377.png"/><Relationship Id="rId378" Type="http://schemas.openxmlformats.org/officeDocument/2006/relationships/image" Target="../media/image-2-378.png"/><Relationship Id="rId379" Type="http://schemas.openxmlformats.org/officeDocument/2006/relationships/image" Target="../media/image-2-379.svg"/><Relationship Id="rId380" Type="http://schemas.openxmlformats.org/officeDocument/2006/relationships/image" Target="../media/image-2-380.png"/><Relationship Id="rId381" Type="http://schemas.openxmlformats.org/officeDocument/2006/relationships/image" Target="../media/image-2-381.svg"/><Relationship Id="rId382" Type="http://schemas.openxmlformats.org/officeDocument/2006/relationships/image" Target="../media/image-2-382.png"/><Relationship Id="rId383" Type="http://schemas.openxmlformats.org/officeDocument/2006/relationships/image" Target="../media/image-2-383.svg"/><Relationship Id="rId384" Type="http://schemas.openxmlformats.org/officeDocument/2006/relationships/image" Target="../media/image-2-384.png"/><Relationship Id="rId385" Type="http://schemas.openxmlformats.org/officeDocument/2006/relationships/image" Target="../media/image-2-385.png"/><Relationship Id="rId386" Type="http://schemas.openxmlformats.org/officeDocument/2006/relationships/image" Target="../media/image-2-386.png"/><Relationship Id="rId387" Type="http://schemas.openxmlformats.org/officeDocument/2006/relationships/image" Target="../media/image-2-387.svg"/><Relationship Id="rId388" Type="http://schemas.openxmlformats.org/officeDocument/2006/relationships/image" Target="../media/image-2-388.png"/><Relationship Id="rId389" Type="http://schemas.openxmlformats.org/officeDocument/2006/relationships/image" Target="../media/image-2-389.svg"/><Relationship Id="rId390" Type="http://schemas.openxmlformats.org/officeDocument/2006/relationships/image" Target="../media/image-2-390.png"/><Relationship Id="rId391" Type="http://schemas.openxmlformats.org/officeDocument/2006/relationships/image" Target="../media/image-2-391.svg"/><Relationship Id="rId392" Type="http://schemas.openxmlformats.org/officeDocument/2006/relationships/image" Target="../media/image-2-392.png"/><Relationship Id="rId393" Type="http://schemas.openxmlformats.org/officeDocument/2006/relationships/image" Target="../media/image-2-393.svg"/><Relationship Id="rId394" Type="http://schemas.openxmlformats.org/officeDocument/2006/relationships/image" Target="../media/image-2-394.png"/><Relationship Id="rId395" Type="http://schemas.openxmlformats.org/officeDocument/2006/relationships/image" Target="../media/image-2-395.svg"/><Relationship Id="rId396" Type="http://schemas.openxmlformats.org/officeDocument/2006/relationships/image" Target="../media/image-2-396.png"/><Relationship Id="rId397" Type="http://schemas.openxmlformats.org/officeDocument/2006/relationships/image" Target="../media/image-2-397.svg"/><Relationship Id="rId398" Type="http://schemas.openxmlformats.org/officeDocument/2006/relationships/image" Target="../media/image-2-398.png"/><Relationship Id="rId399" Type="http://schemas.openxmlformats.org/officeDocument/2006/relationships/image" Target="../media/image-2-399.svg"/><Relationship Id="rId400" Type="http://schemas.openxmlformats.org/officeDocument/2006/relationships/image" Target="../media/image-2-400.png"/><Relationship Id="rId401" Type="http://schemas.openxmlformats.org/officeDocument/2006/relationships/image" Target="../media/image-2-401.svg"/><Relationship Id="rId402" Type="http://schemas.openxmlformats.org/officeDocument/2006/relationships/image" Target="../media/image-2-402.png"/><Relationship Id="rId403" Type="http://schemas.openxmlformats.org/officeDocument/2006/relationships/image" Target="../media/image-2-403.svg"/><Relationship Id="rId404" Type="http://schemas.openxmlformats.org/officeDocument/2006/relationships/image" Target="../media/image-2-404.png"/><Relationship Id="rId405" Type="http://schemas.openxmlformats.org/officeDocument/2006/relationships/image" Target="../media/image-2-405.svg"/><Relationship Id="rId406" Type="http://schemas.openxmlformats.org/officeDocument/2006/relationships/image" Target="../media/image-2-406.png"/><Relationship Id="rId407" Type="http://schemas.openxmlformats.org/officeDocument/2006/relationships/image" Target="../media/image-2-407.svg"/><Relationship Id="rId408" Type="http://schemas.openxmlformats.org/officeDocument/2006/relationships/image" Target="../media/image-2-408.png"/><Relationship Id="rId409" Type="http://schemas.openxmlformats.org/officeDocument/2006/relationships/image" Target="../media/image-2-409.svg"/><Relationship Id="rId410" Type="http://schemas.openxmlformats.org/officeDocument/2006/relationships/image" Target="../media/image-2-410.png"/><Relationship Id="rId411" Type="http://schemas.openxmlformats.org/officeDocument/2006/relationships/image" Target="../media/image-2-411.svg"/><Relationship Id="rId412" Type="http://schemas.openxmlformats.org/officeDocument/2006/relationships/image" Target="../media/image-2-412.png"/><Relationship Id="rId413" Type="http://schemas.openxmlformats.org/officeDocument/2006/relationships/image" Target="../media/image-2-413.svg"/><Relationship Id="rId414" Type="http://schemas.openxmlformats.org/officeDocument/2006/relationships/image" Target="../media/image-2-414.png"/><Relationship Id="rId415" Type="http://schemas.openxmlformats.org/officeDocument/2006/relationships/image" Target="../media/image-2-415.svg"/><Relationship Id="rId416" Type="http://schemas.openxmlformats.org/officeDocument/2006/relationships/image" Target="../media/image-2-416.png"/><Relationship Id="rId417" Type="http://schemas.openxmlformats.org/officeDocument/2006/relationships/image" Target="../media/image-2-417.svg"/><Relationship Id="rId418" Type="http://schemas.openxmlformats.org/officeDocument/2006/relationships/image" Target="../media/image-2-418.png"/><Relationship Id="rId419" Type="http://schemas.openxmlformats.org/officeDocument/2006/relationships/image" Target="../media/image-2-419.svg"/><Relationship Id="rId420" Type="http://schemas.openxmlformats.org/officeDocument/2006/relationships/image" Target="../media/image-2-420.png"/><Relationship Id="rId421" Type="http://schemas.openxmlformats.org/officeDocument/2006/relationships/image" Target="../media/image-2-421.svg"/><Relationship Id="rId422" Type="http://schemas.openxmlformats.org/officeDocument/2006/relationships/image" Target="../media/image-2-422.png"/><Relationship Id="rId423" Type="http://schemas.openxmlformats.org/officeDocument/2006/relationships/image" Target="../media/image-2-423.svg"/><Relationship Id="rId424" Type="http://schemas.openxmlformats.org/officeDocument/2006/relationships/image" Target="../media/image-2-424.png"/><Relationship Id="rId425" Type="http://schemas.openxmlformats.org/officeDocument/2006/relationships/image" Target="../media/image-2-425.svg"/><Relationship Id="rId426" Type="http://schemas.openxmlformats.org/officeDocument/2006/relationships/image" Target="../media/image-2-426.png"/><Relationship Id="rId427" Type="http://schemas.openxmlformats.org/officeDocument/2006/relationships/image" Target="../media/image-2-427.svg"/><Relationship Id="rId428" Type="http://schemas.openxmlformats.org/officeDocument/2006/relationships/image" Target="../media/image-2-428.png"/><Relationship Id="rId429" Type="http://schemas.openxmlformats.org/officeDocument/2006/relationships/image" Target="../media/image-2-429.svg"/><Relationship Id="rId430" Type="http://schemas.openxmlformats.org/officeDocument/2006/relationships/image" Target="../media/image-2-430.png"/><Relationship Id="rId431" Type="http://schemas.openxmlformats.org/officeDocument/2006/relationships/image" Target="../media/image-2-431.svg"/><Relationship Id="rId432" Type="http://schemas.openxmlformats.org/officeDocument/2006/relationships/image" Target="../media/image-2-432.png"/><Relationship Id="rId433" Type="http://schemas.openxmlformats.org/officeDocument/2006/relationships/image" Target="../media/image-2-433.svg"/><Relationship Id="rId434" Type="http://schemas.openxmlformats.org/officeDocument/2006/relationships/image" Target="../media/image-2-434.png"/><Relationship Id="rId435" Type="http://schemas.openxmlformats.org/officeDocument/2006/relationships/image" Target="../media/image-2-435.png"/><Relationship Id="rId436" Type="http://schemas.openxmlformats.org/officeDocument/2006/relationships/image" Target="../media/image-2-436.svg"/><Relationship Id="rId437" Type="http://schemas.openxmlformats.org/officeDocument/2006/relationships/image" Target="../media/image-2-437.png"/><Relationship Id="rId438" Type="http://schemas.openxmlformats.org/officeDocument/2006/relationships/image" Target="../media/image-2-438.svg"/><Relationship Id="rId439" Type="http://schemas.openxmlformats.org/officeDocument/2006/relationships/image" Target="../media/image-2-439.png"/><Relationship Id="rId440" Type="http://schemas.openxmlformats.org/officeDocument/2006/relationships/image" Target="../media/image-2-440.svg"/><Relationship Id="rId441" Type="http://schemas.openxmlformats.org/officeDocument/2006/relationships/image" Target="../media/image-2-441.png"/><Relationship Id="rId442" Type="http://schemas.openxmlformats.org/officeDocument/2006/relationships/image" Target="../media/image-2-442.svg"/><Relationship Id="rId443" Type="http://schemas.openxmlformats.org/officeDocument/2006/relationships/image" Target="../media/image-2-443.png"/><Relationship Id="rId444" Type="http://schemas.openxmlformats.org/officeDocument/2006/relationships/image" Target="../media/image-2-444.svg"/><Relationship Id="rId445" Type="http://schemas.openxmlformats.org/officeDocument/2006/relationships/image" Target="../media/image-2-445.png"/><Relationship Id="rId446" Type="http://schemas.openxmlformats.org/officeDocument/2006/relationships/image" Target="../media/image-2-446.svg"/><Relationship Id="rId447" Type="http://schemas.openxmlformats.org/officeDocument/2006/relationships/image" Target="../media/image-2-447.png"/><Relationship Id="rId448" Type="http://schemas.openxmlformats.org/officeDocument/2006/relationships/image" Target="../media/image-2-448.svg"/><Relationship Id="rId449" Type="http://schemas.openxmlformats.org/officeDocument/2006/relationships/image" Target="../media/image-2-449.png"/><Relationship Id="rId450" Type="http://schemas.openxmlformats.org/officeDocument/2006/relationships/image" Target="../media/image-2-450.svg"/><Relationship Id="rId451" Type="http://schemas.openxmlformats.org/officeDocument/2006/relationships/image" Target="../media/image-2-451.png"/><Relationship Id="rId452" Type="http://schemas.openxmlformats.org/officeDocument/2006/relationships/image" Target="../media/image-2-452.svg"/><Relationship Id="rId453" Type="http://schemas.openxmlformats.org/officeDocument/2006/relationships/image" Target="../media/image-2-453.png"/><Relationship Id="rId454" Type="http://schemas.openxmlformats.org/officeDocument/2006/relationships/image" Target="../media/image-2-454.svg"/><Relationship Id="rId455" Type="http://schemas.openxmlformats.org/officeDocument/2006/relationships/image" Target="../media/image-2-455.png"/><Relationship Id="rId456" Type="http://schemas.openxmlformats.org/officeDocument/2006/relationships/image" Target="../media/image-2-456.svg"/><Relationship Id="rId457" Type="http://schemas.openxmlformats.org/officeDocument/2006/relationships/image" Target="../media/image-2-457.png"/><Relationship Id="rId458" Type="http://schemas.openxmlformats.org/officeDocument/2006/relationships/image" Target="../media/image-2-458.svg"/><Relationship Id="rId459" Type="http://schemas.openxmlformats.org/officeDocument/2006/relationships/image" Target="../media/image-2-459.png"/><Relationship Id="rId460" Type="http://schemas.openxmlformats.org/officeDocument/2006/relationships/image" Target="../media/image-2-460.svg"/><Relationship Id="rId461" Type="http://schemas.openxmlformats.org/officeDocument/2006/relationships/image" Target="../media/image-2-461.png"/><Relationship Id="rId462" Type="http://schemas.openxmlformats.org/officeDocument/2006/relationships/image" Target="../media/image-2-462.svg"/><Relationship Id="rId463" Type="http://schemas.openxmlformats.org/officeDocument/2006/relationships/image" Target="../media/image-2-463.png"/><Relationship Id="rId464" Type="http://schemas.openxmlformats.org/officeDocument/2006/relationships/image" Target="../media/image-2-464.svg"/><Relationship Id="rId465" Type="http://schemas.openxmlformats.org/officeDocument/2006/relationships/image" Target="../media/image-2-465.png"/><Relationship Id="rId466" Type="http://schemas.openxmlformats.org/officeDocument/2006/relationships/image" Target="../media/image-2-466.svg"/><Relationship Id="rId467" Type="http://schemas.openxmlformats.org/officeDocument/2006/relationships/image" Target="../media/image-2-467.png"/><Relationship Id="rId468" Type="http://schemas.openxmlformats.org/officeDocument/2006/relationships/image" Target="../media/image-2-468.svg"/><Relationship Id="rId469" Type="http://schemas.openxmlformats.org/officeDocument/2006/relationships/image" Target="../media/image-2-469.png"/><Relationship Id="rId470" Type="http://schemas.openxmlformats.org/officeDocument/2006/relationships/image" Target="../media/image-2-470.svg"/><Relationship Id="rId471" Type="http://schemas.openxmlformats.org/officeDocument/2006/relationships/image" Target="../media/image-2-471.png"/><Relationship Id="rId472" Type="http://schemas.openxmlformats.org/officeDocument/2006/relationships/image" Target="../media/image-2-472.svg"/><Relationship Id="rId473" Type="http://schemas.openxmlformats.org/officeDocument/2006/relationships/image" Target="../media/image-2-473.png"/><Relationship Id="rId474" Type="http://schemas.openxmlformats.org/officeDocument/2006/relationships/image" Target="../media/image-2-474.svg"/><Relationship Id="rId475" Type="http://schemas.openxmlformats.org/officeDocument/2006/relationships/image" Target="../media/image-2-475.png"/><Relationship Id="rId476" Type="http://schemas.openxmlformats.org/officeDocument/2006/relationships/image" Target="../media/image-2-476.svg"/><Relationship Id="rId477" Type="http://schemas.openxmlformats.org/officeDocument/2006/relationships/image" Target="../media/image-2-477.png"/><Relationship Id="rId478" Type="http://schemas.openxmlformats.org/officeDocument/2006/relationships/image" Target="../media/image-2-478.svg"/><Relationship Id="rId479" Type="http://schemas.openxmlformats.org/officeDocument/2006/relationships/image" Target="../media/image-2-479.png"/><Relationship Id="rId480" Type="http://schemas.openxmlformats.org/officeDocument/2006/relationships/image" Target="../media/image-2-480.svg"/><Relationship Id="rId481" Type="http://schemas.openxmlformats.org/officeDocument/2006/relationships/image" Target="../media/image-2-481.png"/><Relationship Id="rId482" Type="http://schemas.openxmlformats.org/officeDocument/2006/relationships/image" Target="../media/image-2-482.svg"/><Relationship Id="rId483" Type="http://schemas.openxmlformats.org/officeDocument/2006/relationships/image" Target="../media/image-2-483.png"/><Relationship Id="rId484" Type="http://schemas.openxmlformats.org/officeDocument/2006/relationships/image" Target="../media/image-2-484.svg"/><Relationship Id="rId485" Type="http://schemas.openxmlformats.org/officeDocument/2006/relationships/image" Target="../media/image-2-485.png"/><Relationship Id="rId486" Type="http://schemas.openxmlformats.org/officeDocument/2006/relationships/image" Target="../media/image-2-486.svg"/><Relationship Id="rId487" Type="http://schemas.openxmlformats.org/officeDocument/2006/relationships/image" Target="../media/image-2-487.png"/><Relationship Id="rId488" Type="http://schemas.openxmlformats.org/officeDocument/2006/relationships/image" Target="../media/image-2-488.svg"/><Relationship Id="rId489" Type="http://schemas.openxmlformats.org/officeDocument/2006/relationships/image" Target="../media/image-2-489.png"/><Relationship Id="rId490" Type="http://schemas.openxmlformats.org/officeDocument/2006/relationships/image" Target="../media/image-2-490.svg"/><Relationship Id="rId491" Type="http://schemas.openxmlformats.org/officeDocument/2006/relationships/image" Target="../media/image-2-491.png"/><Relationship Id="rId492" Type="http://schemas.openxmlformats.org/officeDocument/2006/relationships/image" Target="../media/image-2-492.svg"/><Relationship Id="rId493" Type="http://schemas.openxmlformats.org/officeDocument/2006/relationships/image" Target="../media/image-2-493.png"/><Relationship Id="rId494" Type="http://schemas.openxmlformats.org/officeDocument/2006/relationships/image" Target="../media/image-2-494.svg"/><Relationship Id="rId495" Type="http://schemas.openxmlformats.org/officeDocument/2006/relationships/image" Target="../media/image-2-495.png"/><Relationship Id="rId496" Type="http://schemas.openxmlformats.org/officeDocument/2006/relationships/image" Target="../media/image-2-496.svg"/><Relationship Id="rId497" Type="http://schemas.openxmlformats.org/officeDocument/2006/relationships/image" Target="../media/image-2-497.png"/><Relationship Id="rId498" Type="http://schemas.openxmlformats.org/officeDocument/2006/relationships/image" Target="../media/image-2-498.svg"/><Relationship Id="rId499" Type="http://schemas.openxmlformats.org/officeDocument/2006/relationships/image" Target="../media/image-2-499.png"/><Relationship Id="rId500" Type="http://schemas.openxmlformats.org/officeDocument/2006/relationships/image" Target="../media/image-2-500.svg"/><Relationship Id="rId501" Type="http://schemas.openxmlformats.org/officeDocument/2006/relationships/image" Target="../media/image-2-501.png"/><Relationship Id="rId502" Type="http://schemas.openxmlformats.org/officeDocument/2006/relationships/image" Target="../media/image-2-502.svg"/><Relationship Id="rId503" Type="http://schemas.openxmlformats.org/officeDocument/2006/relationships/image" Target="../media/image-2-503.png"/><Relationship Id="rId504" Type="http://schemas.openxmlformats.org/officeDocument/2006/relationships/image" Target="../media/image-2-504.svg"/><Relationship Id="rId505" Type="http://schemas.openxmlformats.org/officeDocument/2006/relationships/image" Target="../media/image-2-505.png"/><Relationship Id="rId506" Type="http://schemas.openxmlformats.org/officeDocument/2006/relationships/image" Target="../media/image-2-506.svg"/><Relationship Id="rId507" Type="http://schemas.openxmlformats.org/officeDocument/2006/relationships/image" Target="../media/image-2-507.png"/><Relationship Id="rId508" Type="http://schemas.openxmlformats.org/officeDocument/2006/relationships/image" Target="../media/image-2-508.svg"/><Relationship Id="rId509" Type="http://schemas.openxmlformats.org/officeDocument/2006/relationships/image" Target="../media/image-2-509.png"/><Relationship Id="rId510" Type="http://schemas.openxmlformats.org/officeDocument/2006/relationships/image" Target="../media/image-2-510.svg"/><Relationship Id="rId511" Type="http://schemas.openxmlformats.org/officeDocument/2006/relationships/image" Target="../media/image-2-511.png"/><Relationship Id="rId512" Type="http://schemas.openxmlformats.org/officeDocument/2006/relationships/image" Target="../media/image-2-512.svg"/><Relationship Id="rId513" Type="http://schemas.openxmlformats.org/officeDocument/2006/relationships/image" Target="../media/image-2-513.png"/><Relationship Id="rId514" Type="http://schemas.openxmlformats.org/officeDocument/2006/relationships/image" Target="../media/image-2-514.svg"/><Relationship Id="rId515" Type="http://schemas.openxmlformats.org/officeDocument/2006/relationships/image" Target="../media/image-2-515.png"/><Relationship Id="rId516" Type="http://schemas.openxmlformats.org/officeDocument/2006/relationships/image" Target="../media/image-2-516.svg"/><Relationship Id="rId517" Type="http://schemas.openxmlformats.org/officeDocument/2006/relationships/image" Target="../media/image-2-517.png"/><Relationship Id="rId518" Type="http://schemas.openxmlformats.org/officeDocument/2006/relationships/image" Target="../media/image-2-518.svg"/><Relationship Id="rId519" Type="http://schemas.openxmlformats.org/officeDocument/2006/relationships/image" Target="../media/image-2-519.png"/><Relationship Id="rId520" Type="http://schemas.openxmlformats.org/officeDocument/2006/relationships/image" Target="../media/image-2-520.svg"/><Relationship Id="rId521" Type="http://schemas.openxmlformats.org/officeDocument/2006/relationships/image" Target="../media/image-2-521.png"/><Relationship Id="rId522" Type="http://schemas.openxmlformats.org/officeDocument/2006/relationships/image" Target="../media/image-2-522.svg"/><Relationship Id="rId523" Type="http://schemas.openxmlformats.org/officeDocument/2006/relationships/image" Target="../media/image-2-523.png"/><Relationship Id="rId524" Type="http://schemas.openxmlformats.org/officeDocument/2006/relationships/image" Target="../media/image-2-524.svg"/><Relationship Id="rId525" Type="http://schemas.openxmlformats.org/officeDocument/2006/relationships/image" Target="../media/image-2-525.png"/><Relationship Id="rId526" Type="http://schemas.openxmlformats.org/officeDocument/2006/relationships/image" Target="../media/image-2-526.svg"/><Relationship Id="rId527" Type="http://schemas.openxmlformats.org/officeDocument/2006/relationships/image" Target="../media/image-2-527.png"/><Relationship Id="rId528" Type="http://schemas.openxmlformats.org/officeDocument/2006/relationships/image" Target="../media/image-2-528.svg"/><Relationship Id="rId529" Type="http://schemas.openxmlformats.org/officeDocument/2006/relationships/image" Target="../media/image-2-529.png"/><Relationship Id="rId530" Type="http://schemas.openxmlformats.org/officeDocument/2006/relationships/image" Target="../media/image-2-530.svg"/><Relationship Id="rId531" Type="http://schemas.openxmlformats.org/officeDocument/2006/relationships/image" Target="../media/image-2-531.png"/><Relationship Id="rId532" Type="http://schemas.openxmlformats.org/officeDocument/2006/relationships/image" Target="../media/image-2-532.svg"/><Relationship Id="rId533" Type="http://schemas.openxmlformats.org/officeDocument/2006/relationships/image" Target="../media/image-2-533.png"/><Relationship Id="rId534" Type="http://schemas.openxmlformats.org/officeDocument/2006/relationships/image" Target="../media/image-2-534.svg"/><Relationship Id="rId535" Type="http://schemas.openxmlformats.org/officeDocument/2006/relationships/image" Target="../media/image-2-535.png"/><Relationship Id="rId536" Type="http://schemas.openxmlformats.org/officeDocument/2006/relationships/image" Target="../media/image-2-536.svg"/><Relationship Id="rId537" Type="http://schemas.openxmlformats.org/officeDocument/2006/relationships/image" Target="../media/image-2-537.png"/><Relationship Id="rId538" Type="http://schemas.openxmlformats.org/officeDocument/2006/relationships/image" Target="../media/image-2-538.svg"/><Relationship Id="rId539" Type="http://schemas.openxmlformats.org/officeDocument/2006/relationships/image" Target="../media/image-2-539.png"/><Relationship Id="rId540" Type="http://schemas.openxmlformats.org/officeDocument/2006/relationships/image" Target="../media/image-2-540.svg"/><Relationship Id="rId541" Type="http://schemas.openxmlformats.org/officeDocument/2006/relationships/image" Target="../media/image-2-541.png"/><Relationship Id="rId542" Type="http://schemas.openxmlformats.org/officeDocument/2006/relationships/image" Target="../media/image-2-542.svg"/><Relationship Id="rId543" Type="http://schemas.openxmlformats.org/officeDocument/2006/relationships/image" Target="../media/image-2-543.png"/><Relationship Id="rId544" Type="http://schemas.openxmlformats.org/officeDocument/2006/relationships/image" Target="../media/image-2-544.svg"/><Relationship Id="rId545" Type="http://schemas.openxmlformats.org/officeDocument/2006/relationships/image" Target="../media/image-2-545.png"/><Relationship Id="rId546" Type="http://schemas.openxmlformats.org/officeDocument/2006/relationships/image" Target="../media/image-2-546.svg"/><Relationship Id="rId547" Type="http://schemas.openxmlformats.org/officeDocument/2006/relationships/image" Target="../media/image-2-547.png"/><Relationship Id="rId548" Type="http://schemas.openxmlformats.org/officeDocument/2006/relationships/image" Target="../media/image-2-548.svg"/><Relationship Id="rId549" Type="http://schemas.openxmlformats.org/officeDocument/2006/relationships/image" Target="../media/image-2-549.png"/><Relationship Id="rId550" Type="http://schemas.openxmlformats.org/officeDocument/2006/relationships/image" Target="../media/image-2-550.svg"/><Relationship Id="rId551" Type="http://schemas.openxmlformats.org/officeDocument/2006/relationships/image" Target="../media/image-2-551.png"/><Relationship Id="rId552" Type="http://schemas.openxmlformats.org/officeDocument/2006/relationships/image" Target="../media/image-2-552.svg"/><Relationship Id="rId553" Type="http://schemas.openxmlformats.org/officeDocument/2006/relationships/image" Target="../media/image-2-553.png"/><Relationship Id="rId554" Type="http://schemas.openxmlformats.org/officeDocument/2006/relationships/image" Target="../media/image-2-554.svg"/><Relationship Id="rId555" Type="http://schemas.openxmlformats.org/officeDocument/2006/relationships/image" Target="../media/image-2-555.png"/><Relationship Id="rId556" Type="http://schemas.openxmlformats.org/officeDocument/2006/relationships/image" Target="../media/image-2-556.svg"/><Relationship Id="rId557" Type="http://schemas.openxmlformats.org/officeDocument/2006/relationships/image" Target="../media/image-2-557.png"/><Relationship Id="rId558" Type="http://schemas.openxmlformats.org/officeDocument/2006/relationships/image" Target="../media/image-2-558.svg"/><Relationship Id="rId559" Type="http://schemas.openxmlformats.org/officeDocument/2006/relationships/image" Target="../media/image-2-559.png"/><Relationship Id="rId560" Type="http://schemas.openxmlformats.org/officeDocument/2006/relationships/image" Target="../media/image-2-560.svg"/><Relationship Id="rId561" Type="http://schemas.openxmlformats.org/officeDocument/2006/relationships/image" Target="../media/image-2-561.png"/><Relationship Id="rId562" Type="http://schemas.openxmlformats.org/officeDocument/2006/relationships/image" Target="../media/image-2-562.svg"/><Relationship Id="rId563" Type="http://schemas.openxmlformats.org/officeDocument/2006/relationships/image" Target="../media/image-2-563.png"/><Relationship Id="rId564" Type="http://schemas.openxmlformats.org/officeDocument/2006/relationships/image" Target="../media/image-2-564.svg"/><Relationship Id="rId565" Type="http://schemas.openxmlformats.org/officeDocument/2006/relationships/image" Target="../media/image-2-565.png"/><Relationship Id="rId566" Type="http://schemas.openxmlformats.org/officeDocument/2006/relationships/image" Target="../media/image-2-566.svg"/><Relationship Id="rId567" Type="http://schemas.openxmlformats.org/officeDocument/2006/relationships/image" Target="../media/image-2-567.png"/><Relationship Id="rId568" Type="http://schemas.openxmlformats.org/officeDocument/2006/relationships/image" Target="../media/image-2-568.svg"/><Relationship Id="rId569" Type="http://schemas.openxmlformats.org/officeDocument/2006/relationships/image" Target="../media/image-2-569.png"/><Relationship Id="rId570" Type="http://schemas.openxmlformats.org/officeDocument/2006/relationships/image" Target="../media/image-2-570.svg"/><Relationship Id="rId571" Type="http://schemas.openxmlformats.org/officeDocument/2006/relationships/image" Target="../media/image-2-571.png"/><Relationship Id="rId572" Type="http://schemas.openxmlformats.org/officeDocument/2006/relationships/image" Target="../media/image-2-572.svg"/><Relationship Id="rId573" Type="http://schemas.openxmlformats.org/officeDocument/2006/relationships/image" Target="../media/image-2-573.png"/><Relationship Id="rId574" Type="http://schemas.openxmlformats.org/officeDocument/2006/relationships/image" Target="../media/image-2-574.svg"/><Relationship Id="rId575" Type="http://schemas.openxmlformats.org/officeDocument/2006/relationships/image" Target="../media/image-2-575.png"/><Relationship Id="rId576" Type="http://schemas.openxmlformats.org/officeDocument/2006/relationships/image" Target="../media/image-2-576.svg"/><Relationship Id="rId577" Type="http://schemas.openxmlformats.org/officeDocument/2006/relationships/image" Target="../media/image-2-577.png"/><Relationship Id="rId578" Type="http://schemas.openxmlformats.org/officeDocument/2006/relationships/image" Target="../media/image-2-578.svg"/><Relationship Id="rId579" Type="http://schemas.openxmlformats.org/officeDocument/2006/relationships/image" Target="../media/image-2-579.png"/><Relationship Id="rId580" Type="http://schemas.openxmlformats.org/officeDocument/2006/relationships/image" Target="../media/image-2-580.svg"/><Relationship Id="rId581" Type="http://schemas.openxmlformats.org/officeDocument/2006/relationships/image" Target="../media/image-2-581.png"/><Relationship Id="rId582" Type="http://schemas.openxmlformats.org/officeDocument/2006/relationships/image" Target="../media/image-2-582.svg"/><Relationship Id="rId583" Type="http://schemas.openxmlformats.org/officeDocument/2006/relationships/image" Target="../media/image-2-583.png"/><Relationship Id="rId584" Type="http://schemas.openxmlformats.org/officeDocument/2006/relationships/image" Target="../media/image-2-584.svg"/><Relationship Id="rId585" Type="http://schemas.openxmlformats.org/officeDocument/2006/relationships/image" Target="../media/image-2-585.png"/><Relationship Id="rId586" Type="http://schemas.openxmlformats.org/officeDocument/2006/relationships/image" Target="../media/image-2-586.svg"/><Relationship Id="rId587" Type="http://schemas.openxmlformats.org/officeDocument/2006/relationships/image" Target="../media/image-2-587.png"/><Relationship Id="rId588" Type="http://schemas.openxmlformats.org/officeDocument/2006/relationships/image" Target="../media/image-2-588.svg"/><Relationship Id="rId589" Type="http://schemas.openxmlformats.org/officeDocument/2006/relationships/image" Target="../media/image-2-589.png"/><Relationship Id="rId590" Type="http://schemas.openxmlformats.org/officeDocument/2006/relationships/image" Target="../media/image-2-590.svg"/><Relationship Id="rId591" Type="http://schemas.openxmlformats.org/officeDocument/2006/relationships/image" Target="../media/image-2-591.png"/><Relationship Id="rId592" Type="http://schemas.openxmlformats.org/officeDocument/2006/relationships/image" Target="../media/image-2-592.svg"/><Relationship Id="rId593" Type="http://schemas.openxmlformats.org/officeDocument/2006/relationships/image" Target="../media/image-2-593.png"/><Relationship Id="rId594" Type="http://schemas.openxmlformats.org/officeDocument/2006/relationships/image" Target="../media/image-2-594.svg"/><Relationship Id="rId595" Type="http://schemas.openxmlformats.org/officeDocument/2006/relationships/image" Target="../media/image-2-595.png"/><Relationship Id="rId596" Type="http://schemas.openxmlformats.org/officeDocument/2006/relationships/image" Target="../media/image-2-596.svg"/><Relationship Id="rId597" Type="http://schemas.openxmlformats.org/officeDocument/2006/relationships/image" Target="../media/image-2-597.png"/><Relationship Id="rId598" Type="http://schemas.openxmlformats.org/officeDocument/2006/relationships/image" Target="../media/image-2-598.svg"/><Relationship Id="rId599" Type="http://schemas.openxmlformats.org/officeDocument/2006/relationships/image" Target="../media/image-2-599.png"/><Relationship Id="rId600" Type="http://schemas.openxmlformats.org/officeDocument/2006/relationships/image" Target="../media/image-2-600.svg"/><Relationship Id="rId601" Type="http://schemas.openxmlformats.org/officeDocument/2006/relationships/image" Target="../media/image-2-601.png"/><Relationship Id="rId602" Type="http://schemas.openxmlformats.org/officeDocument/2006/relationships/image" Target="../media/image-2-602.svg"/><Relationship Id="rId603" Type="http://schemas.openxmlformats.org/officeDocument/2006/relationships/image" Target="../media/image-2-603.png"/><Relationship Id="rId604" Type="http://schemas.openxmlformats.org/officeDocument/2006/relationships/image" Target="../media/image-2-604.svg"/><Relationship Id="rId605" Type="http://schemas.openxmlformats.org/officeDocument/2006/relationships/image" Target="../media/image-2-605.png"/><Relationship Id="rId606" Type="http://schemas.openxmlformats.org/officeDocument/2006/relationships/image" Target="../media/image-2-606.svg"/><Relationship Id="rId607" Type="http://schemas.openxmlformats.org/officeDocument/2006/relationships/image" Target="../media/image-2-607.png"/><Relationship Id="rId608" Type="http://schemas.openxmlformats.org/officeDocument/2006/relationships/image" Target="../media/image-2-608.svg"/><Relationship Id="rId609" Type="http://schemas.openxmlformats.org/officeDocument/2006/relationships/image" Target="../media/image-2-609.png"/><Relationship Id="rId610" Type="http://schemas.openxmlformats.org/officeDocument/2006/relationships/image" Target="../media/image-2-610.svg"/><Relationship Id="rId611" Type="http://schemas.openxmlformats.org/officeDocument/2006/relationships/image" Target="../media/image-2-611.png"/><Relationship Id="rId612" Type="http://schemas.openxmlformats.org/officeDocument/2006/relationships/image" Target="../media/image-2-612.svg"/><Relationship Id="rId613" Type="http://schemas.openxmlformats.org/officeDocument/2006/relationships/image" Target="../media/image-2-613.png"/><Relationship Id="rId614" Type="http://schemas.openxmlformats.org/officeDocument/2006/relationships/image" Target="../media/image-2-614.svg"/><Relationship Id="rId615" Type="http://schemas.openxmlformats.org/officeDocument/2006/relationships/image" Target="../media/image-2-615.png"/><Relationship Id="rId616" Type="http://schemas.openxmlformats.org/officeDocument/2006/relationships/image" Target="../media/image-2-616.svg"/><Relationship Id="rId617" Type="http://schemas.openxmlformats.org/officeDocument/2006/relationships/image" Target="../media/image-2-617.png"/><Relationship Id="rId618" Type="http://schemas.openxmlformats.org/officeDocument/2006/relationships/image" Target="../media/image-2-618.svg"/><Relationship Id="rId619" Type="http://schemas.openxmlformats.org/officeDocument/2006/relationships/image" Target="../media/image-2-619.png"/><Relationship Id="rId620" Type="http://schemas.openxmlformats.org/officeDocument/2006/relationships/image" Target="../media/image-2-620.svg"/><Relationship Id="rId621" Type="http://schemas.openxmlformats.org/officeDocument/2006/relationships/image" Target="../media/image-2-621.png"/><Relationship Id="rId622" Type="http://schemas.openxmlformats.org/officeDocument/2006/relationships/image" Target="../media/image-2-622.svg"/><Relationship Id="rId623" Type="http://schemas.openxmlformats.org/officeDocument/2006/relationships/image" Target="../media/image-2-623.png"/><Relationship Id="rId624" Type="http://schemas.openxmlformats.org/officeDocument/2006/relationships/image" Target="../media/image-2-624.svg"/><Relationship Id="rId625" Type="http://schemas.openxmlformats.org/officeDocument/2006/relationships/image" Target="../media/image-2-625.png"/><Relationship Id="rId626" Type="http://schemas.openxmlformats.org/officeDocument/2006/relationships/image" Target="../media/image-2-626.svg"/><Relationship Id="rId627" Type="http://schemas.openxmlformats.org/officeDocument/2006/relationships/image" Target="../media/image-2-627.png"/><Relationship Id="rId628" Type="http://schemas.openxmlformats.org/officeDocument/2006/relationships/image" Target="../media/image-2-628.svg"/><Relationship Id="rId629" Type="http://schemas.openxmlformats.org/officeDocument/2006/relationships/image" Target="../media/image-2-629.png"/><Relationship Id="rId630" Type="http://schemas.openxmlformats.org/officeDocument/2006/relationships/image" Target="../media/image-2-630.svg"/><Relationship Id="rId631" Type="http://schemas.openxmlformats.org/officeDocument/2006/relationships/image" Target="../media/image-2-631.png"/><Relationship Id="rId632" Type="http://schemas.openxmlformats.org/officeDocument/2006/relationships/image" Target="../media/image-2-632.svg"/><Relationship Id="rId633" Type="http://schemas.openxmlformats.org/officeDocument/2006/relationships/image" Target="../media/image-2-633.png"/><Relationship Id="rId634" Type="http://schemas.openxmlformats.org/officeDocument/2006/relationships/image" Target="../media/image-2-634.svg"/><Relationship Id="rId635" Type="http://schemas.openxmlformats.org/officeDocument/2006/relationships/image" Target="../media/image-2-635.png"/><Relationship Id="rId636" Type="http://schemas.openxmlformats.org/officeDocument/2006/relationships/image" Target="../media/image-2-636.svg"/><Relationship Id="rId637" Type="http://schemas.openxmlformats.org/officeDocument/2006/relationships/image" Target="../media/image-2-637.png"/><Relationship Id="rId638" Type="http://schemas.openxmlformats.org/officeDocument/2006/relationships/image" Target="../media/image-2-638.svg"/><Relationship Id="rId639" Type="http://schemas.openxmlformats.org/officeDocument/2006/relationships/image" Target="../media/image-2-639.png"/><Relationship Id="rId640" Type="http://schemas.openxmlformats.org/officeDocument/2006/relationships/image" Target="../media/image-2-640.svg"/><Relationship Id="rId641" Type="http://schemas.openxmlformats.org/officeDocument/2006/relationships/image" Target="../media/image-2-641.png"/><Relationship Id="rId642" Type="http://schemas.openxmlformats.org/officeDocument/2006/relationships/image" Target="../media/image-2-642.svg"/><Relationship Id="rId643" Type="http://schemas.openxmlformats.org/officeDocument/2006/relationships/image" Target="../media/image-2-643.png"/><Relationship Id="rId644" Type="http://schemas.openxmlformats.org/officeDocument/2006/relationships/image" Target="../media/image-2-644.svg"/><Relationship Id="rId645" Type="http://schemas.openxmlformats.org/officeDocument/2006/relationships/image" Target="../media/image-2-645.png"/><Relationship Id="rId646" Type="http://schemas.openxmlformats.org/officeDocument/2006/relationships/image" Target="../media/image-2-646.svg"/><Relationship Id="rId647" Type="http://schemas.openxmlformats.org/officeDocument/2006/relationships/image" Target="../media/image-2-647.png"/><Relationship Id="rId648" Type="http://schemas.openxmlformats.org/officeDocument/2006/relationships/image" Target="../media/image-2-648.svg"/><Relationship Id="rId649" Type="http://schemas.openxmlformats.org/officeDocument/2006/relationships/image" Target="../media/image-2-649.png"/><Relationship Id="rId650" Type="http://schemas.openxmlformats.org/officeDocument/2006/relationships/image" Target="../media/image-2-650.svg"/><Relationship Id="rId651" Type="http://schemas.openxmlformats.org/officeDocument/2006/relationships/image" Target="../media/image-2-651.png"/><Relationship Id="rId652" Type="http://schemas.openxmlformats.org/officeDocument/2006/relationships/image" Target="../media/image-2-652.svg"/><Relationship Id="rId653" Type="http://schemas.openxmlformats.org/officeDocument/2006/relationships/image" Target="../media/image-2-653.png"/><Relationship Id="rId654" Type="http://schemas.openxmlformats.org/officeDocument/2006/relationships/image" Target="../media/image-2-654.svg"/><Relationship Id="rId655" Type="http://schemas.openxmlformats.org/officeDocument/2006/relationships/image" Target="../media/image-2-655.png"/><Relationship Id="rId656" Type="http://schemas.openxmlformats.org/officeDocument/2006/relationships/image" Target="../media/image-2-656.svg"/><Relationship Id="rId657" Type="http://schemas.openxmlformats.org/officeDocument/2006/relationships/image" Target="../media/image-2-657.png"/><Relationship Id="rId658" Type="http://schemas.openxmlformats.org/officeDocument/2006/relationships/image" Target="../media/image-2-658.svg"/><Relationship Id="rId659" Type="http://schemas.openxmlformats.org/officeDocument/2006/relationships/image" Target="../media/image-2-659.png"/><Relationship Id="rId660" Type="http://schemas.openxmlformats.org/officeDocument/2006/relationships/image" Target="../media/image-2-660.png"/><Relationship Id="rId661" Type="http://schemas.openxmlformats.org/officeDocument/2006/relationships/image" Target="../media/image-2-661.svg"/><Relationship Id="rId662" Type="http://schemas.openxmlformats.org/officeDocument/2006/relationships/image" Target="../media/image-2-662.png"/><Relationship Id="rId663" Type="http://schemas.openxmlformats.org/officeDocument/2006/relationships/image" Target="../media/image-2-663.png"/><Relationship Id="rId664" Type="http://schemas.openxmlformats.org/officeDocument/2006/relationships/image" Target="../media/image-2-664.png"/><Relationship Id="rId665" Type="http://schemas.openxmlformats.org/officeDocument/2006/relationships/image" Target="../media/image-2-665.png"/><Relationship Id="rId666" Type="http://schemas.openxmlformats.org/officeDocument/2006/relationships/image" Target="../media/image-2-666.svg"/><Relationship Id="rId667" Type="http://schemas.openxmlformats.org/officeDocument/2006/relationships/image" Target="../media/image-2-667.png"/><Relationship Id="rId668" Type="http://schemas.openxmlformats.org/officeDocument/2006/relationships/image" Target="../media/image-2-668.png"/><Relationship Id="rId669" Type="http://schemas.openxmlformats.org/officeDocument/2006/relationships/image" Target="../media/image-2-669.svg"/><Relationship Id="rId670" Type="http://schemas.openxmlformats.org/officeDocument/2006/relationships/image" Target="../media/image-2-670.png"/><Relationship Id="rId671" Type="http://schemas.openxmlformats.org/officeDocument/2006/relationships/image" Target="../media/image-2-671.png"/><Relationship Id="rId672" Type="http://schemas.openxmlformats.org/officeDocument/2006/relationships/image" Target="../media/image-2-672.svg"/><Relationship Id="rId673" Type="http://schemas.openxmlformats.org/officeDocument/2006/relationships/image" Target="../media/image-2-673.png"/><Relationship Id="rId674" Type="http://schemas.openxmlformats.org/officeDocument/2006/relationships/image" Target="../media/image-2-674.svg"/><Relationship Id="rId675" Type="http://schemas.openxmlformats.org/officeDocument/2006/relationships/image" Target="../media/image-2-675.png"/><Relationship Id="rId676" Type="http://schemas.openxmlformats.org/officeDocument/2006/relationships/image" Target="../media/image-2-676.svg"/><Relationship Id="rId677" Type="http://schemas.openxmlformats.org/officeDocument/2006/relationships/image" Target="../media/image-2-677.png"/><Relationship Id="rId678" Type="http://schemas.openxmlformats.org/officeDocument/2006/relationships/image" Target="../media/image-2-678.svg"/><Relationship Id="rId679" Type="http://schemas.openxmlformats.org/officeDocument/2006/relationships/image" Target="../media/image-2-679.png"/><Relationship Id="rId680" Type="http://schemas.openxmlformats.org/officeDocument/2006/relationships/image" Target="../media/image-2-680.svg"/><Relationship Id="rId681" Type="http://schemas.openxmlformats.org/officeDocument/2006/relationships/image" Target="../media/image-2-681.png"/><Relationship Id="rId682" Type="http://schemas.openxmlformats.org/officeDocument/2006/relationships/image" Target="../media/image-2-682.svg"/><Relationship Id="rId683" Type="http://schemas.openxmlformats.org/officeDocument/2006/relationships/image" Target="../media/image-2-683.png"/><Relationship Id="rId684" Type="http://schemas.openxmlformats.org/officeDocument/2006/relationships/image" Target="../media/image-2-684.svg"/><Relationship Id="rId685" Type="http://schemas.openxmlformats.org/officeDocument/2006/relationships/image" Target="../media/image-2-685.png"/><Relationship Id="rId686" Type="http://schemas.openxmlformats.org/officeDocument/2006/relationships/image" Target="../media/image-2-686.svg"/><Relationship Id="rId687" Type="http://schemas.openxmlformats.org/officeDocument/2006/relationships/image" Target="../media/image-2-687.png"/><Relationship Id="rId688" Type="http://schemas.openxmlformats.org/officeDocument/2006/relationships/image" Target="../media/image-2-688.svg"/><Relationship Id="rId689" Type="http://schemas.openxmlformats.org/officeDocument/2006/relationships/image" Target="../media/image-2-689.png"/><Relationship Id="rId690" Type="http://schemas.openxmlformats.org/officeDocument/2006/relationships/image" Target="../media/image-2-690.svg"/><Relationship Id="rId691" Type="http://schemas.openxmlformats.org/officeDocument/2006/relationships/image" Target="../media/image-2-691.png"/><Relationship Id="rId692" Type="http://schemas.openxmlformats.org/officeDocument/2006/relationships/image" Target="../media/image-2-692.svg"/><Relationship Id="rId693" Type="http://schemas.openxmlformats.org/officeDocument/2006/relationships/image" Target="../media/image-2-693.png"/><Relationship Id="rId694" Type="http://schemas.openxmlformats.org/officeDocument/2006/relationships/image" Target="../media/image-2-694.svg"/><Relationship Id="rId695" Type="http://schemas.openxmlformats.org/officeDocument/2006/relationships/image" Target="../media/image-2-695.png"/><Relationship Id="rId696" Type="http://schemas.openxmlformats.org/officeDocument/2006/relationships/image" Target="../media/image-2-696.svg"/><Relationship Id="rId697" Type="http://schemas.openxmlformats.org/officeDocument/2006/relationships/image" Target="../media/image-2-697.png"/><Relationship Id="rId698" Type="http://schemas.openxmlformats.org/officeDocument/2006/relationships/image" Target="../media/image-2-698.svg"/><Relationship Id="rId699" Type="http://schemas.openxmlformats.org/officeDocument/2006/relationships/image" Target="../media/image-2-699.png"/><Relationship Id="rId700" Type="http://schemas.openxmlformats.org/officeDocument/2006/relationships/image" Target="../media/image-2-700.svg"/><Relationship Id="rId701" Type="http://schemas.openxmlformats.org/officeDocument/2006/relationships/image" Target="../media/image-2-701.png"/><Relationship Id="rId702" Type="http://schemas.openxmlformats.org/officeDocument/2006/relationships/image" Target="../media/image-2-702.png"/><Relationship Id="rId703" Type="http://schemas.openxmlformats.org/officeDocument/2006/relationships/image" Target="../media/image-2-703.svg"/><Relationship Id="rId704" Type="http://schemas.openxmlformats.org/officeDocument/2006/relationships/image" Target="../media/image-2-704.png"/><Relationship Id="rId705" Type="http://schemas.openxmlformats.org/officeDocument/2006/relationships/image" Target="../media/image-2-705.svg"/><Relationship Id="rId706" Type="http://schemas.openxmlformats.org/officeDocument/2006/relationships/image" Target="../media/image-2-706.png"/><Relationship Id="rId707" Type="http://schemas.openxmlformats.org/officeDocument/2006/relationships/image" Target="../media/image-2-707.png"/><Relationship Id="rId708" Type="http://schemas.openxmlformats.org/officeDocument/2006/relationships/image" Target="../media/image-2-708.svg"/><Relationship Id="rId709" Type="http://schemas.openxmlformats.org/officeDocument/2006/relationships/image" Target="../media/image-2-709.png"/><Relationship Id="rId710" Type="http://schemas.openxmlformats.org/officeDocument/2006/relationships/image" Target="../media/image-2-710.svg"/><Relationship Id="rId711" Type="http://schemas.openxmlformats.org/officeDocument/2006/relationships/image" Target="../media/image-2-711.png"/><Relationship Id="rId712" Type="http://schemas.openxmlformats.org/officeDocument/2006/relationships/image" Target="../media/image-2-712.svg"/><Relationship Id="rId713" Type="http://schemas.openxmlformats.org/officeDocument/2006/relationships/image" Target="../media/image-2-713.png"/><Relationship Id="rId714" Type="http://schemas.openxmlformats.org/officeDocument/2006/relationships/image" Target="../media/image-2-714.svg"/><Relationship Id="rId715" Type="http://schemas.openxmlformats.org/officeDocument/2006/relationships/image" Target="../media/image-2-715.png"/><Relationship Id="rId716" Type="http://schemas.openxmlformats.org/officeDocument/2006/relationships/image" Target="../media/image-2-716.svg"/><Relationship Id="rId717" Type="http://schemas.openxmlformats.org/officeDocument/2006/relationships/image" Target="../media/image-2-717.png"/><Relationship Id="rId718" Type="http://schemas.openxmlformats.org/officeDocument/2006/relationships/image" Target="../media/image-2-718.svg"/><Relationship Id="rId719" Type="http://schemas.openxmlformats.org/officeDocument/2006/relationships/image" Target="../media/image-2-719.png"/><Relationship Id="rId720" Type="http://schemas.openxmlformats.org/officeDocument/2006/relationships/image" Target="../media/image-2-720.svg"/><Relationship Id="rId721" Type="http://schemas.openxmlformats.org/officeDocument/2006/relationships/image" Target="../media/image-2-721.png"/><Relationship Id="rId722" Type="http://schemas.openxmlformats.org/officeDocument/2006/relationships/image" Target="../media/image-2-722.svg"/><Relationship Id="rId723" Type="http://schemas.openxmlformats.org/officeDocument/2006/relationships/image" Target="../media/image-2-723.png"/><Relationship Id="rId724" Type="http://schemas.openxmlformats.org/officeDocument/2006/relationships/image" Target="../media/image-2-724.svg"/><Relationship Id="rId725" Type="http://schemas.openxmlformats.org/officeDocument/2006/relationships/image" Target="../media/image-2-725.png"/><Relationship Id="rId726" Type="http://schemas.openxmlformats.org/officeDocument/2006/relationships/image" Target="../media/image-2-726.svg"/><Relationship Id="rId727" Type="http://schemas.openxmlformats.org/officeDocument/2006/relationships/image" Target="../media/image-2-727.png"/><Relationship Id="rId728" Type="http://schemas.openxmlformats.org/officeDocument/2006/relationships/image" Target="../media/image-2-728.svg"/><Relationship Id="rId729" Type="http://schemas.openxmlformats.org/officeDocument/2006/relationships/image" Target="../media/image-2-729.png"/><Relationship Id="rId730" Type="http://schemas.openxmlformats.org/officeDocument/2006/relationships/image" Target="../media/image-2-730.svg"/><Relationship Id="rId731" Type="http://schemas.openxmlformats.org/officeDocument/2006/relationships/image" Target="../media/image-2-731.png"/><Relationship Id="rId732" Type="http://schemas.openxmlformats.org/officeDocument/2006/relationships/image" Target="../media/image-2-732.png"/><Relationship Id="rId733" Type="http://schemas.openxmlformats.org/officeDocument/2006/relationships/image" Target="../media/image-2-733.png"/><Relationship Id="rId734" Type="http://schemas.openxmlformats.org/officeDocument/2006/relationships/image" Target="../media/image-2-734.svg"/><Relationship Id="rId735" Type="http://schemas.openxmlformats.org/officeDocument/2006/relationships/image" Target="../media/image-2-735.png"/><Relationship Id="rId736" Type="http://schemas.openxmlformats.org/officeDocument/2006/relationships/image" Target="../media/image-2-736.svg"/><Relationship Id="rId737" Type="http://schemas.openxmlformats.org/officeDocument/2006/relationships/image" Target="../media/image-2-737.png"/><Relationship Id="rId738" Type="http://schemas.openxmlformats.org/officeDocument/2006/relationships/image" Target="../media/image-2-738.svg"/><Relationship Id="rId739" Type="http://schemas.openxmlformats.org/officeDocument/2006/relationships/image" Target="../media/image-2-739.png"/><Relationship Id="rId740" Type="http://schemas.openxmlformats.org/officeDocument/2006/relationships/image" Target="../media/image-2-740.svg"/><Relationship Id="rId741" Type="http://schemas.openxmlformats.org/officeDocument/2006/relationships/image" Target="../media/image-2-741.png"/><Relationship Id="rId742" Type="http://schemas.openxmlformats.org/officeDocument/2006/relationships/image" Target="../media/image-2-742.svg"/><Relationship Id="rId743" Type="http://schemas.openxmlformats.org/officeDocument/2006/relationships/image" Target="../media/image-2-743.png"/><Relationship Id="rId744" Type="http://schemas.openxmlformats.org/officeDocument/2006/relationships/image" Target="../media/image-2-744.svg"/><Relationship Id="rId745" Type="http://schemas.openxmlformats.org/officeDocument/2006/relationships/image" Target="../media/image-2-745.png"/><Relationship Id="rId746" Type="http://schemas.openxmlformats.org/officeDocument/2006/relationships/image" Target="../media/image-2-746.svg"/><Relationship Id="rId747" Type="http://schemas.openxmlformats.org/officeDocument/2006/relationships/image" Target="../media/image-2-747.png"/><Relationship Id="rId748" Type="http://schemas.openxmlformats.org/officeDocument/2006/relationships/image" Target="../media/image-2-748.svg"/><Relationship Id="rId749" Type="http://schemas.openxmlformats.org/officeDocument/2006/relationships/image" Target="../media/image-2-749.png"/><Relationship Id="rId750" Type="http://schemas.openxmlformats.org/officeDocument/2006/relationships/image" Target="../media/image-2-750.svg"/><Relationship Id="rId751" Type="http://schemas.openxmlformats.org/officeDocument/2006/relationships/image" Target="../media/image-2-751.png"/><Relationship Id="rId752" Type="http://schemas.openxmlformats.org/officeDocument/2006/relationships/image" Target="../media/image-2-752.svg"/><Relationship Id="rId753" Type="http://schemas.openxmlformats.org/officeDocument/2006/relationships/image" Target="../media/image-2-753.png"/><Relationship Id="rId754" Type="http://schemas.openxmlformats.org/officeDocument/2006/relationships/image" Target="../media/image-2-754.svg"/><Relationship Id="rId755" Type="http://schemas.openxmlformats.org/officeDocument/2006/relationships/image" Target="../media/image-2-755.png"/><Relationship Id="rId756" Type="http://schemas.openxmlformats.org/officeDocument/2006/relationships/image" Target="../media/image-2-756.svg"/><Relationship Id="rId757" Type="http://schemas.openxmlformats.org/officeDocument/2006/relationships/image" Target="../media/image-2-757.png"/><Relationship Id="rId758" Type="http://schemas.openxmlformats.org/officeDocument/2006/relationships/image" Target="../media/image-2-758.svg"/><Relationship Id="rId759" Type="http://schemas.openxmlformats.org/officeDocument/2006/relationships/image" Target="../media/image-2-759.png"/><Relationship Id="rId760" Type="http://schemas.openxmlformats.org/officeDocument/2006/relationships/image" Target="../media/image-2-760.svg"/><Relationship Id="rId761" Type="http://schemas.openxmlformats.org/officeDocument/2006/relationships/image" Target="../media/image-2-761.png"/><Relationship Id="rId762" Type="http://schemas.openxmlformats.org/officeDocument/2006/relationships/image" Target="../media/image-2-762.svg"/><Relationship Id="rId763" Type="http://schemas.openxmlformats.org/officeDocument/2006/relationships/image" Target="../media/image-2-763.png"/><Relationship Id="rId764" Type="http://schemas.openxmlformats.org/officeDocument/2006/relationships/image" Target="../media/image-2-764.svg"/><Relationship Id="rId765" Type="http://schemas.openxmlformats.org/officeDocument/2006/relationships/image" Target="../media/image-2-765.png"/><Relationship Id="rId766" Type="http://schemas.openxmlformats.org/officeDocument/2006/relationships/image" Target="../media/image-2-766.svg"/><Relationship Id="rId767" Type="http://schemas.openxmlformats.org/officeDocument/2006/relationships/image" Target="../media/image-2-767.png"/><Relationship Id="rId768" Type="http://schemas.openxmlformats.org/officeDocument/2006/relationships/image" Target="../media/image-2-768.svg"/><Relationship Id="rId769" Type="http://schemas.openxmlformats.org/officeDocument/2006/relationships/image" Target="../media/image-2-769.png"/><Relationship Id="rId770" Type="http://schemas.openxmlformats.org/officeDocument/2006/relationships/image" Target="../media/image-2-770.svg"/><Relationship Id="rId771" Type="http://schemas.openxmlformats.org/officeDocument/2006/relationships/image" Target="../media/image-2-771.png"/><Relationship Id="rId772" Type="http://schemas.openxmlformats.org/officeDocument/2006/relationships/image" Target="../media/image-2-772.svg"/><Relationship Id="rId773" Type="http://schemas.openxmlformats.org/officeDocument/2006/relationships/image" Target="../media/image-2-773.png"/><Relationship Id="rId774" Type="http://schemas.openxmlformats.org/officeDocument/2006/relationships/image" Target="../media/image-2-774.svg"/><Relationship Id="rId775" Type="http://schemas.openxmlformats.org/officeDocument/2006/relationships/image" Target="../media/image-2-775.png"/><Relationship Id="rId776" Type="http://schemas.openxmlformats.org/officeDocument/2006/relationships/image" Target="../media/image-2-776.svg"/><Relationship Id="rId777" Type="http://schemas.openxmlformats.org/officeDocument/2006/relationships/image" Target="../media/image-2-777.png"/><Relationship Id="rId778" Type="http://schemas.openxmlformats.org/officeDocument/2006/relationships/image" Target="../media/image-2-778.png"/><Relationship Id="rId779" Type="http://schemas.openxmlformats.org/officeDocument/2006/relationships/image" Target="../media/image-2-779.svg"/><Relationship Id="rId780" Type="http://schemas.openxmlformats.org/officeDocument/2006/relationships/image" Target="../media/image-2-780.png"/><Relationship Id="rId781" Type="http://schemas.openxmlformats.org/officeDocument/2006/relationships/image" Target="../media/image-2-781.svg"/><Relationship Id="rId782" Type="http://schemas.openxmlformats.org/officeDocument/2006/relationships/image" Target="../media/image-2-782.png"/><Relationship Id="rId783" Type="http://schemas.openxmlformats.org/officeDocument/2006/relationships/image" Target="../media/image-2-783.png"/><Relationship Id="rId784" Type="http://schemas.openxmlformats.org/officeDocument/2006/relationships/image" Target="../media/image-2-784.svg"/><Relationship Id="rId785" Type="http://schemas.openxmlformats.org/officeDocument/2006/relationships/image" Target="../media/image-2-785.png"/><Relationship Id="rId786" Type="http://schemas.openxmlformats.org/officeDocument/2006/relationships/image" Target="../media/image-2-786.png"/><Relationship Id="rId787" Type="http://schemas.openxmlformats.org/officeDocument/2006/relationships/image" Target="../media/image-2-787.svg"/><Relationship Id="rId788" Type="http://schemas.openxmlformats.org/officeDocument/2006/relationships/image" Target="../media/image-2-788.png"/><Relationship Id="rId789" Type="http://schemas.openxmlformats.org/officeDocument/2006/relationships/image" Target="../media/image-2-789.svg"/><Relationship Id="rId790" Type="http://schemas.openxmlformats.org/officeDocument/2006/relationships/image" Target="../media/image-2-790.png"/><Relationship Id="rId791" Type="http://schemas.openxmlformats.org/officeDocument/2006/relationships/image" Target="../media/image-2-791.png"/><Relationship Id="rId792" Type="http://schemas.openxmlformats.org/officeDocument/2006/relationships/image" Target="../media/image-2-792.png"/><Relationship Id="rId793" Type="http://schemas.openxmlformats.org/officeDocument/2006/relationships/image" Target="../media/image-2-793.png"/><Relationship Id="rId794" Type="http://schemas.openxmlformats.org/officeDocument/2006/relationships/image" Target="../media/image-2-794.png"/><Relationship Id="rId795" Type="http://schemas.openxmlformats.org/officeDocument/2006/relationships/image" Target="../media/image-2-795.png"/><Relationship Id="rId796" Type="http://schemas.openxmlformats.org/officeDocument/2006/relationships/image" Target="../media/image-2-796.svg"/><Relationship Id="rId797" Type="http://schemas.openxmlformats.org/officeDocument/2006/relationships/image" Target="../media/image-2-797.png"/><Relationship Id="rId798" Type="http://schemas.openxmlformats.org/officeDocument/2006/relationships/image" Target="../media/image-2-798.svg"/><Relationship Id="rId799" Type="http://schemas.openxmlformats.org/officeDocument/2006/relationships/image" Target="../media/image-2-799.png"/><Relationship Id="rId800" Type="http://schemas.openxmlformats.org/officeDocument/2006/relationships/image" Target="../media/image-2-800.svg"/><Relationship Id="rId801" Type="http://schemas.openxmlformats.org/officeDocument/2006/relationships/image" Target="../media/image-2-801.png"/><Relationship Id="rId802" Type="http://schemas.openxmlformats.org/officeDocument/2006/relationships/image" Target="../media/image-2-802.svg"/><Relationship Id="rId803" Type="http://schemas.openxmlformats.org/officeDocument/2006/relationships/image" Target="../media/image-2-803.png"/><Relationship Id="rId804" Type="http://schemas.openxmlformats.org/officeDocument/2006/relationships/image" Target="../media/image-2-804.svg"/><Relationship Id="rId805" Type="http://schemas.openxmlformats.org/officeDocument/2006/relationships/image" Target="../media/image-2-805.png"/><Relationship Id="rId806" Type="http://schemas.openxmlformats.org/officeDocument/2006/relationships/image" Target="../media/image-2-806.svg"/><Relationship Id="rId807" Type="http://schemas.openxmlformats.org/officeDocument/2006/relationships/image" Target="../media/image-2-807.png"/><Relationship Id="rId808" Type="http://schemas.openxmlformats.org/officeDocument/2006/relationships/image" Target="../media/image-2-808.svg"/><Relationship Id="rId809" Type="http://schemas.openxmlformats.org/officeDocument/2006/relationships/image" Target="../media/image-2-809.png"/><Relationship Id="rId810" Type="http://schemas.openxmlformats.org/officeDocument/2006/relationships/image" Target="../media/image-2-810.svg"/><Relationship Id="rId811" Type="http://schemas.openxmlformats.org/officeDocument/2006/relationships/image" Target="../media/image-2-811.png"/><Relationship Id="rId812" Type="http://schemas.openxmlformats.org/officeDocument/2006/relationships/image" Target="../media/image-2-812.svg"/><Relationship Id="rId813" Type="http://schemas.openxmlformats.org/officeDocument/2006/relationships/image" Target="../media/image-2-813.png"/><Relationship Id="rId814" Type="http://schemas.openxmlformats.org/officeDocument/2006/relationships/image" Target="../media/image-2-814.svg"/><Relationship Id="rId815" Type="http://schemas.openxmlformats.org/officeDocument/2006/relationships/image" Target="../media/image-2-815.png"/><Relationship Id="rId816" Type="http://schemas.openxmlformats.org/officeDocument/2006/relationships/image" Target="../media/image-2-816.svg"/><Relationship Id="rId817" Type="http://schemas.openxmlformats.org/officeDocument/2006/relationships/image" Target="../media/image-2-817.png"/><Relationship Id="rId818" Type="http://schemas.openxmlformats.org/officeDocument/2006/relationships/image" Target="../media/image-2-818.svg"/><Relationship Id="rId819" Type="http://schemas.openxmlformats.org/officeDocument/2006/relationships/image" Target="../media/image-2-819.png"/><Relationship Id="rId820" Type="http://schemas.openxmlformats.org/officeDocument/2006/relationships/image" Target="../media/image-2-820.png"/><Relationship Id="rId821" Type="http://schemas.openxmlformats.org/officeDocument/2006/relationships/image" Target="../media/image-2-821.svg"/><Relationship Id="rId822" Type="http://schemas.openxmlformats.org/officeDocument/2006/relationships/image" Target="../media/image-2-822.png"/><Relationship Id="rId823" Type="http://schemas.openxmlformats.org/officeDocument/2006/relationships/image" Target="../media/image-2-823.svg"/><Relationship Id="rId824" Type="http://schemas.openxmlformats.org/officeDocument/2006/relationships/image" Target="../media/image-2-824.png"/><Relationship Id="rId825" Type="http://schemas.openxmlformats.org/officeDocument/2006/relationships/image" Target="../media/image-2-825.svg"/><Relationship Id="rId826" Type="http://schemas.openxmlformats.org/officeDocument/2006/relationships/image" Target="../media/image-2-826.png"/><Relationship Id="rId827" Type="http://schemas.openxmlformats.org/officeDocument/2006/relationships/image" Target="../media/image-2-827.svg"/><Relationship Id="rId828" Type="http://schemas.openxmlformats.org/officeDocument/2006/relationships/image" Target="../media/image-2-828.png"/><Relationship Id="rId829" Type="http://schemas.openxmlformats.org/officeDocument/2006/relationships/image" Target="../media/image-2-829.svg"/><Relationship Id="rId830" Type="http://schemas.openxmlformats.org/officeDocument/2006/relationships/image" Target="../media/image-2-830.png"/><Relationship Id="rId831" Type="http://schemas.openxmlformats.org/officeDocument/2006/relationships/image" Target="../media/image-2-831.svg"/><Relationship Id="rId832" Type="http://schemas.openxmlformats.org/officeDocument/2006/relationships/image" Target="../media/image-2-832.png"/><Relationship Id="rId833" Type="http://schemas.openxmlformats.org/officeDocument/2006/relationships/image" Target="../media/image-2-833.svg"/><Relationship Id="rId834" Type="http://schemas.openxmlformats.org/officeDocument/2006/relationships/image" Target="../media/image-2-834.png"/><Relationship Id="rId835" Type="http://schemas.openxmlformats.org/officeDocument/2006/relationships/image" Target="../media/image-2-835.svg"/><Relationship Id="rId836" Type="http://schemas.openxmlformats.org/officeDocument/2006/relationships/image" Target="../media/image-2-836.png"/><Relationship Id="rId837" Type="http://schemas.openxmlformats.org/officeDocument/2006/relationships/image" Target="../media/image-2-837.svg"/><Relationship Id="rId838" Type="http://schemas.openxmlformats.org/officeDocument/2006/relationships/image" Target="../media/image-2-838.png"/><Relationship Id="rId839" Type="http://schemas.openxmlformats.org/officeDocument/2006/relationships/image" Target="../media/image-2-839.svg"/><Relationship Id="rId840" Type="http://schemas.openxmlformats.org/officeDocument/2006/relationships/image" Target="../media/image-2-840.png"/><Relationship Id="rId841" Type="http://schemas.openxmlformats.org/officeDocument/2006/relationships/image" Target="../media/image-2-841.svg"/><Relationship Id="rId842" Type="http://schemas.openxmlformats.org/officeDocument/2006/relationships/image" Target="../media/image-2-842.png"/><Relationship Id="rId843" Type="http://schemas.openxmlformats.org/officeDocument/2006/relationships/image" Target="../media/image-2-843.svg"/><Relationship Id="rId844" Type="http://schemas.openxmlformats.org/officeDocument/2006/relationships/image" Target="../media/image-2-844.png"/><Relationship Id="rId845" Type="http://schemas.openxmlformats.org/officeDocument/2006/relationships/image" Target="../media/image-2-845.svg"/><Relationship Id="rId846" Type="http://schemas.openxmlformats.org/officeDocument/2006/relationships/image" Target="../media/image-2-846.png"/><Relationship Id="rId847" Type="http://schemas.openxmlformats.org/officeDocument/2006/relationships/image" Target="../media/image-2-847.svg"/><Relationship Id="rId848" Type="http://schemas.openxmlformats.org/officeDocument/2006/relationships/image" Target="../media/image-2-848.png"/><Relationship Id="rId849" Type="http://schemas.openxmlformats.org/officeDocument/2006/relationships/image" Target="../media/image-2-849.svg"/><Relationship Id="rId850" Type="http://schemas.openxmlformats.org/officeDocument/2006/relationships/image" Target="../media/image-2-850.png"/><Relationship Id="rId851" Type="http://schemas.openxmlformats.org/officeDocument/2006/relationships/image" Target="../media/image-2-851.svg"/><Relationship Id="rId852" Type="http://schemas.openxmlformats.org/officeDocument/2006/relationships/image" Target="../media/image-2-852.png"/><Relationship Id="rId853" Type="http://schemas.openxmlformats.org/officeDocument/2006/relationships/image" Target="../media/image-2-853.svg"/><Relationship Id="rId854" Type="http://schemas.openxmlformats.org/officeDocument/2006/relationships/image" Target="../media/image-2-854.png"/><Relationship Id="rId855" Type="http://schemas.openxmlformats.org/officeDocument/2006/relationships/image" Target="../media/image-2-855.svg"/><Relationship Id="rId856" Type="http://schemas.openxmlformats.org/officeDocument/2006/relationships/image" Target="../media/image-2-856.png"/><Relationship Id="rId857" Type="http://schemas.openxmlformats.org/officeDocument/2006/relationships/image" Target="../media/image-2-857.svg"/><Relationship Id="rId858" Type="http://schemas.openxmlformats.org/officeDocument/2006/relationships/image" Target="../media/image-2-858.png"/><Relationship Id="rId859" Type="http://schemas.openxmlformats.org/officeDocument/2006/relationships/image" Target="../media/image-2-859.svg"/><Relationship Id="rId860" Type="http://schemas.openxmlformats.org/officeDocument/2006/relationships/image" Target="../media/image-2-860.png"/><Relationship Id="rId861" Type="http://schemas.openxmlformats.org/officeDocument/2006/relationships/image" Target="../media/image-2-861.svg"/><Relationship Id="rId862" Type="http://schemas.openxmlformats.org/officeDocument/2006/relationships/image" Target="../media/image-2-862.png"/><Relationship Id="rId863" Type="http://schemas.openxmlformats.org/officeDocument/2006/relationships/image" Target="../media/image-2-863.svg"/><Relationship Id="rId864" Type="http://schemas.openxmlformats.org/officeDocument/2006/relationships/image" Target="../media/image-2-864.png"/><Relationship Id="rId865" Type="http://schemas.openxmlformats.org/officeDocument/2006/relationships/image" Target="../media/image-2-865.svg"/><Relationship Id="rId866" Type="http://schemas.openxmlformats.org/officeDocument/2006/relationships/image" Target="../media/image-2-866.png"/><Relationship Id="rId867" Type="http://schemas.openxmlformats.org/officeDocument/2006/relationships/image" Target="../media/image-2-867.svg"/><Relationship Id="rId868" Type="http://schemas.openxmlformats.org/officeDocument/2006/relationships/image" Target="../media/image-2-868.png"/><Relationship Id="rId869" Type="http://schemas.openxmlformats.org/officeDocument/2006/relationships/image" Target="../media/image-2-869.svg"/><Relationship Id="rId870" Type="http://schemas.openxmlformats.org/officeDocument/2006/relationships/image" Target="../media/image-2-870.png"/><Relationship Id="rId871" Type="http://schemas.openxmlformats.org/officeDocument/2006/relationships/image" Target="../media/image-2-871.svg"/><Relationship Id="rId872" Type="http://schemas.openxmlformats.org/officeDocument/2006/relationships/image" Target="../media/image-2-872.png"/><Relationship Id="rId873" Type="http://schemas.openxmlformats.org/officeDocument/2006/relationships/image" Target="../media/image-2-873.svg"/><Relationship Id="rId874" Type="http://schemas.openxmlformats.org/officeDocument/2006/relationships/image" Target="../media/image-2-874.png"/><Relationship Id="rId875" Type="http://schemas.openxmlformats.org/officeDocument/2006/relationships/image" Target="../media/image-2-875.svg"/><Relationship Id="rId876" Type="http://schemas.openxmlformats.org/officeDocument/2006/relationships/image" Target="../media/image-2-876.png"/><Relationship Id="rId877" Type="http://schemas.openxmlformats.org/officeDocument/2006/relationships/image" Target="../media/image-2-877.svg"/><Relationship Id="rId878" Type="http://schemas.openxmlformats.org/officeDocument/2006/relationships/image" Target="../media/image-2-878.png"/><Relationship Id="rId879" Type="http://schemas.openxmlformats.org/officeDocument/2006/relationships/image" Target="../media/image-2-879.svg"/><Relationship Id="rId880" Type="http://schemas.openxmlformats.org/officeDocument/2006/relationships/image" Target="../media/image-2-880.png"/><Relationship Id="rId881" Type="http://schemas.openxmlformats.org/officeDocument/2006/relationships/image" Target="../media/image-2-881.svg"/><Relationship Id="rId882" Type="http://schemas.openxmlformats.org/officeDocument/2006/relationships/image" Target="../media/image-2-882.png"/><Relationship Id="rId883" Type="http://schemas.openxmlformats.org/officeDocument/2006/relationships/image" Target="../media/image-2-883.svg"/><Relationship Id="rId884" Type="http://schemas.openxmlformats.org/officeDocument/2006/relationships/image" Target="../media/image-2-884.png"/><Relationship Id="rId885" Type="http://schemas.openxmlformats.org/officeDocument/2006/relationships/image" Target="../media/image-2-885.svg"/><Relationship Id="rId886" Type="http://schemas.openxmlformats.org/officeDocument/2006/relationships/image" Target="../media/image-2-886.png"/><Relationship Id="rId887" Type="http://schemas.openxmlformats.org/officeDocument/2006/relationships/image" Target="../media/image-2-887.svg"/><Relationship Id="rId888" Type="http://schemas.openxmlformats.org/officeDocument/2006/relationships/image" Target="../media/image-2-888.png"/><Relationship Id="rId889" Type="http://schemas.openxmlformats.org/officeDocument/2006/relationships/image" Target="../media/image-2-889.png"/><Relationship Id="rId890" Type="http://schemas.openxmlformats.org/officeDocument/2006/relationships/image" Target="../media/image-2-890.svg"/><Relationship Id="rId891" Type="http://schemas.openxmlformats.org/officeDocument/2006/relationships/image" Target="../media/image-2-891.png"/><Relationship Id="rId892" Type="http://schemas.openxmlformats.org/officeDocument/2006/relationships/image" Target="../media/image-2-892.svg"/><Relationship Id="rId893" Type="http://schemas.openxmlformats.org/officeDocument/2006/relationships/image" Target="../media/image-2-893.png"/><Relationship Id="rId894" Type="http://schemas.openxmlformats.org/officeDocument/2006/relationships/image" Target="../media/image-2-894.svg"/><Relationship Id="rId895" Type="http://schemas.openxmlformats.org/officeDocument/2006/relationships/image" Target="../media/image-2-895.png"/><Relationship Id="rId896" Type="http://schemas.openxmlformats.org/officeDocument/2006/relationships/image" Target="../media/image-2-896.svg"/><Relationship Id="rId897" Type="http://schemas.openxmlformats.org/officeDocument/2006/relationships/image" Target="../media/image-2-897.png"/><Relationship Id="rId898" Type="http://schemas.openxmlformats.org/officeDocument/2006/relationships/image" Target="../media/image-2-898.svg"/><Relationship Id="rId899" Type="http://schemas.openxmlformats.org/officeDocument/2006/relationships/image" Target="../media/image-2-899.png"/><Relationship Id="rId900" Type="http://schemas.openxmlformats.org/officeDocument/2006/relationships/image" Target="../media/image-2-900.svg"/><Relationship Id="rId901" Type="http://schemas.openxmlformats.org/officeDocument/2006/relationships/image" Target="../media/image-2-901.png"/><Relationship Id="rId902" Type="http://schemas.openxmlformats.org/officeDocument/2006/relationships/image" Target="../media/image-2-902.svg"/><Relationship Id="rId903" Type="http://schemas.openxmlformats.org/officeDocument/2006/relationships/image" Target="../media/image-2-903.png"/><Relationship Id="rId904" Type="http://schemas.openxmlformats.org/officeDocument/2006/relationships/image" Target="../media/image-2-904.svg"/><Relationship Id="rId905" Type="http://schemas.openxmlformats.org/officeDocument/2006/relationships/image" Target="../media/image-2-905.png"/><Relationship Id="rId906" Type="http://schemas.openxmlformats.org/officeDocument/2006/relationships/image" Target="../media/image-2-906.svg"/><Relationship Id="rId907" Type="http://schemas.openxmlformats.org/officeDocument/2006/relationships/image" Target="../media/image-2-907.png"/><Relationship Id="rId908" Type="http://schemas.openxmlformats.org/officeDocument/2006/relationships/image" Target="../media/image-2-908.svg"/><Relationship Id="rId909" Type="http://schemas.openxmlformats.org/officeDocument/2006/relationships/image" Target="../media/image-2-909.png"/><Relationship Id="rId910" Type="http://schemas.openxmlformats.org/officeDocument/2006/relationships/image" Target="../media/image-2-910.svg"/><Relationship Id="rId911" Type="http://schemas.openxmlformats.org/officeDocument/2006/relationships/image" Target="../media/image-2-911.png"/><Relationship Id="rId912" Type="http://schemas.openxmlformats.org/officeDocument/2006/relationships/image" Target="../media/image-2-912.svg"/><Relationship Id="rId913" Type="http://schemas.openxmlformats.org/officeDocument/2006/relationships/image" Target="../media/image-2-913.png"/><Relationship Id="rId914" Type="http://schemas.openxmlformats.org/officeDocument/2006/relationships/image" Target="../media/image-2-914.svg"/><Relationship Id="rId915" Type="http://schemas.openxmlformats.org/officeDocument/2006/relationships/image" Target="../media/image-2-915.png"/><Relationship Id="rId916" Type="http://schemas.openxmlformats.org/officeDocument/2006/relationships/image" Target="../media/image-2-916.svg"/><Relationship Id="rId917" Type="http://schemas.openxmlformats.org/officeDocument/2006/relationships/image" Target="../media/image-2-917.png"/><Relationship Id="rId918" Type="http://schemas.openxmlformats.org/officeDocument/2006/relationships/image" Target="../media/image-2-918.svg"/><Relationship Id="rId919" Type="http://schemas.openxmlformats.org/officeDocument/2006/relationships/image" Target="../media/image-2-919.png"/><Relationship Id="rId920" Type="http://schemas.openxmlformats.org/officeDocument/2006/relationships/image" Target="../media/image-2-920.svg"/><Relationship Id="rId921" Type="http://schemas.openxmlformats.org/officeDocument/2006/relationships/image" Target="../media/image-2-921.png"/><Relationship Id="rId922" Type="http://schemas.openxmlformats.org/officeDocument/2006/relationships/image" Target="../media/image-2-922.svg"/><Relationship Id="rId923" Type="http://schemas.openxmlformats.org/officeDocument/2006/relationships/image" Target="../media/image-2-923.png"/><Relationship Id="rId924" Type="http://schemas.openxmlformats.org/officeDocument/2006/relationships/image" Target="../media/image-2-924.svg"/><Relationship Id="rId925" Type="http://schemas.openxmlformats.org/officeDocument/2006/relationships/image" Target="../media/image-2-925.png"/><Relationship Id="rId926" Type="http://schemas.openxmlformats.org/officeDocument/2006/relationships/image" Target="../media/image-2-926.svg"/><Relationship Id="rId927" Type="http://schemas.openxmlformats.org/officeDocument/2006/relationships/image" Target="../media/image-2-927.png"/><Relationship Id="rId928" Type="http://schemas.openxmlformats.org/officeDocument/2006/relationships/image" Target="../media/image-2-928.svg"/><Relationship Id="rId929" Type="http://schemas.openxmlformats.org/officeDocument/2006/relationships/image" Target="../media/image-2-929.png"/><Relationship Id="rId930" Type="http://schemas.openxmlformats.org/officeDocument/2006/relationships/image" Target="../media/image-2-930.svg"/><Relationship Id="rId931" Type="http://schemas.openxmlformats.org/officeDocument/2006/relationships/image" Target="../media/image-2-931.png"/><Relationship Id="rId932" Type="http://schemas.openxmlformats.org/officeDocument/2006/relationships/image" Target="../media/image-2-932.svg"/><Relationship Id="rId933" Type="http://schemas.openxmlformats.org/officeDocument/2006/relationships/image" Target="../media/image-2-933.png"/><Relationship Id="rId934" Type="http://schemas.openxmlformats.org/officeDocument/2006/relationships/image" Target="../media/image-2-934.svg"/><Relationship Id="rId935" Type="http://schemas.openxmlformats.org/officeDocument/2006/relationships/image" Target="../media/image-2-935.png"/><Relationship Id="rId936" Type="http://schemas.openxmlformats.org/officeDocument/2006/relationships/image" Target="../media/image-2-936.svg"/><Relationship Id="rId937" Type="http://schemas.openxmlformats.org/officeDocument/2006/relationships/image" Target="../media/image-2-937.png"/><Relationship Id="rId938" Type="http://schemas.openxmlformats.org/officeDocument/2006/relationships/image" Target="../media/image-2-938.svg"/><Relationship Id="rId939" Type="http://schemas.openxmlformats.org/officeDocument/2006/relationships/image" Target="../media/image-2-939.png"/><Relationship Id="rId940" Type="http://schemas.openxmlformats.org/officeDocument/2006/relationships/image" Target="../media/image-2-940.svg"/><Relationship Id="rId941" Type="http://schemas.openxmlformats.org/officeDocument/2006/relationships/image" Target="../media/image-2-941.png"/><Relationship Id="rId942" Type="http://schemas.openxmlformats.org/officeDocument/2006/relationships/image" Target="../media/image-2-942.svg"/><Relationship Id="rId943" Type="http://schemas.openxmlformats.org/officeDocument/2006/relationships/image" Target="../media/image-2-943.png"/><Relationship Id="rId944" Type="http://schemas.openxmlformats.org/officeDocument/2006/relationships/image" Target="../media/image-2-944.svg"/><Relationship Id="rId945" Type="http://schemas.openxmlformats.org/officeDocument/2006/relationships/image" Target="../media/image-2-945.png"/><Relationship Id="rId946" Type="http://schemas.openxmlformats.org/officeDocument/2006/relationships/image" Target="../media/image-2-946.svg"/><Relationship Id="rId947" Type="http://schemas.openxmlformats.org/officeDocument/2006/relationships/image" Target="../media/image-2-947.png"/><Relationship Id="rId948" Type="http://schemas.openxmlformats.org/officeDocument/2006/relationships/image" Target="../media/image-2-948.svg"/><Relationship Id="rId949" Type="http://schemas.openxmlformats.org/officeDocument/2006/relationships/image" Target="../media/image-2-949.png"/><Relationship Id="rId950" Type="http://schemas.openxmlformats.org/officeDocument/2006/relationships/image" Target="../media/image-2-950.svg"/><Relationship Id="rId951" Type="http://schemas.openxmlformats.org/officeDocument/2006/relationships/image" Target="../media/image-2-951.png"/><Relationship Id="rId952" Type="http://schemas.openxmlformats.org/officeDocument/2006/relationships/image" Target="../media/image-2-952.svg"/><Relationship Id="rId953" Type="http://schemas.openxmlformats.org/officeDocument/2006/relationships/image" Target="../media/image-2-953.png"/><Relationship Id="rId954" Type="http://schemas.openxmlformats.org/officeDocument/2006/relationships/image" Target="../media/image-2-954.png"/><Relationship Id="rId955" Type="http://schemas.openxmlformats.org/officeDocument/2006/relationships/image" Target="../media/image-2-955.png"/><Relationship Id="rId956" Type="http://schemas.openxmlformats.org/officeDocument/2006/relationships/image" Target="../media/image-2-956.svg"/><Relationship Id="rId957" Type="http://schemas.openxmlformats.org/officeDocument/2006/relationships/image" Target="../media/image-2-957.png"/><Relationship Id="rId958" Type="http://schemas.openxmlformats.org/officeDocument/2006/relationships/image" Target="../media/image-2-958.svg"/><Relationship Id="rId959" Type="http://schemas.openxmlformats.org/officeDocument/2006/relationships/image" Target="../media/image-2-959.png"/><Relationship Id="rId960" Type="http://schemas.openxmlformats.org/officeDocument/2006/relationships/image" Target="../media/image-2-960.svg"/><Relationship Id="rId961" Type="http://schemas.openxmlformats.org/officeDocument/2006/relationships/image" Target="../media/image-2-961.png"/><Relationship Id="rId962" Type="http://schemas.openxmlformats.org/officeDocument/2006/relationships/image" Target="../media/image-2-962.svg"/><Relationship Id="rId963" Type="http://schemas.openxmlformats.org/officeDocument/2006/relationships/image" Target="../media/image-2-963.png"/><Relationship Id="rId964" Type="http://schemas.openxmlformats.org/officeDocument/2006/relationships/image" Target="../media/image-2-964.svg"/><Relationship Id="rId965" Type="http://schemas.openxmlformats.org/officeDocument/2006/relationships/image" Target="../media/image-2-965.png"/><Relationship Id="rId966" Type="http://schemas.openxmlformats.org/officeDocument/2006/relationships/image" Target="../media/image-2-966.svg"/><Relationship Id="rId967" Type="http://schemas.openxmlformats.org/officeDocument/2006/relationships/image" Target="../media/image-2-967.png"/><Relationship Id="rId968" Type="http://schemas.openxmlformats.org/officeDocument/2006/relationships/image" Target="../media/image-2-968.svg"/><Relationship Id="rId969" Type="http://schemas.openxmlformats.org/officeDocument/2006/relationships/image" Target="../media/image-2-969.png"/><Relationship Id="rId970" Type="http://schemas.openxmlformats.org/officeDocument/2006/relationships/image" Target="../media/image-2-970.svg"/><Relationship Id="rId971" Type="http://schemas.openxmlformats.org/officeDocument/2006/relationships/image" Target="../media/image-2-971.png"/><Relationship Id="rId972" Type="http://schemas.openxmlformats.org/officeDocument/2006/relationships/image" Target="../media/image-2-972.svg"/><Relationship Id="rId973" Type="http://schemas.openxmlformats.org/officeDocument/2006/relationships/image" Target="../media/image-2-973.png"/><Relationship Id="rId974" Type="http://schemas.openxmlformats.org/officeDocument/2006/relationships/image" Target="../media/image-2-974.svg"/><Relationship Id="rId975" Type="http://schemas.openxmlformats.org/officeDocument/2006/relationships/image" Target="../media/image-2-975.png"/><Relationship Id="rId976" Type="http://schemas.openxmlformats.org/officeDocument/2006/relationships/image" Target="../media/image-2-976.svg"/><Relationship Id="rId977" Type="http://schemas.openxmlformats.org/officeDocument/2006/relationships/image" Target="../media/image-2-977.png"/><Relationship Id="rId978" Type="http://schemas.openxmlformats.org/officeDocument/2006/relationships/image" Target="../media/image-2-978.svg"/><Relationship Id="rId979" Type="http://schemas.openxmlformats.org/officeDocument/2006/relationships/image" Target="../media/image-2-979.png"/><Relationship Id="rId980" Type="http://schemas.openxmlformats.org/officeDocument/2006/relationships/image" Target="../media/image-2-980.svg"/><Relationship Id="rId981" Type="http://schemas.openxmlformats.org/officeDocument/2006/relationships/image" Target="../media/image-2-981.png"/><Relationship Id="rId982" Type="http://schemas.openxmlformats.org/officeDocument/2006/relationships/image" Target="../media/image-2-982.svg"/><Relationship Id="rId983" Type="http://schemas.openxmlformats.org/officeDocument/2006/relationships/image" Target="../media/image-2-983.png"/><Relationship Id="rId984" Type="http://schemas.openxmlformats.org/officeDocument/2006/relationships/image" Target="../media/image-2-984.svg"/><Relationship Id="rId985" Type="http://schemas.openxmlformats.org/officeDocument/2006/relationships/image" Target="../media/image-2-985.png"/><Relationship Id="rId986" Type="http://schemas.openxmlformats.org/officeDocument/2006/relationships/image" Target="../media/image-2-986.svg"/><Relationship Id="rId987" Type="http://schemas.openxmlformats.org/officeDocument/2006/relationships/image" Target="../media/image-2-987.png"/><Relationship Id="rId988" Type="http://schemas.openxmlformats.org/officeDocument/2006/relationships/image" Target="../media/image-2-988.svg"/><Relationship Id="rId989" Type="http://schemas.openxmlformats.org/officeDocument/2006/relationships/image" Target="../media/image-2-989.png"/><Relationship Id="rId990" Type="http://schemas.openxmlformats.org/officeDocument/2006/relationships/image" Target="../media/image-2-990.svg"/><Relationship Id="rId991" Type="http://schemas.openxmlformats.org/officeDocument/2006/relationships/image" Target="../media/image-2-991.png"/><Relationship Id="rId992" Type="http://schemas.openxmlformats.org/officeDocument/2006/relationships/image" Target="../media/image-2-992.svg"/><Relationship Id="rId993" Type="http://schemas.openxmlformats.org/officeDocument/2006/relationships/image" Target="../media/image-2-993.png"/><Relationship Id="rId994" Type="http://schemas.openxmlformats.org/officeDocument/2006/relationships/image" Target="../media/image-2-994.svg"/><Relationship Id="rId995" Type="http://schemas.openxmlformats.org/officeDocument/2006/relationships/image" Target="../media/image-2-995.png"/><Relationship Id="rId996" Type="http://schemas.openxmlformats.org/officeDocument/2006/relationships/image" Target="../media/image-2-996.svg"/><Relationship Id="rId997" Type="http://schemas.openxmlformats.org/officeDocument/2006/relationships/image" Target="../media/image-2-997.png"/><Relationship Id="rId998" Type="http://schemas.openxmlformats.org/officeDocument/2006/relationships/image" Target="../media/image-2-998.svg"/><Relationship Id="rId999" Type="http://schemas.openxmlformats.org/officeDocument/2006/relationships/image" Target="../media/image-2-999.png"/><Relationship Id="rId1000" Type="http://schemas.openxmlformats.org/officeDocument/2006/relationships/image" Target="../media/image-2-1000.svg"/><Relationship Id="rId1001" Type="http://schemas.openxmlformats.org/officeDocument/2006/relationships/image" Target="../media/image-2-1001.png"/><Relationship Id="rId1002" Type="http://schemas.openxmlformats.org/officeDocument/2006/relationships/image" Target="../media/image-2-1002.svg"/><Relationship Id="rId1003" Type="http://schemas.openxmlformats.org/officeDocument/2006/relationships/image" Target="../media/image-2-1003.png"/><Relationship Id="rId1004" Type="http://schemas.openxmlformats.org/officeDocument/2006/relationships/image" Target="../media/image-2-1004.svg"/><Relationship Id="rId1005" Type="http://schemas.openxmlformats.org/officeDocument/2006/relationships/image" Target="../media/image-2-1005.png"/><Relationship Id="rId1006" Type="http://schemas.openxmlformats.org/officeDocument/2006/relationships/image" Target="../media/image-2-1006.svg"/><Relationship Id="rId1007" Type="http://schemas.openxmlformats.org/officeDocument/2006/relationships/image" Target="../media/image-2-1007.png"/><Relationship Id="rId1008" Type="http://schemas.openxmlformats.org/officeDocument/2006/relationships/image" Target="../media/image-2-1008.svg"/><Relationship Id="rId1009" Type="http://schemas.openxmlformats.org/officeDocument/2006/relationships/image" Target="../media/image-2-1009.png"/><Relationship Id="rId1010" Type="http://schemas.openxmlformats.org/officeDocument/2006/relationships/image" Target="../media/image-2-1010.svg"/><Relationship Id="rId1011" Type="http://schemas.openxmlformats.org/officeDocument/2006/relationships/image" Target="../media/image-2-1011.png"/><Relationship Id="rId1012" Type="http://schemas.openxmlformats.org/officeDocument/2006/relationships/image" Target="../media/image-2-1012.svg"/><Relationship Id="rId1013" Type="http://schemas.openxmlformats.org/officeDocument/2006/relationships/image" Target="../media/image-2-1013.png"/><Relationship Id="rId1014" Type="http://schemas.openxmlformats.org/officeDocument/2006/relationships/image" Target="../media/image-2-1014.svg"/><Relationship Id="rId1015" Type="http://schemas.openxmlformats.org/officeDocument/2006/relationships/image" Target="../media/image-2-1015.png"/><Relationship Id="rId1016" Type="http://schemas.openxmlformats.org/officeDocument/2006/relationships/image" Target="../media/image-2-1016.svg"/><Relationship Id="rId1017" Type="http://schemas.openxmlformats.org/officeDocument/2006/relationships/image" Target="../media/image-2-1017.png"/><Relationship Id="rId1018" Type="http://schemas.openxmlformats.org/officeDocument/2006/relationships/image" Target="../media/image-2-1018.svg"/><Relationship Id="rId1019" Type="http://schemas.openxmlformats.org/officeDocument/2006/relationships/image" Target="../media/image-2-1019.png"/><Relationship Id="rId1020" Type="http://schemas.openxmlformats.org/officeDocument/2006/relationships/image" Target="../media/image-2-1020.svg"/><Relationship Id="rId1021" Type="http://schemas.openxmlformats.org/officeDocument/2006/relationships/image" Target="../media/image-2-1021.png"/><Relationship Id="rId1022" Type="http://schemas.openxmlformats.org/officeDocument/2006/relationships/image" Target="../media/image-2-1022.svg"/><Relationship Id="rId1023" Type="http://schemas.openxmlformats.org/officeDocument/2006/relationships/image" Target="../media/image-2-1023.png"/><Relationship Id="rId1024" Type="http://schemas.openxmlformats.org/officeDocument/2006/relationships/image" Target="../media/image-2-1024.svg"/><Relationship Id="rId1025" Type="http://schemas.openxmlformats.org/officeDocument/2006/relationships/image" Target="../media/image-2-1025.png"/><Relationship Id="rId1026" Type="http://schemas.openxmlformats.org/officeDocument/2006/relationships/image" Target="../media/image-2-1026.svg"/><Relationship Id="rId1027" Type="http://schemas.openxmlformats.org/officeDocument/2006/relationships/image" Target="../media/image-2-1027.png"/><Relationship Id="rId1028" Type="http://schemas.openxmlformats.org/officeDocument/2006/relationships/image" Target="../media/image-2-1028.svg"/><Relationship Id="rId1029" Type="http://schemas.openxmlformats.org/officeDocument/2006/relationships/image" Target="../media/image-2-1029.png"/><Relationship Id="rId1030" Type="http://schemas.openxmlformats.org/officeDocument/2006/relationships/image" Target="../media/image-2-1030.svg"/><Relationship Id="rId1031" Type="http://schemas.openxmlformats.org/officeDocument/2006/relationships/image" Target="../media/image-2-1031.png"/><Relationship Id="rId1032" Type="http://schemas.openxmlformats.org/officeDocument/2006/relationships/image" Target="../media/image-2-1032.svg"/><Relationship Id="rId1033" Type="http://schemas.openxmlformats.org/officeDocument/2006/relationships/image" Target="../media/image-2-1033.png"/><Relationship Id="rId1034" Type="http://schemas.openxmlformats.org/officeDocument/2006/relationships/image" Target="../media/image-2-1034.svg"/><Relationship Id="rId1035" Type="http://schemas.openxmlformats.org/officeDocument/2006/relationships/image" Target="../media/image-2-1035.png"/><Relationship Id="rId1036" Type="http://schemas.openxmlformats.org/officeDocument/2006/relationships/image" Target="../media/image-2-1036.svg"/><Relationship Id="rId1037" Type="http://schemas.openxmlformats.org/officeDocument/2006/relationships/image" Target="../media/image-2-1037.png"/><Relationship Id="rId1038" Type="http://schemas.openxmlformats.org/officeDocument/2006/relationships/image" Target="../media/image-2-1038.svg"/><Relationship Id="rId1039" Type="http://schemas.openxmlformats.org/officeDocument/2006/relationships/image" Target="../media/image-2-1039.png"/><Relationship Id="rId1040" Type="http://schemas.openxmlformats.org/officeDocument/2006/relationships/image" Target="../media/image-2-1040.svg"/><Relationship Id="rId1041" Type="http://schemas.openxmlformats.org/officeDocument/2006/relationships/image" Target="../media/image-2-1041.png"/><Relationship Id="rId1042" Type="http://schemas.openxmlformats.org/officeDocument/2006/relationships/image" Target="../media/image-2-1042.svg"/><Relationship Id="rId1043" Type="http://schemas.openxmlformats.org/officeDocument/2006/relationships/image" Target="../media/image-2-1043.png"/><Relationship Id="rId1044" Type="http://schemas.openxmlformats.org/officeDocument/2006/relationships/image" Target="../media/image-2-1044.svg"/><Relationship Id="rId1045" Type="http://schemas.openxmlformats.org/officeDocument/2006/relationships/image" Target="../media/image-2-1045.png"/><Relationship Id="rId1046" Type="http://schemas.openxmlformats.org/officeDocument/2006/relationships/image" Target="../media/image-2-1046.svg"/><Relationship Id="rId1047" Type="http://schemas.openxmlformats.org/officeDocument/2006/relationships/slideLayout" Target="../slideLayouts/slideLayout1.xml"/><Relationship Id="rId104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image" Target="../media/image-3-7.png"/><Relationship Id="rId8" Type="http://schemas.openxmlformats.org/officeDocument/2006/relationships/image" Target="../media/image-3-8.svg"/><Relationship Id="rId9" Type="http://schemas.openxmlformats.org/officeDocument/2006/relationships/image" Target="../media/image-3-9.png"/><Relationship Id="rId10" Type="http://schemas.openxmlformats.org/officeDocument/2006/relationships/image" Target="../media/image-3-10.sv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svg"/><Relationship Id="rId3" Type="http://schemas.openxmlformats.org/officeDocument/2006/relationships/image" Target="../media/image-4-3.png"/><Relationship Id="rId4" Type="http://schemas.openxmlformats.org/officeDocument/2006/relationships/image" Target="../media/image-4-4.svg"/><Relationship Id="rId5" Type="http://schemas.openxmlformats.org/officeDocument/2006/relationships/image" Target="../media/image-4-5.png"/><Relationship Id="rId6" Type="http://schemas.openxmlformats.org/officeDocument/2006/relationships/image" Target="../media/image-4-6.svg"/><Relationship Id="rId7" Type="http://schemas.openxmlformats.org/officeDocument/2006/relationships/image" Target="../media/image-4-7.png"/><Relationship Id="rId8" Type="http://schemas.openxmlformats.org/officeDocument/2006/relationships/image" Target="../media/image-4-8.svg"/><Relationship Id="rId9" Type="http://schemas.openxmlformats.org/officeDocument/2006/relationships/image" Target="../media/image-4-9.png"/><Relationship Id="rId10" Type="http://schemas.openxmlformats.org/officeDocument/2006/relationships/image" Target="../media/image-4-10.svg"/><Relationship Id="rId11" Type="http://schemas.openxmlformats.org/officeDocument/2006/relationships/image" Target="../media/image-4-11.png"/><Relationship Id="rId12" Type="http://schemas.openxmlformats.org/officeDocument/2006/relationships/image" Target="../media/image-4-12.svg"/><Relationship Id="rId13" Type="http://schemas.openxmlformats.org/officeDocument/2006/relationships/image" Target="../media/image-4-13.png"/><Relationship Id="rId14" Type="http://schemas.openxmlformats.org/officeDocument/2006/relationships/image" Target="../media/image-4-14.svg"/><Relationship Id="rId15" Type="http://schemas.openxmlformats.org/officeDocument/2006/relationships/image" Target="../media/image-4-15.png"/><Relationship Id="rId16" Type="http://schemas.openxmlformats.org/officeDocument/2006/relationships/image" Target="../media/image-4-16.svg"/><Relationship Id="rId17" Type="http://schemas.openxmlformats.org/officeDocument/2006/relationships/image" Target="../media/image-4-17.png"/><Relationship Id="rId18" Type="http://schemas.openxmlformats.org/officeDocument/2006/relationships/image" Target="../media/image-4-18.svg"/><Relationship Id="rId19" Type="http://schemas.openxmlformats.org/officeDocument/2006/relationships/image" Target="../media/image-4-19.png"/><Relationship Id="rId20" Type="http://schemas.openxmlformats.org/officeDocument/2006/relationships/image" Target="../media/image-4-20.svg"/><Relationship Id="rId21" Type="http://schemas.openxmlformats.org/officeDocument/2006/relationships/image" Target="../media/image-4-21.png"/><Relationship Id="rId22" Type="http://schemas.openxmlformats.org/officeDocument/2006/relationships/image" Target="../media/image-4-22.svg"/><Relationship Id="rId23" Type="http://schemas.openxmlformats.org/officeDocument/2006/relationships/image" Target="../media/image-4-23.png"/><Relationship Id="rId24" Type="http://schemas.openxmlformats.org/officeDocument/2006/relationships/image" Target="../media/image-4-24.svg"/><Relationship Id="rId25" Type="http://schemas.openxmlformats.org/officeDocument/2006/relationships/image" Target="../media/image-4-25.png"/><Relationship Id="rId26" Type="http://schemas.openxmlformats.org/officeDocument/2006/relationships/image" Target="../media/image-4-26.svg"/><Relationship Id="rId27" Type="http://schemas.openxmlformats.org/officeDocument/2006/relationships/image" Target="../media/image-4-27.png"/><Relationship Id="rId28" Type="http://schemas.openxmlformats.org/officeDocument/2006/relationships/image" Target="../media/image-4-28.svg"/><Relationship Id="rId29" Type="http://schemas.openxmlformats.org/officeDocument/2006/relationships/image" Target="../media/image-4-29.png"/><Relationship Id="rId30" Type="http://schemas.openxmlformats.org/officeDocument/2006/relationships/image" Target="../media/image-4-30.svg"/><Relationship Id="rId31" Type="http://schemas.openxmlformats.org/officeDocument/2006/relationships/image" Target="../media/image-4-31.png"/><Relationship Id="rId32" Type="http://schemas.openxmlformats.org/officeDocument/2006/relationships/image" Target="../media/image-4-32.svg"/><Relationship Id="rId33" Type="http://schemas.openxmlformats.org/officeDocument/2006/relationships/image" Target="../media/image-4-33.png"/><Relationship Id="rId34" Type="http://schemas.openxmlformats.org/officeDocument/2006/relationships/image" Target="../media/image-4-34.svg"/><Relationship Id="rId35" Type="http://schemas.openxmlformats.org/officeDocument/2006/relationships/image" Target="../media/image-4-35.png"/><Relationship Id="rId36" Type="http://schemas.openxmlformats.org/officeDocument/2006/relationships/image" Target="../media/image-4-36.svg"/><Relationship Id="rId37" Type="http://schemas.openxmlformats.org/officeDocument/2006/relationships/image" Target="../media/image-4-37.png"/><Relationship Id="rId38" Type="http://schemas.openxmlformats.org/officeDocument/2006/relationships/image" Target="../media/image-4-38.svg"/><Relationship Id="rId39" Type="http://schemas.openxmlformats.org/officeDocument/2006/relationships/image" Target="../media/image-4-39.png"/><Relationship Id="rId40" Type="http://schemas.openxmlformats.org/officeDocument/2006/relationships/image" Target="../media/image-4-40.svg"/><Relationship Id="rId41" Type="http://schemas.openxmlformats.org/officeDocument/2006/relationships/image" Target="../media/image-4-41.png"/><Relationship Id="rId42" Type="http://schemas.openxmlformats.org/officeDocument/2006/relationships/image" Target="../media/image-4-42.svg"/><Relationship Id="rId43" Type="http://schemas.openxmlformats.org/officeDocument/2006/relationships/image" Target="../media/image-4-43.png"/><Relationship Id="rId44" Type="http://schemas.openxmlformats.org/officeDocument/2006/relationships/image" Target="../media/image-4-44.svg"/><Relationship Id="rId45" Type="http://schemas.openxmlformats.org/officeDocument/2006/relationships/image" Target="../media/image-4-45.png"/><Relationship Id="rId46" Type="http://schemas.openxmlformats.org/officeDocument/2006/relationships/image" Target="../media/image-4-46.svg"/><Relationship Id="rId47" Type="http://schemas.openxmlformats.org/officeDocument/2006/relationships/image" Target="../media/image-4-47.png"/><Relationship Id="rId48" Type="http://schemas.openxmlformats.org/officeDocument/2006/relationships/image" Target="../media/image-4-48.svg"/><Relationship Id="rId49" Type="http://schemas.openxmlformats.org/officeDocument/2006/relationships/image" Target="../media/image-4-49.png"/><Relationship Id="rId50" Type="http://schemas.openxmlformats.org/officeDocument/2006/relationships/image" Target="../media/image-4-50.svg"/><Relationship Id="rId51" Type="http://schemas.openxmlformats.org/officeDocument/2006/relationships/image" Target="../media/image-4-51.png"/><Relationship Id="rId52" Type="http://schemas.openxmlformats.org/officeDocument/2006/relationships/image" Target="../media/image-4-52.svg"/><Relationship Id="rId53" Type="http://schemas.openxmlformats.org/officeDocument/2006/relationships/image" Target="../media/image-4-53.png"/><Relationship Id="rId54" Type="http://schemas.openxmlformats.org/officeDocument/2006/relationships/image" Target="../media/image-4-54.svg"/><Relationship Id="rId55" Type="http://schemas.openxmlformats.org/officeDocument/2006/relationships/image" Target="../media/image-4-55.png"/><Relationship Id="rId56" Type="http://schemas.openxmlformats.org/officeDocument/2006/relationships/image" Target="../media/image-4-56.svg"/><Relationship Id="rId57" Type="http://schemas.openxmlformats.org/officeDocument/2006/relationships/image" Target="../media/image-4-57.png"/><Relationship Id="rId58" Type="http://schemas.openxmlformats.org/officeDocument/2006/relationships/image" Target="../media/image-4-58.svg"/><Relationship Id="rId59" Type="http://schemas.openxmlformats.org/officeDocument/2006/relationships/image" Target="../media/image-4-59.png"/><Relationship Id="rId60" Type="http://schemas.openxmlformats.org/officeDocument/2006/relationships/image" Target="../media/image-4-60.svg"/><Relationship Id="rId61" Type="http://schemas.openxmlformats.org/officeDocument/2006/relationships/image" Target="../media/image-4-61.png"/><Relationship Id="rId62" Type="http://schemas.openxmlformats.org/officeDocument/2006/relationships/image" Target="../media/image-4-62.svg"/><Relationship Id="rId63" Type="http://schemas.openxmlformats.org/officeDocument/2006/relationships/image" Target="../media/image-4-63.png"/><Relationship Id="rId64" Type="http://schemas.openxmlformats.org/officeDocument/2006/relationships/image" Target="../media/image-4-64.svg"/><Relationship Id="rId65" Type="http://schemas.openxmlformats.org/officeDocument/2006/relationships/image" Target="../media/image-4-65.png"/><Relationship Id="rId66" Type="http://schemas.openxmlformats.org/officeDocument/2006/relationships/image" Target="../media/image-4-66.svg"/><Relationship Id="rId67" Type="http://schemas.openxmlformats.org/officeDocument/2006/relationships/image" Target="../media/image-4-67.png"/><Relationship Id="rId68" Type="http://schemas.openxmlformats.org/officeDocument/2006/relationships/image" Target="../media/image-4-68.svg"/><Relationship Id="rId69" Type="http://schemas.openxmlformats.org/officeDocument/2006/relationships/image" Target="../media/image-4-69.png"/><Relationship Id="rId70" Type="http://schemas.openxmlformats.org/officeDocument/2006/relationships/image" Target="../media/image-4-70.svg"/><Relationship Id="rId71" Type="http://schemas.openxmlformats.org/officeDocument/2006/relationships/image" Target="../media/image-4-71.png"/><Relationship Id="rId72" Type="http://schemas.openxmlformats.org/officeDocument/2006/relationships/image" Target="../media/image-4-72.svg"/><Relationship Id="rId73" Type="http://schemas.openxmlformats.org/officeDocument/2006/relationships/image" Target="../media/image-4-73.png"/><Relationship Id="rId74" Type="http://schemas.openxmlformats.org/officeDocument/2006/relationships/image" Target="../media/image-4-74.svg"/><Relationship Id="rId75" Type="http://schemas.openxmlformats.org/officeDocument/2006/relationships/image" Target="../media/image-4-75.png"/><Relationship Id="rId76" Type="http://schemas.openxmlformats.org/officeDocument/2006/relationships/image" Target="../media/image-4-76.svg"/><Relationship Id="rId77" Type="http://schemas.openxmlformats.org/officeDocument/2006/relationships/image" Target="../media/image-4-77.png"/><Relationship Id="rId78" Type="http://schemas.openxmlformats.org/officeDocument/2006/relationships/image" Target="../media/image-4-78.svg"/><Relationship Id="rId79" Type="http://schemas.openxmlformats.org/officeDocument/2006/relationships/image" Target="../media/image-4-79.png"/><Relationship Id="rId80" Type="http://schemas.openxmlformats.org/officeDocument/2006/relationships/image" Target="../media/image-4-80.svg"/><Relationship Id="rId81" Type="http://schemas.openxmlformats.org/officeDocument/2006/relationships/image" Target="../media/image-4-81.png"/><Relationship Id="rId82" Type="http://schemas.openxmlformats.org/officeDocument/2006/relationships/image" Target="../media/image-4-82.svg"/><Relationship Id="rId83" Type="http://schemas.openxmlformats.org/officeDocument/2006/relationships/image" Target="../media/image-4-83.png"/><Relationship Id="rId84" Type="http://schemas.openxmlformats.org/officeDocument/2006/relationships/image" Target="../media/image-4-84.svg"/><Relationship Id="rId85" Type="http://schemas.openxmlformats.org/officeDocument/2006/relationships/image" Target="../media/image-4-85.png"/><Relationship Id="rId86" Type="http://schemas.openxmlformats.org/officeDocument/2006/relationships/image" Target="../media/image-4-86.svg"/><Relationship Id="rId87" Type="http://schemas.openxmlformats.org/officeDocument/2006/relationships/image" Target="../media/image-4-87.png"/><Relationship Id="rId88" Type="http://schemas.openxmlformats.org/officeDocument/2006/relationships/image" Target="../media/image-4-88.svg"/><Relationship Id="rId89" Type="http://schemas.openxmlformats.org/officeDocument/2006/relationships/image" Target="../media/image-4-89.png"/><Relationship Id="rId90" Type="http://schemas.openxmlformats.org/officeDocument/2006/relationships/image" Target="../media/image-4-90.svg"/><Relationship Id="rId91" Type="http://schemas.openxmlformats.org/officeDocument/2006/relationships/image" Target="../media/image-4-91.png"/><Relationship Id="rId92" Type="http://schemas.openxmlformats.org/officeDocument/2006/relationships/image" Target="../media/image-4-92.svg"/><Relationship Id="rId93" Type="http://schemas.openxmlformats.org/officeDocument/2006/relationships/image" Target="../media/image-4-93.png"/><Relationship Id="rId94" Type="http://schemas.openxmlformats.org/officeDocument/2006/relationships/image" Target="../media/image-4-94.svg"/><Relationship Id="rId95" Type="http://schemas.openxmlformats.org/officeDocument/2006/relationships/image" Target="../media/image-4-95.png"/><Relationship Id="rId96" Type="http://schemas.openxmlformats.org/officeDocument/2006/relationships/image" Target="../media/image-4-96.svg"/><Relationship Id="rId97" Type="http://schemas.openxmlformats.org/officeDocument/2006/relationships/image" Target="../media/image-4-97.png"/><Relationship Id="rId98" Type="http://schemas.openxmlformats.org/officeDocument/2006/relationships/image" Target="../media/image-4-98.svg"/><Relationship Id="rId99" Type="http://schemas.openxmlformats.org/officeDocument/2006/relationships/image" Target="../media/image-4-99.png"/><Relationship Id="rId100" Type="http://schemas.openxmlformats.org/officeDocument/2006/relationships/image" Target="../media/image-4-100.svg"/><Relationship Id="rId101" Type="http://schemas.openxmlformats.org/officeDocument/2006/relationships/image" Target="../media/image-4-101.png"/><Relationship Id="rId102" Type="http://schemas.openxmlformats.org/officeDocument/2006/relationships/image" Target="../media/image-4-102.svg"/><Relationship Id="rId103" Type="http://schemas.openxmlformats.org/officeDocument/2006/relationships/image" Target="../media/image-4-103.png"/><Relationship Id="rId104" Type="http://schemas.openxmlformats.org/officeDocument/2006/relationships/image" Target="../media/image-4-104.svg"/><Relationship Id="rId105" Type="http://schemas.openxmlformats.org/officeDocument/2006/relationships/image" Target="../media/image-4-105.png"/><Relationship Id="rId106" Type="http://schemas.openxmlformats.org/officeDocument/2006/relationships/image" Target="../media/image-4-106.svg"/><Relationship Id="rId107" Type="http://schemas.openxmlformats.org/officeDocument/2006/relationships/image" Target="../media/image-4-107.png"/><Relationship Id="rId108" Type="http://schemas.openxmlformats.org/officeDocument/2006/relationships/image" Target="../media/image-4-108.svg"/><Relationship Id="rId109" Type="http://schemas.openxmlformats.org/officeDocument/2006/relationships/image" Target="../media/image-4-109.png"/><Relationship Id="rId110" Type="http://schemas.openxmlformats.org/officeDocument/2006/relationships/image" Target="../media/image-4-110.svg"/><Relationship Id="rId111" Type="http://schemas.openxmlformats.org/officeDocument/2006/relationships/image" Target="../media/image-4-111.png"/><Relationship Id="rId112" Type="http://schemas.openxmlformats.org/officeDocument/2006/relationships/image" Target="../media/image-4-112.svg"/><Relationship Id="rId113" Type="http://schemas.openxmlformats.org/officeDocument/2006/relationships/image" Target="../media/image-4-113.png"/><Relationship Id="rId114" Type="http://schemas.openxmlformats.org/officeDocument/2006/relationships/image" Target="../media/image-4-114.svg"/><Relationship Id="rId115" Type="http://schemas.openxmlformats.org/officeDocument/2006/relationships/image" Target="../media/image-4-115.png"/><Relationship Id="rId116" Type="http://schemas.openxmlformats.org/officeDocument/2006/relationships/image" Target="../media/image-4-116.svg"/><Relationship Id="rId117" Type="http://schemas.openxmlformats.org/officeDocument/2006/relationships/image" Target="../media/image-4-117.png"/><Relationship Id="rId118" Type="http://schemas.openxmlformats.org/officeDocument/2006/relationships/image" Target="../media/image-4-118.png"/><Relationship Id="rId119" Type="http://schemas.openxmlformats.org/officeDocument/2006/relationships/image" Target="../media/image-4-119.svg"/><Relationship Id="rId120" Type="http://schemas.openxmlformats.org/officeDocument/2006/relationships/image" Target="../media/image-4-120.png"/><Relationship Id="rId121" Type="http://schemas.openxmlformats.org/officeDocument/2006/relationships/image" Target="../media/image-4-121.svg"/><Relationship Id="rId122" Type="http://schemas.openxmlformats.org/officeDocument/2006/relationships/image" Target="../media/image-4-122.png"/><Relationship Id="rId123" Type="http://schemas.openxmlformats.org/officeDocument/2006/relationships/image" Target="../media/image-4-123.svg"/><Relationship Id="rId124" Type="http://schemas.openxmlformats.org/officeDocument/2006/relationships/image" Target="../media/image-4-124.png"/><Relationship Id="rId125" Type="http://schemas.openxmlformats.org/officeDocument/2006/relationships/image" Target="../media/image-4-125.svg"/><Relationship Id="rId126" Type="http://schemas.openxmlformats.org/officeDocument/2006/relationships/image" Target="../media/image-4-126.png"/><Relationship Id="rId127" Type="http://schemas.openxmlformats.org/officeDocument/2006/relationships/image" Target="../media/image-4-127.svg"/><Relationship Id="rId128" Type="http://schemas.openxmlformats.org/officeDocument/2006/relationships/image" Target="../media/image-4-128.png"/><Relationship Id="rId129" Type="http://schemas.openxmlformats.org/officeDocument/2006/relationships/image" Target="../media/image-4-129.svg"/><Relationship Id="rId130" Type="http://schemas.openxmlformats.org/officeDocument/2006/relationships/image" Target="../media/image-4-130.png"/><Relationship Id="rId131" Type="http://schemas.openxmlformats.org/officeDocument/2006/relationships/image" Target="../media/image-4-131.svg"/><Relationship Id="rId132" Type="http://schemas.openxmlformats.org/officeDocument/2006/relationships/image" Target="../media/image-4-132.png"/><Relationship Id="rId133" Type="http://schemas.openxmlformats.org/officeDocument/2006/relationships/image" Target="../media/image-4-133.svg"/><Relationship Id="rId134" Type="http://schemas.openxmlformats.org/officeDocument/2006/relationships/image" Target="../media/image-4-134.png"/><Relationship Id="rId135" Type="http://schemas.openxmlformats.org/officeDocument/2006/relationships/image" Target="../media/image-4-135.svg"/><Relationship Id="rId136" Type="http://schemas.openxmlformats.org/officeDocument/2006/relationships/image" Target="../media/image-4-136.png"/><Relationship Id="rId137" Type="http://schemas.openxmlformats.org/officeDocument/2006/relationships/image" Target="../media/image-4-137.svg"/><Relationship Id="rId138" Type="http://schemas.openxmlformats.org/officeDocument/2006/relationships/image" Target="../media/image-4-138.png"/><Relationship Id="rId139" Type="http://schemas.openxmlformats.org/officeDocument/2006/relationships/image" Target="../media/image-4-139.svg"/><Relationship Id="rId140" Type="http://schemas.openxmlformats.org/officeDocument/2006/relationships/image" Target="../media/image-4-140.png"/><Relationship Id="rId141" Type="http://schemas.openxmlformats.org/officeDocument/2006/relationships/image" Target="../media/image-4-141.svg"/><Relationship Id="rId142" Type="http://schemas.openxmlformats.org/officeDocument/2006/relationships/image" Target="../media/image-4-142.png"/><Relationship Id="rId143" Type="http://schemas.openxmlformats.org/officeDocument/2006/relationships/image" Target="../media/image-4-143.svg"/><Relationship Id="rId144" Type="http://schemas.openxmlformats.org/officeDocument/2006/relationships/image" Target="../media/image-4-144.png"/><Relationship Id="rId145" Type="http://schemas.openxmlformats.org/officeDocument/2006/relationships/image" Target="../media/image-4-145.svg"/><Relationship Id="rId146" Type="http://schemas.openxmlformats.org/officeDocument/2006/relationships/image" Target="../media/image-4-146.png"/><Relationship Id="rId147" Type="http://schemas.openxmlformats.org/officeDocument/2006/relationships/image" Target="../media/image-4-147.svg"/><Relationship Id="rId148" Type="http://schemas.openxmlformats.org/officeDocument/2006/relationships/image" Target="../media/image-4-148.png"/><Relationship Id="rId149" Type="http://schemas.openxmlformats.org/officeDocument/2006/relationships/image" Target="../media/image-4-149.svg"/><Relationship Id="rId150" Type="http://schemas.openxmlformats.org/officeDocument/2006/relationships/image" Target="../media/image-4-150.png"/><Relationship Id="rId151" Type="http://schemas.openxmlformats.org/officeDocument/2006/relationships/image" Target="../media/image-4-151.svg"/><Relationship Id="rId152" Type="http://schemas.openxmlformats.org/officeDocument/2006/relationships/image" Target="../media/image-4-152.png"/><Relationship Id="rId153" Type="http://schemas.openxmlformats.org/officeDocument/2006/relationships/image" Target="../media/image-4-153.svg"/><Relationship Id="rId154" Type="http://schemas.openxmlformats.org/officeDocument/2006/relationships/image" Target="../media/image-4-154.png"/><Relationship Id="rId155" Type="http://schemas.openxmlformats.org/officeDocument/2006/relationships/image" Target="../media/image-4-155.svg"/><Relationship Id="rId156" Type="http://schemas.openxmlformats.org/officeDocument/2006/relationships/image" Target="../media/image-4-156.png"/><Relationship Id="rId157" Type="http://schemas.openxmlformats.org/officeDocument/2006/relationships/image" Target="../media/image-4-157.svg"/><Relationship Id="rId158" Type="http://schemas.openxmlformats.org/officeDocument/2006/relationships/image" Target="../media/image-4-158.png"/><Relationship Id="rId159" Type="http://schemas.openxmlformats.org/officeDocument/2006/relationships/image" Target="../media/image-4-159.svg"/><Relationship Id="rId160" Type="http://schemas.openxmlformats.org/officeDocument/2006/relationships/slideLayout" Target="../slideLayouts/slideLayout1.xml"/><Relationship Id="rId161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svg"/><Relationship Id="rId3" Type="http://schemas.openxmlformats.org/officeDocument/2006/relationships/image" Target="../media/image-5-3.png"/><Relationship Id="rId4" Type="http://schemas.openxmlformats.org/officeDocument/2006/relationships/image" Target="../media/image-5-4.svg"/><Relationship Id="rId5" Type="http://schemas.openxmlformats.org/officeDocument/2006/relationships/image" Target="../media/image-5-5.png"/><Relationship Id="rId6" Type="http://schemas.openxmlformats.org/officeDocument/2006/relationships/image" Target="../media/image-5-6.svg"/><Relationship Id="rId7" Type="http://schemas.openxmlformats.org/officeDocument/2006/relationships/image" Target="../media/image-5-7.png"/><Relationship Id="rId8" Type="http://schemas.openxmlformats.org/officeDocument/2006/relationships/image" Target="../media/image-5-8.svg"/><Relationship Id="rId9" Type="http://schemas.openxmlformats.org/officeDocument/2006/relationships/image" Target="../media/image-5-9.png"/><Relationship Id="rId10" Type="http://schemas.openxmlformats.org/officeDocument/2006/relationships/image" Target="../media/image-5-10.svg"/><Relationship Id="rId11" Type="http://schemas.openxmlformats.org/officeDocument/2006/relationships/image" Target="../media/image-5-11.png"/><Relationship Id="rId12" Type="http://schemas.openxmlformats.org/officeDocument/2006/relationships/image" Target="../media/image-5-12.svg"/><Relationship Id="rId13" Type="http://schemas.openxmlformats.org/officeDocument/2006/relationships/image" Target="../media/image-5-13.png"/><Relationship Id="rId14" Type="http://schemas.openxmlformats.org/officeDocument/2006/relationships/image" Target="../media/image-5-14.png"/><Relationship Id="rId15" Type="http://schemas.openxmlformats.org/officeDocument/2006/relationships/image" Target="../media/image-5-15.png"/><Relationship Id="rId16" Type="http://schemas.openxmlformats.org/officeDocument/2006/relationships/image" Target="../media/image-5-16.svg"/><Relationship Id="rId17" Type="http://schemas.openxmlformats.org/officeDocument/2006/relationships/image" Target="../media/image-5-17.png"/><Relationship Id="rId18" Type="http://schemas.openxmlformats.org/officeDocument/2006/relationships/image" Target="../media/image-5-18.png"/><Relationship Id="rId19" Type="http://schemas.openxmlformats.org/officeDocument/2006/relationships/image" Target="../media/image-5-19.svg"/><Relationship Id="rId20" Type="http://schemas.openxmlformats.org/officeDocument/2006/relationships/image" Target="../media/image-5-20.png"/><Relationship Id="rId21" Type="http://schemas.openxmlformats.org/officeDocument/2006/relationships/image" Target="../media/image-5-21.png"/><Relationship Id="rId22" Type="http://schemas.openxmlformats.org/officeDocument/2006/relationships/image" Target="../media/image-5-22.svg"/><Relationship Id="rId23" Type="http://schemas.openxmlformats.org/officeDocument/2006/relationships/image" Target="../media/image-5-23.png"/><Relationship Id="rId24" Type="http://schemas.openxmlformats.org/officeDocument/2006/relationships/image" Target="../media/image-5-24.png"/><Relationship Id="rId25" Type="http://schemas.openxmlformats.org/officeDocument/2006/relationships/image" Target="../media/image-5-25.svg"/><Relationship Id="rId26" Type="http://schemas.openxmlformats.org/officeDocument/2006/relationships/image" Target="../media/image-5-26.png"/><Relationship Id="rId27" Type="http://schemas.openxmlformats.org/officeDocument/2006/relationships/image" Target="../media/image-5-27.png"/><Relationship Id="rId28" Type="http://schemas.openxmlformats.org/officeDocument/2006/relationships/image" Target="../media/image-5-28.svg"/><Relationship Id="rId29" Type="http://schemas.openxmlformats.org/officeDocument/2006/relationships/image" Target="../media/image-5-29.png"/><Relationship Id="rId30" Type="http://schemas.openxmlformats.org/officeDocument/2006/relationships/image" Target="../media/image-5-30.png"/><Relationship Id="rId31" Type="http://schemas.openxmlformats.org/officeDocument/2006/relationships/image" Target="../media/image-5-31.svg"/><Relationship Id="rId32" Type="http://schemas.openxmlformats.org/officeDocument/2006/relationships/image" Target="../media/image-5-32.png"/><Relationship Id="rId33" Type="http://schemas.openxmlformats.org/officeDocument/2006/relationships/image" Target="../media/image-5-33.png"/><Relationship Id="rId34" Type="http://schemas.openxmlformats.org/officeDocument/2006/relationships/image" Target="../media/image-5-34.svg"/><Relationship Id="rId35" Type="http://schemas.openxmlformats.org/officeDocument/2006/relationships/image" Target="../media/image-5-35.png"/><Relationship Id="rId36" Type="http://schemas.openxmlformats.org/officeDocument/2006/relationships/image" Target="../media/image-5-36.png"/><Relationship Id="rId37" Type="http://schemas.openxmlformats.org/officeDocument/2006/relationships/image" Target="../media/image-5-37.svg"/><Relationship Id="rId38" Type="http://schemas.openxmlformats.org/officeDocument/2006/relationships/image" Target="../media/image-5-38.png"/><Relationship Id="rId39" Type="http://schemas.openxmlformats.org/officeDocument/2006/relationships/image" Target="../media/image-5-39.png"/><Relationship Id="rId40" Type="http://schemas.openxmlformats.org/officeDocument/2006/relationships/image" Target="../media/image-5-40.svg"/><Relationship Id="rId41" Type="http://schemas.openxmlformats.org/officeDocument/2006/relationships/image" Target="../media/image-5-41.png"/><Relationship Id="rId42" Type="http://schemas.openxmlformats.org/officeDocument/2006/relationships/image" Target="../media/image-5-42.png"/><Relationship Id="rId43" Type="http://schemas.openxmlformats.org/officeDocument/2006/relationships/image" Target="../media/image-5-43.svg"/><Relationship Id="rId44" Type="http://schemas.openxmlformats.org/officeDocument/2006/relationships/image" Target="../media/image-5-44.png"/><Relationship Id="rId45" Type="http://schemas.openxmlformats.org/officeDocument/2006/relationships/image" Target="../media/image-5-45.png"/><Relationship Id="rId46" Type="http://schemas.openxmlformats.org/officeDocument/2006/relationships/image" Target="../media/image-5-46.svg"/><Relationship Id="rId47" Type="http://schemas.openxmlformats.org/officeDocument/2006/relationships/image" Target="../media/image-5-47.png"/><Relationship Id="rId48" Type="http://schemas.openxmlformats.org/officeDocument/2006/relationships/image" Target="../media/image-5-48.png"/><Relationship Id="rId49" Type="http://schemas.openxmlformats.org/officeDocument/2006/relationships/image" Target="../media/image-5-49.svg"/><Relationship Id="rId50" Type="http://schemas.openxmlformats.org/officeDocument/2006/relationships/image" Target="../media/image-5-50.png"/><Relationship Id="rId51" Type="http://schemas.openxmlformats.org/officeDocument/2006/relationships/image" Target="../media/image-5-51.png"/><Relationship Id="rId52" Type="http://schemas.openxmlformats.org/officeDocument/2006/relationships/image" Target="../media/image-5-52.svg"/><Relationship Id="rId53" Type="http://schemas.openxmlformats.org/officeDocument/2006/relationships/image" Target="../media/image-5-53.png"/><Relationship Id="rId54" Type="http://schemas.openxmlformats.org/officeDocument/2006/relationships/image" Target="../media/image-5-54.png"/><Relationship Id="rId55" Type="http://schemas.openxmlformats.org/officeDocument/2006/relationships/image" Target="../media/image-5-55.svg"/><Relationship Id="rId56" Type="http://schemas.openxmlformats.org/officeDocument/2006/relationships/image" Target="../media/image-5-56.png"/><Relationship Id="rId57" Type="http://schemas.openxmlformats.org/officeDocument/2006/relationships/image" Target="../media/image-5-57.png"/><Relationship Id="rId58" Type="http://schemas.openxmlformats.org/officeDocument/2006/relationships/image" Target="../media/image-5-58.svg"/><Relationship Id="rId59" Type="http://schemas.openxmlformats.org/officeDocument/2006/relationships/image" Target="../media/image-5-59.png"/><Relationship Id="rId60" Type="http://schemas.openxmlformats.org/officeDocument/2006/relationships/image" Target="../media/image-5-60.png"/><Relationship Id="rId61" Type="http://schemas.openxmlformats.org/officeDocument/2006/relationships/image" Target="../media/image-5-61.svg"/><Relationship Id="rId62" Type="http://schemas.openxmlformats.org/officeDocument/2006/relationships/image" Target="../media/image-5-62.png"/><Relationship Id="rId63" Type="http://schemas.openxmlformats.org/officeDocument/2006/relationships/image" Target="../media/image-5-63.png"/><Relationship Id="rId64" Type="http://schemas.openxmlformats.org/officeDocument/2006/relationships/image" Target="../media/image-5-64.svg"/><Relationship Id="rId65" Type="http://schemas.openxmlformats.org/officeDocument/2006/relationships/image" Target="../media/image-5-65.png"/><Relationship Id="rId66" Type="http://schemas.openxmlformats.org/officeDocument/2006/relationships/image" Target="../media/image-5-66.png"/><Relationship Id="rId67" Type="http://schemas.openxmlformats.org/officeDocument/2006/relationships/image" Target="../media/image-5-67.svg"/><Relationship Id="rId68" Type="http://schemas.openxmlformats.org/officeDocument/2006/relationships/image" Target="../media/image-5-68.png"/><Relationship Id="rId69" Type="http://schemas.openxmlformats.org/officeDocument/2006/relationships/image" Target="../media/image-5-69.png"/><Relationship Id="rId70" Type="http://schemas.openxmlformats.org/officeDocument/2006/relationships/image" Target="../media/image-5-70.svg"/><Relationship Id="rId71" Type="http://schemas.openxmlformats.org/officeDocument/2006/relationships/image" Target="../media/image-5-71.png"/><Relationship Id="rId72" Type="http://schemas.openxmlformats.org/officeDocument/2006/relationships/image" Target="../media/image-5-72.png"/><Relationship Id="rId73" Type="http://schemas.openxmlformats.org/officeDocument/2006/relationships/image" Target="../media/image-5-73.svg"/><Relationship Id="rId74" Type="http://schemas.openxmlformats.org/officeDocument/2006/relationships/image" Target="../media/image-5-74.png"/><Relationship Id="rId75" Type="http://schemas.openxmlformats.org/officeDocument/2006/relationships/image" Target="../media/image-5-75.png"/><Relationship Id="rId76" Type="http://schemas.openxmlformats.org/officeDocument/2006/relationships/image" Target="../media/image-5-76.svg"/><Relationship Id="rId77" Type="http://schemas.openxmlformats.org/officeDocument/2006/relationships/image" Target="../media/image-5-77.png"/><Relationship Id="rId78" Type="http://schemas.openxmlformats.org/officeDocument/2006/relationships/image" Target="../media/image-5-78.png"/><Relationship Id="rId79" Type="http://schemas.openxmlformats.org/officeDocument/2006/relationships/image" Target="../media/image-5-79.svg"/><Relationship Id="rId80" Type="http://schemas.openxmlformats.org/officeDocument/2006/relationships/image" Target="../media/image-5-80.png"/><Relationship Id="rId81" Type="http://schemas.openxmlformats.org/officeDocument/2006/relationships/image" Target="../media/image-5-81.png"/><Relationship Id="rId82" Type="http://schemas.openxmlformats.org/officeDocument/2006/relationships/image" Target="../media/image-5-82.svg"/><Relationship Id="rId83" Type="http://schemas.openxmlformats.org/officeDocument/2006/relationships/image" Target="../media/image-5-83.png"/><Relationship Id="rId84" Type="http://schemas.openxmlformats.org/officeDocument/2006/relationships/image" Target="../media/image-5-84.png"/><Relationship Id="rId85" Type="http://schemas.openxmlformats.org/officeDocument/2006/relationships/image" Target="../media/image-5-85.svg"/><Relationship Id="rId86" Type="http://schemas.openxmlformats.org/officeDocument/2006/relationships/image" Target="../media/image-5-86.png"/><Relationship Id="rId87" Type="http://schemas.openxmlformats.org/officeDocument/2006/relationships/image" Target="../media/image-5-87.png"/><Relationship Id="rId88" Type="http://schemas.openxmlformats.org/officeDocument/2006/relationships/image" Target="../media/image-5-88.svg"/><Relationship Id="rId89" Type="http://schemas.openxmlformats.org/officeDocument/2006/relationships/image" Target="../media/image-5-89.png"/><Relationship Id="rId90" Type="http://schemas.openxmlformats.org/officeDocument/2006/relationships/image" Target="../media/image-5-90.png"/><Relationship Id="rId91" Type="http://schemas.openxmlformats.org/officeDocument/2006/relationships/image" Target="../media/image-5-91.svg"/><Relationship Id="rId92" Type="http://schemas.openxmlformats.org/officeDocument/2006/relationships/image" Target="../media/image-5-92.png"/><Relationship Id="rId93" Type="http://schemas.openxmlformats.org/officeDocument/2006/relationships/image" Target="../media/image-5-93.png"/><Relationship Id="rId94" Type="http://schemas.openxmlformats.org/officeDocument/2006/relationships/image" Target="../media/image-5-94.svg"/><Relationship Id="rId95" Type="http://schemas.openxmlformats.org/officeDocument/2006/relationships/image" Target="../media/image-5-95.png"/><Relationship Id="rId96" Type="http://schemas.openxmlformats.org/officeDocument/2006/relationships/image" Target="../media/image-5-96.png"/><Relationship Id="rId97" Type="http://schemas.openxmlformats.org/officeDocument/2006/relationships/image" Target="../media/image-5-97.svg"/><Relationship Id="rId98" Type="http://schemas.openxmlformats.org/officeDocument/2006/relationships/image" Target="../media/image-5-98.png"/><Relationship Id="rId99" Type="http://schemas.openxmlformats.org/officeDocument/2006/relationships/image" Target="../media/image-5-99.png"/><Relationship Id="rId100" Type="http://schemas.openxmlformats.org/officeDocument/2006/relationships/image" Target="../media/image-5-100.svg"/><Relationship Id="rId101" Type="http://schemas.openxmlformats.org/officeDocument/2006/relationships/image" Target="../media/image-5-101.png"/><Relationship Id="rId102" Type="http://schemas.openxmlformats.org/officeDocument/2006/relationships/image" Target="../media/image-5-102.png"/><Relationship Id="rId103" Type="http://schemas.openxmlformats.org/officeDocument/2006/relationships/image" Target="../media/image-5-103.svg"/><Relationship Id="rId104" Type="http://schemas.openxmlformats.org/officeDocument/2006/relationships/image" Target="../media/image-5-104.png"/><Relationship Id="rId105" Type="http://schemas.openxmlformats.org/officeDocument/2006/relationships/image" Target="../media/image-5-105.png"/><Relationship Id="rId106" Type="http://schemas.openxmlformats.org/officeDocument/2006/relationships/image" Target="../media/image-5-106.svg"/><Relationship Id="rId107" Type="http://schemas.openxmlformats.org/officeDocument/2006/relationships/image" Target="../media/image-5-107.png"/><Relationship Id="rId108" Type="http://schemas.openxmlformats.org/officeDocument/2006/relationships/image" Target="../media/image-5-108.png"/><Relationship Id="rId109" Type="http://schemas.openxmlformats.org/officeDocument/2006/relationships/image" Target="../media/image-5-109.svg"/><Relationship Id="rId110" Type="http://schemas.openxmlformats.org/officeDocument/2006/relationships/image" Target="../media/image-5-110.png"/><Relationship Id="rId111" Type="http://schemas.openxmlformats.org/officeDocument/2006/relationships/image" Target="../media/image-5-111.png"/><Relationship Id="rId112" Type="http://schemas.openxmlformats.org/officeDocument/2006/relationships/image" Target="../media/image-5-112.svg"/><Relationship Id="rId113" Type="http://schemas.openxmlformats.org/officeDocument/2006/relationships/image" Target="../media/image-5-113.png"/><Relationship Id="rId114" Type="http://schemas.openxmlformats.org/officeDocument/2006/relationships/image" Target="../media/image-5-114.png"/><Relationship Id="rId115" Type="http://schemas.openxmlformats.org/officeDocument/2006/relationships/image" Target="../media/image-5-115.svg"/><Relationship Id="rId116" Type="http://schemas.openxmlformats.org/officeDocument/2006/relationships/image" Target="../media/image-5-116.png"/><Relationship Id="rId117" Type="http://schemas.openxmlformats.org/officeDocument/2006/relationships/image" Target="../media/image-5-117.png"/><Relationship Id="rId118" Type="http://schemas.openxmlformats.org/officeDocument/2006/relationships/image" Target="../media/image-5-118.svg"/><Relationship Id="rId119" Type="http://schemas.openxmlformats.org/officeDocument/2006/relationships/image" Target="../media/image-5-119.png"/><Relationship Id="rId120" Type="http://schemas.openxmlformats.org/officeDocument/2006/relationships/image" Target="../media/image-5-120.png"/><Relationship Id="rId121" Type="http://schemas.openxmlformats.org/officeDocument/2006/relationships/image" Target="../media/image-5-121.svg"/><Relationship Id="rId122" Type="http://schemas.openxmlformats.org/officeDocument/2006/relationships/image" Target="../media/image-5-122.png"/><Relationship Id="rId123" Type="http://schemas.openxmlformats.org/officeDocument/2006/relationships/image" Target="../media/image-5-123.png"/><Relationship Id="rId124" Type="http://schemas.openxmlformats.org/officeDocument/2006/relationships/image" Target="../media/image-5-124.svg"/><Relationship Id="rId125" Type="http://schemas.openxmlformats.org/officeDocument/2006/relationships/image" Target="../media/image-5-125.png"/><Relationship Id="rId126" Type="http://schemas.openxmlformats.org/officeDocument/2006/relationships/image" Target="../media/image-5-126.png"/><Relationship Id="rId127" Type="http://schemas.openxmlformats.org/officeDocument/2006/relationships/image" Target="../media/image-5-127.svg"/><Relationship Id="rId128" Type="http://schemas.openxmlformats.org/officeDocument/2006/relationships/image" Target="../media/image-5-128.png"/><Relationship Id="rId129" Type="http://schemas.openxmlformats.org/officeDocument/2006/relationships/image" Target="../media/image-5-129.png"/><Relationship Id="rId130" Type="http://schemas.openxmlformats.org/officeDocument/2006/relationships/image" Target="../media/image-5-130.svg"/><Relationship Id="rId131" Type="http://schemas.openxmlformats.org/officeDocument/2006/relationships/image" Target="../media/image-5-131.png"/><Relationship Id="rId132" Type="http://schemas.openxmlformats.org/officeDocument/2006/relationships/image" Target="../media/image-5-132.png"/><Relationship Id="rId133" Type="http://schemas.openxmlformats.org/officeDocument/2006/relationships/image" Target="../media/image-5-133.svg"/><Relationship Id="rId134" Type="http://schemas.openxmlformats.org/officeDocument/2006/relationships/image" Target="../media/image-5-134.png"/><Relationship Id="rId135" Type="http://schemas.openxmlformats.org/officeDocument/2006/relationships/image" Target="../media/image-5-135.png"/><Relationship Id="rId136" Type="http://schemas.openxmlformats.org/officeDocument/2006/relationships/image" Target="../media/image-5-136.svg"/><Relationship Id="rId137" Type="http://schemas.openxmlformats.org/officeDocument/2006/relationships/image" Target="../media/image-5-137.png"/><Relationship Id="rId138" Type="http://schemas.openxmlformats.org/officeDocument/2006/relationships/image" Target="../media/image-5-138.png"/><Relationship Id="rId139" Type="http://schemas.openxmlformats.org/officeDocument/2006/relationships/image" Target="../media/image-5-139.svg"/><Relationship Id="rId140" Type="http://schemas.openxmlformats.org/officeDocument/2006/relationships/image" Target="../media/image-5-140.png"/><Relationship Id="rId141" Type="http://schemas.openxmlformats.org/officeDocument/2006/relationships/image" Target="../media/image-5-141.png"/><Relationship Id="rId142" Type="http://schemas.openxmlformats.org/officeDocument/2006/relationships/image" Target="../media/image-5-142.svg"/><Relationship Id="rId143" Type="http://schemas.openxmlformats.org/officeDocument/2006/relationships/image" Target="../media/image-5-143.png"/><Relationship Id="rId144" Type="http://schemas.openxmlformats.org/officeDocument/2006/relationships/image" Target="../media/image-5-144.png"/><Relationship Id="rId145" Type="http://schemas.openxmlformats.org/officeDocument/2006/relationships/image" Target="../media/image-5-145.svg"/><Relationship Id="rId146" Type="http://schemas.openxmlformats.org/officeDocument/2006/relationships/image" Target="../media/image-5-146.png"/><Relationship Id="rId147" Type="http://schemas.openxmlformats.org/officeDocument/2006/relationships/image" Target="../media/image-5-147.png"/><Relationship Id="rId148" Type="http://schemas.openxmlformats.org/officeDocument/2006/relationships/image" Target="../media/image-5-148.svg"/><Relationship Id="rId149" Type="http://schemas.openxmlformats.org/officeDocument/2006/relationships/image" Target="../media/image-5-149.png"/><Relationship Id="rId150" Type="http://schemas.openxmlformats.org/officeDocument/2006/relationships/image" Target="../media/image-5-150.png"/><Relationship Id="rId151" Type="http://schemas.openxmlformats.org/officeDocument/2006/relationships/image" Target="../media/image-5-151.svg"/><Relationship Id="rId152" Type="http://schemas.openxmlformats.org/officeDocument/2006/relationships/image" Target="../media/image-5-152.png"/><Relationship Id="rId153" Type="http://schemas.openxmlformats.org/officeDocument/2006/relationships/image" Target="../media/image-5-153.png"/><Relationship Id="rId154" Type="http://schemas.openxmlformats.org/officeDocument/2006/relationships/image" Target="../media/image-5-154.svg"/><Relationship Id="rId155" Type="http://schemas.openxmlformats.org/officeDocument/2006/relationships/image" Target="../media/image-5-155.png"/><Relationship Id="rId156" Type="http://schemas.openxmlformats.org/officeDocument/2006/relationships/image" Target="../media/image-5-156.png"/><Relationship Id="rId157" Type="http://schemas.openxmlformats.org/officeDocument/2006/relationships/image" Target="../media/image-5-157.svg"/><Relationship Id="rId158" Type="http://schemas.openxmlformats.org/officeDocument/2006/relationships/image" Target="../media/image-5-158.png"/><Relationship Id="rId159" Type="http://schemas.openxmlformats.org/officeDocument/2006/relationships/image" Target="../media/image-5-159.png"/><Relationship Id="rId160" Type="http://schemas.openxmlformats.org/officeDocument/2006/relationships/image" Target="../media/image-5-160.svg"/><Relationship Id="rId161" Type="http://schemas.openxmlformats.org/officeDocument/2006/relationships/image" Target="../media/image-5-161.png"/><Relationship Id="rId162" Type="http://schemas.openxmlformats.org/officeDocument/2006/relationships/image" Target="../media/image-5-162.png"/><Relationship Id="rId163" Type="http://schemas.openxmlformats.org/officeDocument/2006/relationships/image" Target="../media/image-5-163.svg"/><Relationship Id="rId164" Type="http://schemas.openxmlformats.org/officeDocument/2006/relationships/image" Target="../media/image-5-164.png"/><Relationship Id="rId165" Type="http://schemas.openxmlformats.org/officeDocument/2006/relationships/image" Target="../media/image-5-165.png"/><Relationship Id="rId166" Type="http://schemas.openxmlformats.org/officeDocument/2006/relationships/image" Target="../media/image-5-166.svg"/><Relationship Id="rId167" Type="http://schemas.openxmlformats.org/officeDocument/2006/relationships/image" Target="../media/image-5-167.png"/><Relationship Id="rId168" Type="http://schemas.openxmlformats.org/officeDocument/2006/relationships/image" Target="../media/image-5-168.png"/><Relationship Id="rId169" Type="http://schemas.openxmlformats.org/officeDocument/2006/relationships/image" Target="../media/image-5-169.svg"/><Relationship Id="rId170" Type="http://schemas.openxmlformats.org/officeDocument/2006/relationships/image" Target="../media/image-5-170.png"/><Relationship Id="rId171" Type="http://schemas.openxmlformats.org/officeDocument/2006/relationships/image" Target="../media/image-5-171.png"/><Relationship Id="rId172" Type="http://schemas.openxmlformats.org/officeDocument/2006/relationships/image" Target="../media/image-5-172.svg"/><Relationship Id="rId173" Type="http://schemas.openxmlformats.org/officeDocument/2006/relationships/image" Target="../media/image-5-173.png"/><Relationship Id="rId174" Type="http://schemas.openxmlformats.org/officeDocument/2006/relationships/image" Target="../media/image-5-174.png"/><Relationship Id="rId175" Type="http://schemas.openxmlformats.org/officeDocument/2006/relationships/image" Target="../media/image-5-175.svg"/><Relationship Id="rId176" Type="http://schemas.openxmlformats.org/officeDocument/2006/relationships/image" Target="../media/image-5-176.png"/><Relationship Id="rId177" Type="http://schemas.openxmlformats.org/officeDocument/2006/relationships/image" Target="../media/image-5-177.png"/><Relationship Id="rId178" Type="http://schemas.openxmlformats.org/officeDocument/2006/relationships/image" Target="../media/image-5-178.svg"/><Relationship Id="rId179" Type="http://schemas.openxmlformats.org/officeDocument/2006/relationships/image" Target="../media/image-5-179.png"/><Relationship Id="rId180" Type="http://schemas.openxmlformats.org/officeDocument/2006/relationships/image" Target="../media/image-5-180.png"/><Relationship Id="rId181" Type="http://schemas.openxmlformats.org/officeDocument/2006/relationships/image" Target="../media/image-5-181.svg"/><Relationship Id="rId182" Type="http://schemas.openxmlformats.org/officeDocument/2006/relationships/image" Target="../media/image-5-182.png"/><Relationship Id="rId183" Type="http://schemas.openxmlformats.org/officeDocument/2006/relationships/image" Target="../media/image-5-183.png"/><Relationship Id="rId184" Type="http://schemas.openxmlformats.org/officeDocument/2006/relationships/image" Target="../media/image-5-184.svg"/><Relationship Id="rId185" Type="http://schemas.openxmlformats.org/officeDocument/2006/relationships/image" Target="../media/image-5-185.png"/><Relationship Id="rId186" Type="http://schemas.openxmlformats.org/officeDocument/2006/relationships/image" Target="../media/image-5-186.png"/><Relationship Id="rId187" Type="http://schemas.openxmlformats.org/officeDocument/2006/relationships/image" Target="../media/image-5-187.svg"/><Relationship Id="rId188" Type="http://schemas.openxmlformats.org/officeDocument/2006/relationships/image" Target="../media/image-5-188.png"/><Relationship Id="rId189" Type="http://schemas.openxmlformats.org/officeDocument/2006/relationships/image" Target="../media/image-5-189.png"/><Relationship Id="rId190" Type="http://schemas.openxmlformats.org/officeDocument/2006/relationships/image" Target="../media/image-5-190.svg"/><Relationship Id="rId191" Type="http://schemas.openxmlformats.org/officeDocument/2006/relationships/image" Target="../media/image-5-191.png"/><Relationship Id="rId192" Type="http://schemas.openxmlformats.org/officeDocument/2006/relationships/image" Target="../media/image-5-192.png"/><Relationship Id="rId193" Type="http://schemas.openxmlformats.org/officeDocument/2006/relationships/image" Target="../media/image-5-193.svg"/><Relationship Id="rId194" Type="http://schemas.openxmlformats.org/officeDocument/2006/relationships/image" Target="../media/image-5-194.png"/><Relationship Id="rId195" Type="http://schemas.openxmlformats.org/officeDocument/2006/relationships/image" Target="../media/image-5-195.png"/><Relationship Id="rId196" Type="http://schemas.openxmlformats.org/officeDocument/2006/relationships/image" Target="../media/image-5-196.svg"/><Relationship Id="rId197" Type="http://schemas.openxmlformats.org/officeDocument/2006/relationships/image" Target="../media/image-5-197.png"/><Relationship Id="rId198" Type="http://schemas.openxmlformats.org/officeDocument/2006/relationships/image" Target="../media/image-5-198.png"/><Relationship Id="rId199" Type="http://schemas.openxmlformats.org/officeDocument/2006/relationships/image" Target="../media/image-5-199.svg"/><Relationship Id="rId200" Type="http://schemas.openxmlformats.org/officeDocument/2006/relationships/image" Target="../media/image-5-200.png"/><Relationship Id="rId201" Type="http://schemas.openxmlformats.org/officeDocument/2006/relationships/image" Target="../media/image-5-201.png"/><Relationship Id="rId202" Type="http://schemas.openxmlformats.org/officeDocument/2006/relationships/image" Target="../media/image-5-202.svg"/><Relationship Id="rId203" Type="http://schemas.openxmlformats.org/officeDocument/2006/relationships/image" Target="../media/image-5-203.png"/><Relationship Id="rId204" Type="http://schemas.openxmlformats.org/officeDocument/2006/relationships/image" Target="../media/image-5-204.png"/><Relationship Id="rId205" Type="http://schemas.openxmlformats.org/officeDocument/2006/relationships/image" Target="../media/image-5-205.svg"/><Relationship Id="rId206" Type="http://schemas.openxmlformats.org/officeDocument/2006/relationships/image" Target="../media/image-5-206.png"/><Relationship Id="rId207" Type="http://schemas.openxmlformats.org/officeDocument/2006/relationships/image" Target="../media/image-5-207.png"/><Relationship Id="rId208" Type="http://schemas.openxmlformats.org/officeDocument/2006/relationships/image" Target="../media/image-5-208.svg"/><Relationship Id="rId209" Type="http://schemas.openxmlformats.org/officeDocument/2006/relationships/image" Target="../media/image-5-209.png"/><Relationship Id="rId210" Type="http://schemas.openxmlformats.org/officeDocument/2006/relationships/image" Target="../media/image-5-210.png"/><Relationship Id="rId211" Type="http://schemas.openxmlformats.org/officeDocument/2006/relationships/image" Target="../media/image-5-211.svg"/><Relationship Id="rId212" Type="http://schemas.openxmlformats.org/officeDocument/2006/relationships/image" Target="../media/image-5-212.png"/><Relationship Id="rId213" Type="http://schemas.openxmlformats.org/officeDocument/2006/relationships/image" Target="../media/image-5-213.png"/><Relationship Id="rId214" Type="http://schemas.openxmlformats.org/officeDocument/2006/relationships/image" Target="../media/image-5-214.svg"/><Relationship Id="rId215" Type="http://schemas.openxmlformats.org/officeDocument/2006/relationships/image" Target="../media/image-5-215.png"/><Relationship Id="rId216" Type="http://schemas.openxmlformats.org/officeDocument/2006/relationships/image" Target="../media/image-5-216.png"/><Relationship Id="rId217" Type="http://schemas.openxmlformats.org/officeDocument/2006/relationships/image" Target="../media/image-5-217.svg"/><Relationship Id="rId218" Type="http://schemas.openxmlformats.org/officeDocument/2006/relationships/image" Target="../media/image-5-218.png"/><Relationship Id="rId219" Type="http://schemas.openxmlformats.org/officeDocument/2006/relationships/image" Target="../media/image-5-219.png"/><Relationship Id="rId220" Type="http://schemas.openxmlformats.org/officeDocument/2006/relationships/image" Target="../media/image-5-220.svg"/><Relationship Id="rId221" Type="http://schemas.openxmlformats.org/officeDocument/2006/relationships/image" Target="../media/image-5-221.png"/><Relationship Id="rId222" Type="http://schemas.openxmlformats.org/officeDocument/2006/relationships/image" Target="../media/image-5-222.png"/><Relationship Id="rId223" Type="http://schemas.openxmlformats.org/officeDocument/2006/relationships/image" Target="../media/image-5-223.svg"/><Relationship Id="rId224" Type="http://schemas.openxmlformats.org/officeDocument/2006/relationships/image" Target="../media/image-5-224.png"/><Relationship Id="rId225" Type="http://schemas.openxmlformats.org/officeDocument/2006/relationships/image" Target="../media/image-5-225.png"/><Relationship Id="rId226" Type="http://schemas.openxmlformats.org/officeDocument/2006/relationships/image" Target="../media/image-5-226.svg"/><Relationship Id="rId227" Type="http://schemas.openxmlformats.org/officeDocument/2006/relationships/image" Target="../media/image-5-227.png"/><Relationship Id="rId228" Type="http://schemas.openxmlformats.org/officeDocument/2006/relationships/image" Target="../media/image-5-228.png"/><Relationship Id="rId229" Type="http://schemas.openxmlformats.org/officeDocument/2006/relationships/image" Target="../media/image-5-229.svg"/><Relationship Id="rId230" Type="http://schemas.openxmlformats.org/officeDocument/2006/relationships/image" Target="../media/image-5-230.png"/><Relationship Id="rId231" Type="http://schemas.openxmlformats.org/officeDocument/2006/relationships/image" Target="../media/image-5-231.png"/><Relationship Id="rId232" Type="http://schemas.openxmlformats.org/officeDocument/2006/relationships/image" Target="../media/image-5-232.svg"/><Relationship Id="rId233" Type="http://schemas.openxmlformats.org/officeDocument/2006/relationships/image" Target="../media/image-5-233.png"/><Relationship Id="rId234" Type="http://schemas.openxmlformats.org/officeDocument/2006/relationships/image" Target="../media/image-5-234.png"/><Relationship Id="rId235" Type="http://schemas.openxmlformats.org/officeDocument/2006/relationships/image" Target="../media/image-5-235.svg"/><Relationship Id="rId236" Type="http://schemas.openxmlformats.org/officeDocument/2006/relationships/image" Target="../media/image-5-236.png"/><Relationship Id="rId237" Type="http://schemas.openxmlformats.org/officeDocument/2006/relationships/image" Target="../media/image-5-237.png"/><Relationship Id="rId238" Type="http://schemas.openxmlformats.org/officeDocument/2006/relationships/image" Target="../media/image-5-238.svg"/><Relationship Id="rId239" Type="http://schemas.openxmlformats.org/officeDocument/2006/relationships/image" Target="../media/image-5-239.png"/><Relationship Id="rId240" Type="http://schemas.openxmlformats.org/officeDocument/2006/relationships/image" Target="../media/image-5-240.png"/><Relationship Id="rId241" Type="http://schemas.openxmlformats.org/officeDocument/2006/relationships/image" Target="../media/image-5-241.svg"/><Relationship Id="rId242" Type="http://schemas.openxmlformats.org/officeDocument/2006/relationships/image" Target="../media/image-5-242.png"/><Relationship Id="rId243" Type="http://schemas.openxmlformats.org/officeDocument/2006/relationships/image" Target="../media/image-5-243.png"/><Relationship Id="rId244" Type="http://schemas.openxmlformats.org/officeDocument/2006/relationships/image" Target="../media/image-5-244.svg"/><Relationship Id="rId245" Type="http://schemas.openxmlformats.org/officeDocument/2006/relationships/image" Target="../media/image-5-245.png"/><Relationship Id="rId246" Type="http://schemas.openxmlformats.org/officeDocument/2006/relationships/image" Target="../media/image-5-246.png"/><Relationship Id="rId247" Type="http://schemas.openxmlformats.org/officeDocument/2006/relationships/image" Target="../media/image-5-247.svg"/><Relationship Id="rId248" Type="http://schemas.openxmlformats.org/officeDocument/2006/relationships/image" Target="../media/image-5-248.png"/><Relationship Id="rId249" Type="http://schemas.openxmlformats.org/officeDocument/2006/relationships/image" Target="../media/image-5-249.png"/><Relationship Id="rId250" Type="http://schemas.openxmlformats.org/officeDocument/2006/relationships/image" Target="../media/image-5-250.svg"/><Relationship Id="rId251" Type="http://schemas.openxmlformats.org/officeDocument/2006/relationships/image" Target="../media/image-5-251.png"/><Relationship Id="rId252" Type="http://schemas.openxmlformats.org/officeDocument/2006/relationships/image" Target="../media/image-5-252.png"/><Relationship Id="rId253" Type="http://schemas.openxmlformats.org/officeDocument/2006/relationships/image" Target="../media/image-5-253.svg"/><Relationship Id="rId254" Type="http://schemas.openxmlformats.org/officeDocument/2006/relationships/image" Target="../media/image-5-254.png"/><Relationship Id="rId255" Type="http://schemas.openxmlformats.org/officeDocument/2006/relationships/image" Target="../media/image-5-255.svg"/><Relationship Id="rId256" Type="http://schemas.openxmlformats.org/officeDocument/2006/relationships/image" Target="../media/image-5-256.png"/><Relationship Id="rId257" Type="http://schemas.openxmlformats.org/officeDocument/2006/relationships/image" Target="../media/image-5-257.svg"/><Relationship Id="rId258" Type="http://schemas.openxmlformats.org/officeDocument/2006/relationships/image" Target="../media/image-5-258.png"/><Relationship Id="rId259" Type="http://schemas.openxmlformats.org/officeDocument/2006/relationships/image" Target="../media/image-5-259.svg"/><Relationship Id="rId260" Type="http://schemas.openxmlformats.org/officeDocument/2006/relationships/image" Target="../media/image-5-260.png"/><Relationship Id="rId261" Type="http://schemas.openxmlformats.org/officeDocument/2006/relationships/image" Target="../media/image-5-261.svg"/><Relationship Id="rId262" Type="http://schemas.openxmlformats.org/officeDocument/2006/relationships/image" Target="../media/image-5-262.png"/><Relationship Id="rId263" Type="http://schemas.openxmlformats.org/officeDocument/2006/relationships/image" Target="../media/image-5-263.svg"/><Relationship Id="rId264" Type="http://schemas.openxmlformats.org/officeDocument/2006/relationships/image" Target="../media/image-5-264.png"/><Relationship Id="rId265" Type="http://schemas.openxmlformats.org/officeDocument/2006/relationships/image" Target="../media/image-5-265.png"/><Relationship Id="rId266" Type="http://schemas.openxmlformats.org/officeDocument/2006/relationships/image" Target="../media/image-5-266.svg"/><Relationship Id="rId267" Type="http://schemas.openxmlformats.org/officeDocument/2006/relationships/image" Target="../media/image-5-267.png"/><Relationship Id="rId268" Type="http://schemas.openxmlformats.org/officeDocument/2006/relationships/image" Target="../media/image-5-268.svg"/><Relationship Id="rId269" Type="http://schemas.openxmlformats.org/officeDocument/2006/relationships/image" Target="../media/image-5-269.png"/><Relationship Id="rId270" Type="http://schemas.openxmlformats.org/officeDocument/2006/relationships/image" Target="../media/image-5-270.svg"/><Relationship Id="rId271" Type="http://schemas.openxmlformats.org/officeDocument/2006/relationships/image" Target="../media/image-5-271.png"/><Relationship Id="rId272" Type="http://schemas.openxmlformats.org/officeDocument/2006/relationships/image" Target="../media/image-5-272.svg"/><Relationship Id="rId273" Type="http://schemas.openxmlformats.org/officeDocument/2006/relationships/image" Target="../media/image-5-273.png"/><Relationship Id="rId274" Type="http://schemas.openxmlformats.org/officeDocument/2006/relationships/image" Target="../media/image-5-274.svg"/><Relationship Id="rId275" Type="http://schemas.openxmlformats.org/officeDocument/2006/relationships/image" Target="../media/image-5-275.png"/><Relationship Id="rId276" Type="http://schemas.openxmlformats.org/officeDocument/2006/relationships/image" Target="../media/image-5-276.png"/><Relationship Id="rId277" Type="http://schemas.openxmlformats.org/officeDocument/2006/relationships/image" Target="../media/image-5-277.svg"/><Relationship Id="rId278" Type="http://schemas.openxmlformats.org/officeDocument/2006/relationships/image" Target="../media/image-5-278.png"/><Relationship Id="rId279" Type="http://schemas.openxmlformats.org/officeDocument/2006/relationships/image" Target="../media/image-5-279.png"/><Relationship Id="rId280" Type="http://schemas.openxmlformats.org/officeDocument/2006/relationships/image" Target="../media/image-5-280.svg"/><Relationship Id="rId281" Type="http://schemas.openxmlformats.org/officeDocument/2006/relationships/image" Target="../media/image-5-281.png"/><Relationship Id="rId282" Type="http://schemas.openxmlformats.org/officeDocument/2006/relationships/image" Target="../media/image-5-282.svg"/><Relationship Id="rId283" Type="http://schemas.openxmlformats.org/officeDocument/2006/relationships/image" Target="../media/image-5-283.png"/><Relationship Id="rId284" Type="http://schemas.openxmlformats.org/officeDocument/2006/relationships/image" Target="../media/image-5-284.png"/><Relationship Id="rId285" Type="http://schemas.openxmlformats.org/officeDocument/2006/relationships/image" Target="../media/image-5-285.png"/><Relationship Id="rId286" Type="http://schemas.openxmlformats.org/officeDocument/2006/relationships/image" Target="../media/image-5-286.png"/><Relationship Id="rId287" Type="http://schemas.openxmlformats.org/officeDocument/2006/relationships/image" Target="../media/image-5-287.png"/><Relationship Id="rId288" Type="http://schemas.openxmlformats.org/officeDocument/2006/relationships/image" Target="../media/image-5-288.svg"/><Relationship Id="rId289" Type="http://schemas.openxmlformats.org/officeDocument/2006/relationships/image" Target="../media/image-5-289.png"/><Relationship Id="rId290" Type="http://schemas.openxmlformats.org/officeDocument/2006/relationships/image" Target="../media/image-5-290.png"/><Relationship Id="rId291" Type="http://schemas.openxmlformats.org/officeDocument/2006/relationships/image" Target="../media/image-5-291.svg"/><Relationship Id="rId292" Type="http://schemas.openxmlformats.org/officeDocument/2006/relationships/image" Target="../media/image-5-292.png"/><Relationship Id="rId293" Type="http://schemas.openxmlformats.org/officeDocument/2006/relationships/image" Target="../media/image-5-293.svg"/><Relationship Id="rId294" Type="http://schemas.openxmlformats.org/officeDocument/2006/relationships/image" Target="../media/image-5-294.png"/><Relationship Id="rId295" Type="http://schemas.openxmlformats.org/officeDocument/2006/relationships/image" Target="../media/image-5-295.svg"/><Relationship Id="rId296" Type="http://schemas.openxmlformats.org/officeDocument/2006/relationships/image" Target="../media/image-5-296.png"/><Relationship Id="rId297" Type="http://schemas.openxmlformats.org/officeDocument/2006/relationships/image" Target="../media/image-5-297.svg"/><Relationship Id="rId298" Type="http://schemas.openxmlformats.org/officeDocument/2006/relationships/image" Target="../media/image-5-298.png"/><Relationship Id="rId299" Type="http://schemas.openxmlformats.org/officeDocument/2006/relationships/image" Target="../media/image-5-299.svg"/><Relationship Id="rId300" Type="http://schemas.openxmlformats.org/officeDocument/2006/relationships/image" Target="../media/image-5-300.png"/><Relationship Id="rId301" Type="http://schemas.openxmlformats.org/officeDocument/2006/relationships/image" Target="../media/image-5-301.svg"/><Relationship Id="rId302" Type="http://schemas.openxmlformats.org/officeDocument/2006/relationships/image" Target="../media/image-5-302.png"/><Relationship Id="rId303" Type="http://schemas.openxmlformats.org/officeDocument/2006/relationships/image" Target="../media/image-5-303.svg"/><Relationship Id="rId304" Type="http://schemas.openxmlformats.org/officeDocument/2006/relationships/image" Target="../media/image-5-304.png"/><Relationship Id="rId305" Type="http://schemas.openxmlformats.org/officeDocument/2006/relationships/image" Target="../media/image-5-305.svg"/><Relationship Id="rId306" Type="http://schemas.openxmlformats.org/officeDocument/2006/relationships/image" Target="../media/image-5-306.png"/><Relationship Id="rId307" Type="http://schemas.openxmlformats.org/officeDocument/2006/relationships/image" Target="../media/image-5-307.svg"/><Relationship Id="rId308" Type="http://schemas.openxmlformats.org/officeDocument/2006/relationships/image" Target="../media/image-5-308.png"/><Relationship Id="rId309" Type="http://schemas.openxmlformats.org/officeDocument/2006/relationships/image" Target="../media/image-5-309.svg"/><Relationship Id="rId310" Type="http://schemas.openxmlformats.org/officeDocument/2006/relationships/image" Target="../media/image-5-310.png"/><Relationship Id="rId311" Type="http://schemas.openxmlformats.org/officeDocument/2006/relationships/image" Target="../media/image-5-311.svg"/><Relationship Id="rId312" Type="http://schemas.openxmlformats.org/officeDocument/2006/relationships/image" Target="../media/image-5-312.png"/><Relationship Id="rId313" Type="http://schemas.openxmlformats.org/officeDocument/2006/relationships/image" Target="../media/image-5-313.svg"/><Relationship Id="rId314" Type="http://schemas.openxmlformats.org/officeDocument/2006/relationships/image" Target="../media/image-5-314.png"/><Relationship Id="rId315" Type="http://schemas.openxmlformats.org/officeDocument/2006/relationships/image" Target="../media/image-5-315.svg"/><Relationship Id="rId316" Type="http://schemas.openxmlformats.org/officeDocument/2006/relationships/image" Target="../media/image-5-316.png"/><Relationship Id="rId317" Type="http://schemas.openxmlformats.org/officeDocument/2006/relationships/image" Target="../media/image-5-317.svg"/><Relationship Id="rId318" Type="http://schemas.openxmlformats.org/officeDocument/2006/relationships/image" Target="../media/image-5-318.png"/><Relationship Id="rId319" Type="http://schemas.openxmlformats.org/officeDocument/2006/relationships/image" Target="../media/image-5-319.svg"/><Relationship Id="rId320" Type="http://schemas.openxmlformats.org/officeDocument/2006/relationships/image" Target="../media/image-5-320.png"/><Relationship Id="rId321" Type="http://schemas.openxmlformats.org/officeDocument/2006/relationships/image" Target="../media/image-5-321.svg"/><Relationship Id="rId322" Type="http://schemas.openxmlformats.org/officeDocument/2006/relationships/image" Target="../media/image-5-322.png"/><Relationship Id="rId323" Type="http://schemas.openxmlformats.org/officeDocument/2006/relationships/image" Target="../media/image-5-323.svg"/><Relationship Id="rId324" Type="http://schemas.openxmlformats.org/officeDocument/2006/relationships/image" Target="../media/image-5-324.png"/><Relationship Id="rId325" Type="http://schemas.openxmlformats.org/officeDocument/2006/relationships/image" Target="../media/image-5-325.svg"/><Relationship Id="rId326" Type="http://schemas.openxmlformats.org/officeDocument/2006/relationships/image" Target="../media/image-5-326.png"/><Relationship Id="rId327" Type="http://schemas.openxmlformats.org/officeDocument/2006/relationships/image" Target="../media/image-5-327.svg"/><Relationship Id="rId328" Type="http://schemas.openxmlformats.org/officeDocument/2006/relationships/image" Target="../media/image-5-328.png"/><Relationship Id="rId329" Type="http://schemas.openxmlformats.org/officeDocument/2006/relationships/image" Target="../media/image-5-329.svg"/><Relationship Id="rId330" Type="http://schemas.openxmlformats.org/officeDocument/2006/relationships/image" Target="../media/image-5-330.png"/><Relationship Id="rId331" Type="http://schemas.openxmlformats.org/officeDocument/2006/relationships/image" Target="../media/image-5-331.svg"/><Relationship Id="rId332" Type="http://schemas.openxmlformats.org/officeDocument/2006/relationships/image" Target="../media/image-5-332.png"/><Relationship Id="rId333" Type="http://schemas.openxmlformats.org/officeDocument/2006/relationships/image" Target="../media/image-5-333.svg"/><Relationship Id="rId334" Type="http://schemas.openxmlformats.org/officeDocument/2006/relationships/image" Target="../media/image-5-334.png"/><Relationship Id="rId335" Type="http://schemas.openxmlformats.org/officeDocument/2006/relationships/image" Target="../media/image-5-335.svg"/><Relationship Id="rId336" Type="http://schemas.openxmlformats.org/officeDocument/2006/relationships/image" Target="../media/image-5-336.png"/><Relationship Id="rId337" Type="http://schemas.openxmlformats.org/officeDocument/2006/relationships/image" Target="../media/image-5-337.svg"/><Relationship Id="rId338" Type="http://schemas.openxmlformats.org/officeDocument/2006/relationships/image" Target="../media/image-5-338.png"/><Relationship Id="rId339" Type="http://schemas.openxmlformats.org/officeDocument/2006/relationships/image" Target="../media/image-5-339.svg"/><Relationship Id="rId340" Type="http://schemas.openxmlformats.org/officeDocument/2006/relationships/image" Target="../media/image-5-340.png"/><Relationship Id="rId341" Type="http://schemas.openxmlformats.org/officeDocument/2006/relationships/image" Target="../media/image-5-341.svg"/><Relationship Id="rId342" Type="http://schemas.openxmlformats.org/officeDocument/2006/relationships/image" Target="../media/image-5-342.png"/><Relationship Id="rId343" Type="http://schemas.openxmlformats.org/officeDocument/2006/relationships/image" Target="../media/image-5-343.svg"/><Relationship Id="rId344" Type="http://schemas.openxmlformats.org/officeDocument/2006/relationships/image" Target="../media/image-5-344.png"/><Relationship Id="rId345" Type="http://schemas.openxmlformats.org/officeDocument/2006/relationships/image" Target="../media/image-5-345.svg"/><Relationship Id="rId346" Type="http://schemas.openxmlformats.org/officeDocument/2006/relationships/image" Target="../media/image-5-346.png"/><Relationship Id="rId347" Type="http://schemas.openxmlformats.org/officeDocument/2006/relationships/image" Target="../media/image-5-347.svg"/><Relationship Id="rId348" Type="http://schemas.openxmlformats.org/officeDocument/2006/relationships/image" Target="../media/image-5-348.png"/><Relationship Id="rId349" Type="http://schemas.openxmlformats.org/officeDocument/2006/relationships/image" Target="../media/image-5-349.svg"/><Relationship Id="rId350" Type="http://schemas.openxmlformats.org/officeDocument/2006/relationships/image" Target="../media/image-5-350.png"/><Relationship Id="rId351" Type="http://schemas.openxmlformats.org/officeDocument/2006/relationships/image" Target="../media/image-5-351.svg"/><Relationship Id="rId352" Type="http://schemas.openxmlformats.org/officeDocument/2006/relationships/image" Target="../media/image-5-352.png"/><Relationship Id="rId353" Type="http://schemas.openxmlformats.org/officeDocument/2006/relationships/image" Target="../media/image-5-353.svg"/><Relationship Id="rId354" Type="http://schemas.openxmlformats.org/officeDocument/2006/relationships/image" Target="../media/image-5-354.png"/><Relationship Id="rId355" Type="http://schemas.openxmlformats.org/officeDocument/2006/relationships/image" Target="../media/image-5-355.svg"/><Relationship Id="rId356" Type="http://schemas.openxmlformats.org/officeDocument/2006/relationships/image" Target="../media/image-5-356.png"/><Relationship Id="rId357" Type="http://schemas.openxmlformats.org/officeDocument/2006/relationships/image" Target="../media/image-5-357.svg"/><Relationship Id="rId358" Type="http://schemas.openxmlformats.org/officeDocument/2006/relationships/image" Target="../media/image-5-358.png"/><Relationship Id="rId359" Type="http://schemas.openxmlformats.org/officeDocument/2006/relationships/image" Target="../media/image-5-359.svg"/><Relationship Id="rId360" Type="http://schemas.openxmlformats.org/officeDocument/2006/relationships/image" Target="../media/image-5-360.png"/><Relationship Id="rId361" Type="http://schemas.openxmlformats.org/officeDocument/2006/relationships/image" Target="../media/image-5-361.svg"/><Relationship Id="rId362" Type="http://schemas.openxmlformats.org/officeDocument/2006/relationships/image" Target="../media/image-5-362.png"/><Relationship Id="rId363" Type="http://schemas.openxmlformats.org/officeDocument/2006/relationships/image" Target="../media/image-5-363.svg"/><Relationship Id="rId364" Type="http://schemas.openxmlformats.org/officeDocument/2006/relationships/image" Target="../media/image-5-364.png"/><Relationship Id="rId365" Type="http://schemas.openxmlformats.org/officeDocument/2006/relationships/image" Target="../media/image-5-365.svg"/><Relationship Id="rId366" Type="http://schemas.openxmlformats.org/officeDocument/2006/relationships/image" Target="../media/image-5-366.png"/><Relationship Id="rId367" Type="http://schemas.openxmlformats.org/officeDocument/2006/relationships/image" Target="../media/image-5-367.svg"/><Relationship Id="rId368" Type="http://schemas.openxmlformats.org/officeDocument/2006/relationships/image" Target="../media/image-5-368.png"/><Relationship Id="rId369" Type="http://schemas.openxmlformats.org/officeDocument/2006/relationships/image" Target="../media/image-5-369.svg"/><Relationship Id="rId370" Type="http://schemas.openxmlformats.org/officeDocument/2006/relationships/image" Target="../media/image-5-370.png"/><Relationship Id="rId371" Type="http://schemas.openxmlformats.org/officeDocument/2006/relationships/image" Target="../media/image-5-371.svg"/><Relationship Id="rId372" Type="http://schemas.openxmlformats.org/officeDocument/2006/relationships/image" Target="../media/image-5-372.png"/><Relationship Id="rId373" Type="http://schemas.openxmlformats.org/officeDocument/2006/relationships/image" Target="../media/image-5-373.svg"/><Relationship Id="rId374" Type="http://schemas.openxmlformats.org/officeDocument/2006/relationships/image" Target="../media/image-5-374.png"/><Relationship Id="rId375" Type="http://schemas.openxmlformats.org/officeDocument/2006/relationships/image" Target="../media/image-5-375.svg"/><Relationship Id="rId376" Type="http://schemas.openxmlformats.org/officeDocument/2006/relationships/image" Target="../media/image-5-376.png"/><Relationship Id="rId377" Type="http://schemas.openxmlformats.org/officeDocument/2006/relationships/image" Target="../media/image-5-377.svg"/><Relationship Id="rId378" Type="http://schemas.openxmlformats.org/officeDocument/2006/relationships/image" Target="../media/image-5-378.png"/><Relationship Id="rId379" Type="http://schemas.openxmlformats.org/officeDocument/2006/relationships/image" Target="../media/image-5-379.svg"/><Relationship Id="rId380" Type="http://schemas.openxmlformats.org/officeDocument/2006/relationships/image" Target="../media/image-5-380.png"/><Relationship Id="rId381" Type="http://schemas.openxmlformats.org/officeDocument/2006/relationships/image" Target="../media/image-5-381.svg"/><Relationship Id="rId382" Type="http://schemas.openxmlformats.org/officeDocument/2006/relationships/image" Target="../media/image-5-382.png"/><Relationship Id="rId383" Type="http://schemas.openxmlformats.org/officeDocument/2006/relationships/image" Target="../media/image-5-383.svg"/><Relationship Id="rId384" Type="http://schemas.openxmlformats.org/officeDocument/2006/relationships/image" Target="../media/image-5-384.png"/><Relationship Id="rId385" Type="http://schemas.openxmlformats.org/officeDocument/2006/relationships/image" Target="../media/image-5-385.svg"/><Relationship Id="rId386" Type="http://schemas.openxmlformats.org/officeDocument/2006/relationships/image" Target="../media/image-5-386.png"/><Relationship Id="rId387" Type="http://schemas.openxmlformats.org/officeDocument/2006/relationships/image" Target="../media/image-5-387.svg"/><Relationship Id="rId388" Type="http://schemas.openxmlformats.org/officeDocument/2006/relationships/image" Target="../media/image-5-388.png"/><Relationship Id="rId389" Type="http://schemas.openxmlformats.org/officeDocument/2006/relationships/image" Target="../media/image-5-389.svg"/><Relationship Id="rId390" Type="http://schemas.openxmlformats.org/officeDocument/2006/relationships/image" Target="../media/image-5-390.png"/><Relationship Id="rId391" Type="http://schemas.openxmlformats.org/officeDocument/2006/relationships/image" Target="../media/image-5-391.svg"/><Relationship Id="rId392" Type="http://schemas.openxmlformats.org/officeDocument/2006/relationships/image" Target="../media/image-5-392.png"/><Relationship Id="rId393" Type="http://schemas.openxmlformats.org/officeDocument/2006/relationships/image" Target="../media/image-5-393.svg"/><Relationship Id="rId394" Type="http://schemas.openxmlformats.org/officeDocument/2006/relationships/image" Target="../media/image-5-394.png"/><Relationship Id="rId395" Type="http://schemas.openxmlformats.org/officeDocument/2006/relationships/image" Target="../media/image-5-395.svg"/><Relationship Id="rId396" Type="http://schemas.openxmlformats.org/officeDocument/2006/relationships/image" Target="../media/image-5-396.png"/><Relationship Id="rId397" Type="http://schemas.openxmlformats.org/officeDocument/2006/relationships/image" Target="../media/image-5-397.svg"/><Relationship Id="rId398" Type="http://schemas.openxmlformats.org/officeDocument/2006/relationships/image" Target="../media/image-5-398.png"/><Relationship Id="rId399" Type="http://schemas.openxmlformats.org/officeDocument/2006/relationships/image" Target="../media/image-5-399.svg"/><Relationship Id="rId400" Type="http://schemas.openxmlformats.org/officeDocument/2006/relationships/image" Target="../media/image-5-400.png"/><Relationship Id="rId401" Type="http://schemas.openxmlformats.org/officeDocument/2006/relationships/image" Target="../media/image-5-401.svg"/><Relationship Id="rId402" Type="http://schemas.openxmlformats.org/officeDocument/2006/relationships/image" Target="../media/image-5-402.png"/><Relationship Id="rId403" Type="http://schemas.openxmlformats.org/officeDocument/2006/relationships/image" Target="../media/image-5-403.svg"/><Relationship Id="rId404" Type="http://schemas.openxmlformats.org/officeDocument/2006/relationships/image" Target="../media/image-5-404.png"/><Relationship Id="rId405" Type="http://schemas.openxmlformats.org/officeDocument/2006/relationships/image" Target="../media/image-5-405.svg"/><Relationship Id="rId406" Type="http://schemas.openxmlformats.org/officeDocument/2006/relationships/image" Target="../media/image-5-406.png"/><Relationship Id="rId407" Type="http://schemas.openxmlformats.org/officeDocument/2006/relationships/image" Target="../media/image-5-407.svg"/><Relationship Id="rId408" Type="http://schemas.openxmlformats.org/officeDocument/2006/relationships/image" Target="../media/image-5-408.png"/><Relationship Id="rId409" Type="http://schemas.openxmlformats.org/officeDocument/2006/relationships/image" Target="../media/image-5-409.svg"/><Relationship Id="rId410" Type="http://schemas.openxmlformats.org/officeDocument/2006/relationships/image" Target="../media/image-5-410.png"/><Relationship Id="rId411" Type="http://schemas.openxmlformats.org/officeDocument/2006/relationships/image" Target="../media/image-5-411.svg"/><Relationship Id="rId412" Type="http://schemas.openxmlformats.org/officeDocument/2006/relationships/image" Target="../media/image-5-412.png"/><Relationship Id="rId413" Type="http://schemas.openxmlformats.org/officeDocument/2006/relationships/image" Target="../media/image-5-413.svg"/><Relationship Id="rId414" Type="http://schemas.openxmlformats.org/officeDocument/2006/relationships/image" Target="../media/image-5-414.png"/><Relationship Id="rId415" Type="http://schemas.openxmlformats.org/officeDocument/2006/relationships/image" Target="../media/image-5-415.svg"/><Relationship Id="rId416" Type="http://schemas.openxmlformats.org/officeDocument/2006/relationships/image" Target="../media/image-5-416.png"/><Relationship Id="rId417" Type="http://schemas.openxmlformats.org/officeDocument/2006/relationships/image" Target="../media/image-5-417.svg"/><Relationship Id="rId418" Type="http://schemas.openxmlformats.org/officeDocument/2006/relationships/image" Target="../media/image-5-418.png"/><Relationship Id="rId419" Type="http://schemas.openxmlformats.org/officeDocument/2006/relationships/image" Target="../media/image-5-419.svg"/><Relationship Id="rId420" Type="http://schemas.openxmlformats.org/officeDocument/2006/relationships/image" Target="../media/image-5-420.png"/><Relationship Id="rId421" Type="http://schemas.openxmlformats.org/officeDocument/2006/relationships/image" Target="../media/image-5-421.svg"/><Relationship Id="rId422" Type="http://schemas.openxmlformats.org/officeDocument/2006/relationships/image" Target="../media/image-5-422.png"/><Relationship Id="rId423" Type="http://schemas.openxmlformats.org/officeDocument/2006/relationships/image" Target="../media/image-5-423.svg"/><Relationship Id="rId424" Type="http://schemas.openxmlformats.org/officeDocument/2006/relationships/image" Target="../media/image-5-424.png"/><Relationship Id="rId425" Type="http://schemas.openxmlformats.org/officeDocument/2006/relationships/image" Target="../media/image-5-425.svg"/><Relationship Id="rId426" Type="http://schemas.openxmlformats.org/officeDocument/2006/relationships/image" Target="../media/image-5-426.png"/><Relationship Id="rId427" Type="http://schemas.openxmlformats.org/officeDocument/2006/relationships/image" Target="../media/image-5-427.svg"/><Relationship Id="rId428" Type="http://schemas.openxmlformats.org/officeDocument/2006/relationships/image" Target="../media/image-5-428.png"/><Relationship Id="rId429" Type="http://schemas.openxmlformats.org/officeDocument/2006/relationships/image" Target="../media/image-5-429.svg"/><Relationship Id="rId430" Type="http://schemas.openxmlformats.org/officeDocument/2006/relationships/image" Target="../media/image-5-430.png"/><Relationship Id="rId431" Type="http://schemas.openxmlformats.org/officeDocument/2006/relationships/image" Target="../media/image-5-431.svg"/><Relationship Id="rId432" Type="http://schemas.openxmlformats.org/officeDocument/2006/relationships/image" Target="../media/image-5-432.png"/><Relationship Id="rId433" Type="http://schemas.openxmlformats.org/officeDocument/2006/relationships/image" Target="../media/image-5-433.svg"/><Relationship Id="rId434" Type="http://schemas.openxmlformats.org/officeDocument/2006/relationships/image" Target="../media/image-5-434.png"/><Relationship Id="rId435" Type="http://schemas.openxmlformats.org/officeDocument/2006/relationships/image" Target="../media/image-5-435.svg"/><Relationship Id="rId436" Type="http://schemas.openxmlformats.org/officeDocument/2006/relationships/image" Target="../media/image-5-436.png"/><Relationship Id="rId437" Type="http://schemas.openxmlformats.org/officeDocument/2006/relationships/image" Target="../media/image-5-437.svg"/><Relationship Id="rId438" Type="http://schemas.openxmlformats.org/officeDocument/2006/relationships/image" Target="../media/image-5-438.png"/><Relationship Id="rId439" Type="http://schemas.openxmlformats.org/officeDocument/2006/relationships/image" Target="../media/image-5-439.svg"/><Relationship Id="rId440" Type="http://schemas.openxmlformats.org/officeDocument/2006/relationships/image" Target="../media/image-5-440.png"/><Relationship Id="rId441" Type="http://schemas.openxmlformats.org/officeDocument/2006/relationships/image" Target="../media/image-5-441.svg"/><Relationship Id="rId442" Type="http://schemas.openxmlformats.org/officeDocument/2006/relationships/image" Target="../media/image-5-442.png"/><Relationship Id="rId443" Type="http://schemas.openxmlformats.org/officeDocument/2006/relationships/image" Target="../media/image-5-443.svg"/><Relationship Id="rId444" Type="http://schemas.openxmlformats.org/officeDocument/2006/relationships/image" Target="../media/image-5-444.png"/><Relationship Id="rId445" Type="http://schemas.openxmlformats.org/officeDocument/2006/relationships/image" Target="../media/image-5-445.svg"/><Relationship Id="rId446" Type="http://schemas.openxmlformats.org/officeDocument/2006/relationships/image" Target="../media/image-5-446.png"/><Relationship Id="rId447" Type="http://schemas.openxmlformats.org/officeDocument/2006/relationships/image" Target="../media/image-5-447.svg"/><Relationship Id="rId448" Type="http://schemas.openxmlformats.org/officeDocument/2006/relationships/image" Target="../media/image-5-448.png"/><Relationship Id="rId449" Type="http://schemas.openxmlformats.org/officeDocument/2006/relationships/image" Target="../media/image-5-449.svg"/><Relationship Id="rId450" Type="http://schemas.openxmlformats.org/officeDocument/2006/relationships/image" Target="../media/image-5-450.png"/><Relationship Id="rId451" Type="http://schemas.openxmlformats.org/officeDocument/2006/relationships/image" Target="../media/image-5-451.svg"/><Relationship Id="rId452" Type="http://schemas.openxmlformats.org/officeDocument/2006/relationships/image" Target="../media/image-5-452.png"/><Relationship Id="rId453" Type="http://schemas.openxmlformats.org/officeDocument/2006/relationships/image" Target="../media/image-5-453.svg"/><Relationship Id="rId454" Type="http://schemas.openxmlformats.org/officeDocument/2006/relationships/slideLayout" Target="../slideLayouts/slideLayout1.xml"/><Relationship Id="rId45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svg"/><Relationship Id="rId3" Type="http://schemas.openxmlformats.org/officeDocument/2006/relationships/image" Target="../media/image-6-3.png"/><Relationship Id="rId4" Type="http://schemas.openxmlformats.org/officeDocument/2006/relationships/image" Target="../media/image-6-4.sv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svg"/><Relationship Id="rId3" Type="http://schemas.openxmlformats.org/officeDocument/2006/relationships/image" Target="../media/image-8-3.png"/><Relationship Id="rId4" Type="http://schemas.openxmlformats.org/officeDocument/2006/relationships/image" Target="../media/image-8-4.sv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image" Target="../media/image-8-7.png"/><Relationship Id="rId8" Type="http://schemas.openxmlformats.org/officeDocument/2006/relationships/image" Target="../media/image-8-8.svg"/><Relationship Id="rId9" Type="http://schemas.openxmlformats.org/officeDocument/2006/relationships/image" Target="../media/image-8-9.png"/><Relationship Id="rId10" Type="http://schemas.openxmlformats.org/officeDocument/2006/relationships/image" Target="../media/image-8-10.svg"/><Relationship Id="rId11" Type="http://schemas.openxmlformats.org/officeDocument/2006/relationships/image" Target="../media/image-8-11.png"/><Relationship Id="rId12" Type="http://schemas.openxmlformats.org/officeDocument/2006/relationships/image" Target="../media/image-8-12.svg"/><Relationship Id="rId13" Type="http://schemas.openxmlformats.org/officeDocument/2006/relationships/image" Target="../media/image-8-13.png"/><Relationship Id="rId14" Type="http://schemas.openxmlformats.org/officeDocument/2006/relationships/image" Target="../media/image-8-14.svg"/><Relationship Id="rId15" Type="http://schemas.openxmlformats.org/officeDocument/2006/relationships/image" Target="../media/image-8-15.png"/><Relationship Id="rId16" Type="http://schemas.openxmlformats.org/officeDocument/2006/relationships/image" Target="../media/image-8-16.svg"/><Relationship Id="rId17" Type="http://schemas.openxmlformats.org/officeDocument/2006/relationships/image" Target="../media/image-8-17.png"/><Relationship Id="rId18" Type="http://schemas.openxmlformats.org/officeDocument/2006/relationships/image" Target="../media/image-8-18.svg"/><Relationship Id="rId19" Type="http://schemas.openxmlformats.org/officeDocument/2006/relationships/image" Target="../media/image-8-19.png"/><Relationship Id="rId20" Type="http://schemas.openxmlformats.org/officeDocument/2006/relationships/image" Target="../media/image-8-20.svg"/><Relationship Id="rId21" Type="http://schemas.openxmlformats.org/officeDocument/2006/relationships/image" Target="../media/image-8-21.png"/><Relationship Id="rId22" Type="http://schemas.openxmlformats.org/officeDocument/2006/relationships/image" Target="../media/image-8-22.svg"/><Relationship Id="rId23" Type="http://schemas.openxmlformats.org/officeDocument/2006/relationships/image" Target="../media/image-8-23.png"/><Relationship Id="rId24" Type="http://schemas.openxmlformats.org/officeDocument/2006/relationships/image" Target="../media/image-8-24.svg"/><Relationship Id="rId25" Type="http://schemas.openxmlformats.org/officeDocument/2006/relationships/image" Target="../media/image-8-25.png"/><Relationship Id="rId26" Type="http://schemas.openxmlformats.org/officeDocument/2006/relationships/image" Target="../media/image-8-26.svg"/><Relationship Id="rId27" Type="http://schemas.openxmlformats.org/officeDocument/2006/relationships/image" Target="../media/image-8-27.png"/><Relationship Id="rId28" Type="http://schemas.openxmlformats.org/officeDocument/2006/relationships/image" Target="../media/image-8-28.svg"/><Relationship Id="rId29" Type="http://schemas.openxmlformats.org/officeDocument/2006/relationships/image" Target="../media/image-8-29.png"/><Relationship Id="rId30" Type="http://schemas.openxmlformats.org/officeDocument/2006/relationships/image" Target="../media/image-8-30.svg"/><Relationship Id="rId31" Type="http://schemas.openxmlformats.org/officeDocument/2006/relationships/image" Target="../media/image-8-31.png"/><Relationship Id="rId32" Type="http://schemas.openxmlformats.org/officeDocument/2006/relationships/image" Target="../media/image-8-32.png"/><Relationship Id="rId33" Type="http://schemas.openxmlformats.org/officeDocument/2006/relationships/image" Target="../media/image-8-33.svg"/><Relationship Id="rId34" Type="http://schemas.openxmlformats.org/officeDocument/2006/relationships/image" Target="../media/image-8-34.png"/><Relationship Id="rId35" Type="http://schemas.openxmlformats.org/officeDocument/2006/relationships/image" Target="../media/image-8-35.svg"/><Relationship Id="rId36" Type="http://schemas.openxmlformats.org/officeDocument/2006/relationships/image" Target="../media/image-8-36.png"/><Relationship Id="rId37" Type="http://schemas.openxmlformats.org/officeDocument/2006/relationships/image" Target="../media/image-8-37.svg"/><Relationship Id="rId38" Type="http://schemas.openxmlformats.org/officeDocument/2006/relationships/image" Target="../media/image-8-38.png"/><Relationship Id="rId39" Type="http://schemas.openxmlformats.org/officeDocument/2006/relationships/image" Target="../media/image-8-39.svg"/><Relationship Id="rId40" Type="http://schemas.openxmlformats.org/officeDocument/2006/relationships/image" Target="../media/image-8-40.png"/><Relationship Id="rId41" Type="http://schemas.openxmlformats.org/officeDocument/2006/relationships/image" Target="../media/image-8-41.svg"/><Relationship Id="rId42" Type="http://schemas.openxmlformats.org/officeDocument/2006/relationships/image" Target="../media/image-8-42.png"/><Relationship Id="rId43" Type="http://schemas.openxmlformats.org/officeDocument/2006/relationships/image" Target="../media/image-8-43.svg"/><Relationship Id="rId44" Type="http://schemas.openxmlformats.org/officeDocument/2006/relationships/image" Target="../media/image-8-44.png"/><Relationship Id="rId45" Type="http://schemas.openxmlformats.org/officeDocument/2006/relationships/image" Target="../media/image-8-45.svg"/><Relationship Id="rId46" Type="http://schemas.openxmlformats.org/officeDocument/2006/relationships/image" Target="../media/image-8-46.png"/><Relationship Id="rId47" Type="http://schemas.openxmlformats.org/officeDocument/2006/relationships/image" Target="../media/image-8-47.svg"/><Relationship Id="rId48" Type="http://schemas.openxmlformats.org/officeDocument/2006/relationships/image" Target="../media/image-8-48.png"/><Relationship Id="rId49" Type="http://schemas.openxmlformats.org/officeDocument/2006/relationships/image" Target="../media/image-8-49.svg"/><Relationship Id="rId50" Type="http://schemas.openxmlformats.org/officeDocument/2006/relationships/image" Target="../media/image-8-50.png"/><Relationship Id="rId51" Type="http://schemas.openxmlformats.org/officeDocument/2006/relationships/image" Target="../media/image-8-51.svg"/><Relationship Id="rId52" Type="http://schemas.openxmlformats.org/officeDocument/2006/relationships/image" Target="../media/image-8-52.png"/><Relationship Id="rId53" Type="http://schemas.openxmlformats.org/officeDocument/2006/relationships/image" Target="../media/image-8-53.svg"/><Relationship Id="rId54" Type="http://schemas.openxmlformats.org/officeDocument/2006/relationships/image" Target="../media/image-8-54.png"/><Relationship Id="rId55" Type="http://schemas.openxmlformats.org/officeDocument/2006/relationships/image" Target="../media/image-8-55.svg"/><Relationship Id="rId56" Type="http://schemas.openxmlformats.org/officeDocument/2006/relationships/image" Target="../media/image-8-56.png"/><Relationship Id="rId57" Type="http://schemas.openxmlformats.org/officeDocument/2006/relationships/image" Target="../media/image-8-57.svg"/><Relationship Id="rId58" Type="http://schemas.openxmlformats.org/officeDocument/2006/relationships/image" Target="../media/image-8-58.png"/><Relationship Id="rId59" Type="http://schemas.openxmlformats.org/officeDocument/2006/relationships/image" Target="../media/image-8-59.svg"/><Relationship Id="rId60" Type="http://schemas.openxmlformats.org/officeDocument/2006/relationships/image" Target="../media/image-8-60.png"/><Relationship Id="rId61" Type="http://schemas.openxmlformats.org/officeDocument/2006/relationships/image" Target="../media/image-8-61.svg"/><Relationship Id="rId62" Type="http://schemas.openxmlformats.org/officeDocument/2006/relationships/image" Target="../media/image-8-62.png"/><Relationship Id="rId63" Type="http://schemas.openxmlformats.org/officeDocument/2006/relationships/image" Target="../media/image-8-63.svg"/><Relationship Id="rId64" Type="http://schemas.openxmlformats.org/officeDocument/2006/relationships/image" Target="../media/image-8-64.png"/><Relationship Id="rId65" Type="http://schemas.openxmlformats.org/officeDocument/2006/relationships/image" Target="../media/image-8-65.svg"/><Relationship Id="rId66" Type="http://schemas.openxmlformats.org/officeDocument/2006/relationships/image" Target="../media/image-8-66.png"/><Relationship Id="rId67" Type="http://schemas.openxmlformats.org/officeDocument/2006/relationships/image" Target="../media/image-8-67.svg"/><Relationship Id="rId68" Type="http://schemas.openxmlformats.org/officeDocument/2006/relationships/image" Target="../media/image-8-68.png"/><Relationship Id="rId69" Type="http://schemas.openxmlformats.org/officeDocument/2006/relationships/image" Target="../media/image-8-69.svg"/><Relationship Id="rId70" Type="http://schemas.openxmlformats.org/officeDocument/2006/relationships/image" Target="../media/image-8-70.png"/><Relationship Id="rId71" Type="http://schemas.openxmlformats.org/officeDocument/2006/relationships/image" Target="../media/image-8-71.svg"/><Relationship Id="rId72" Type="http://schemas.openxmlformats.org/officeDocument/2006/relationships/image" Target="../media/image-8-72.png"/><Relationship Id="rId73" Type="http://schemas.openxmlformats.org/officeDocument/2006/relationships/image" Target="../media/image-8-73.svg"/><Relationship Id="rId74" Type="http://schemas.openxmlformats.org/officeDocument/2006/relationships/image" Target="../media/image-8-74.png"/><Relationship Id="rId75" Type="http://schemas.openxmlformats.org/officeDocument/2006/relationships/image" Target="../media/image-8-75.svg"/><Relationship Id="rId76" Type="http://schemas.openxmlformats.org/officeDocument/2006/relationships/image" Target="../media/image-8-76.png"/><Relationship Id="rId77" Type="http://schemas.openxmlformats.org/officeDocument/2006/relationships/image" Target="../media/image-8-77.svg"/><Relationship Id="rId78" Type="http://schemas.openxmlformats.org/officeDocument/2006/relationships/image" Target="../media/image-8-78.png"/><Relationship Id="rId79" Type="http://schemas.openxmlformats.org/officeDocument/2006/relationships/image" Target="../media/image-8-79.svg"/><Relationship Id="rId80" Type="http://schemas.openxmlformats.org/officeDocument/2006/relationships/image" Target="../media/image-8-80.png"/><Relationship Id="rId81" Type="http://schemas.openxmlformats.org/officeDocument/2006/relationships/image" Target="../media/image-8-81.svg"/><Relationship Id="rId82" Type="http://schemas.openxmlformats.org/officeDocument/2006/relationships/image" Target="../media/image-8-82.png"/><Relationship Id="rId83" Type="http://schemas.openxmlformats.org/officeDocument/2006/relationships/image" Target="../media/image-8-83.svg"/><Relationship Id="rId84" Type="http://schemas.openxmlformats.org/officeDocument/2006/relationships/image" Target="../media/image-8-84.png"/><Relationship Id="rId85" Type="http://schemas.openxmlformats.org/officeDocument/2006/relationships/image" Target="../media/image-8-85.svg"/><Relationship Id="rId86" Type="http://schemas.openxmlformats.org/officeDocument/2006/relationships/image" Target="../media/image-8-86.png"/><Relationship Id="rId87" Type="http://schemas.openxmlformats.org/officeDocument/2006/relationships/image" Target="../media/image-8-87.svg"/><Relationship Id="rId88" Type="http://schemas.openxmlformats.org/officeDocument/2006/relationships/image" Target="../media/image-8-88.png"/><Relationship Id="rId89" Type="http://schemas.openxmlformats.org/officeDocument/2006/relationships/image" Target="../media/image-8-89.svg"/><Relationship Id="rId90" Type="http://schemas.openxmlformats.org/officeDocument/2006/relationships/image" Target="../media/image-8-90.png"/><Relationship Id="rId91" Type="http://schemas.openxmlformats.org/officeDocument/2006/relationships/image" Target="../media/image-8-91.svg"/><Relationship Id="rId92" Type="http://schemas.openxmlformats.org/officeDocument/2006/relationships/image" Target="../media/image-8-92.png"/><Relationship Id="rId93" Type="http://schemas.openxmlformats.org/officeDocument/2006/relationships/image" Target="../media/image-8-93.svg"/><Relationship Id="rId94" Type="http://schemas.openxmlformats.org/officeDocument/2006/relationships/image" Target="../media/image-8-94.png"/><Relationship Id="rId95" Type="http://schemas.openxmlformats.org/officeDocument/2006/relationships/image" Target="../media/image-8-95.svg"/><Relationship Id="rId96" Type="http://schemas.openxmlformats.org/officeDocument/2006/relationships/image" Target="../media/image-8-96.png"/><Relationship Id="rId97" Type="http://schemas.openxmlformats.org/officeDocument/2006/relationships/image" Target="../media/image-8-97.svg"/><Relationship Id="rId98" Type="http://schemas.openxmlformats.org/officeDocument/2006/relationships/image" Target="../media/image-8-98.png"/><Relationship Id="rId99" Type="http://schemas.openxmlformats.org/officeDocument/2006/relationships/image" Target="../media/image-8-99.svg"/><Relationship Id="rId100" Type="http://schemas.openxmlformats.org/officeDocument/2006/relationships/image" Target="../media/image-8-100.png"/><Relationship Id="rId101" Type="http://schemas.openxmlformats.org/officeDocument/2006/relationships/image" Target="../media/image-8-101.svg"/><Relationship Id="rId102" Type="http://schemas.openxmlformats.org/officeDocument/2006/relationships/image" Target="../media/image-8-102.png"/><Relationship Id="rId103" Type="http://schemas.openxmlformats.org/officeDocument/2006/relationships/image" Target="../media/image-8-103.svg"/><Relationship Id="rId104" Type="http://schemas.openxmlformats.org/officeDocument/2006/relationships/image" Target="../media/image-8-104.png"/><Relationship Id="rId105" Type="http://schemas.openxmlformats.org/officeDocument/2006/relationships/image" Target="../media/image-8-105.svg"/><Relationship Id="rId106" Type="http://schemas.openxmlformats.org/officeDocument/2006/relationships/image" Target="../media/image-8-106.png"/><Relationship Id="rId107" Type="http://schemas.openxmlformats.org/officeDocument/2006/relationships/image" Target="../media/image-8-107.svg"/><Relationship Id="rId108" Type="http://schemas.openxmlformats.org/officeDocument/2006/relationships/image" Target="../media/image-8-108.png"/><Relationship Id="rId109" Type="http://schemas.openxmlformats.org/officeDocument/2006/relationships/image" Target="../media/image-8-109.svg"/><Relationship Id="rId110" Type="http://schemas.openxmlformats.org/officeDocument/2006/relationships/image" Target="../media/image-8-110.png"/><Relationship Id="rId111" Type="http://schemas.openxmlformats.org/officeDocument/2006/relationships/image" Target="../media/image-8-111.svg"/><Relationship Id="rId112" Type="http://schemas.openxmlformats.org/officeDocument/2006/relationships/image" Target="../media/image-8-112.png"/><Relationship Id="rId113" Type="http://schemas.openxmlformats.org/officeDocument/2006/relationships/image" Target="../media/image-8-113.svg"/><Relationship Id="rId114" Type="http://schemas.openxmlformats.org/officeDocument/2006/relationships/image" Target="../media/image-8-114.png"/><Relationship Id="rId115" Type="http://schemas.openxmlformats.org/officeDocument/2006/relationships/image" Target="../media/image-8-115.svg"/><Relationship Id="rId116" Type="http://schemas.openxmlformats.org/officeDocument/2006/relationships/image" Target="../media/image-8-116.png"/><Relationship Id="rId117" Type="http://schemas.openxmlformats.org/officeDocument/2006/relationships/image" Target="../media/image-8-117.svg"/><Relationship Id="rId118" Type="http://schemas.openxmlformats.org/officeDocument/2006/relationships/image" Target="../media/image-8-118.png"/><Relationship Id="rId119" Type="http://schemas.openxmlformats.org/officeDocument/2006/relationships/image" Target="../media/image-8-119.svg"/><Relationship Id="rId120" Type="http://schemas.openxmlformats.org/officeDocument/2006/relationships/image" Target="../media/image-8-120.png"/><Relationship Id="rId121" Type="http://schemas.openxmlformats.org/officeDocument/2006/relationships/image" Target="../media/image-8-121.svg"/><Relationship Id="rId122" Type="http://schemas.openxmlformats.org/officeDocument/2006/relationships/image" Target="../media/image-8-122.png"/><Relationship Id="rId123" Type="http://schemas.openxmlformats.org/officeDocument/2006/relationships/image" Target="../media/image-8-123.svg"/><Relationship Id="rId124" Type="http://schemas.openxmlformats.org/officeDocument/2006/relationships/image" Target="../media/image-8-124.png"/><Relationship Id="rId125" Type="http://schemas.openxmlformats.org/officeDocument/2006/relationships/image" Target="../media/image-8-125.svg"/><Relationship Id="rId126" Type="http://schemas.openxmlformats.org/officeDocument/2006/relationships/image" Target="../media/image-8-126.png"/><Relationship Id="rId127" Type="http://schemas.openxmlformats.org/officeDocument/2006/relationships/image" Target="../media/image-8-127.svg"/><Relationship Id="rId128" Type="http://schemas.openxmlformats.org/officeDocument/2006/relationships/image" Target="../media/image-8-128.png"/><Relationship Id="rId129" Type="http://schemas.openxmlformats.org/officeDocument/2006/relationships/image" Target="../media/image-8-129.svg"/><Relationship Id="rId130" Type="http://schemas.openxmlformats.org/officeDocument/2006/relationships/image" Target="../media/image-8-130.png"/><Relationship Id="rId131" Type="http://schemas.openxmlformats.org/officeDocument/2006/relationships/image" Target="../media/image-8-131.svg"/><Relationship Id="rId132" Type="http://schemas.openxmlformats.org/officeDocument/2006/relationships/image" Target="../media/image-8-132.png"/><Relationship Id="rId133" Type="http://schemas.openxmlformats.org/officeDocument/2006/relationships/image" Target="../media/image-8-133.svg"/><Relationship Id="rId134" Type="http://schemas.openxmlformats.org/officeDocument/2006/relationships/image" Target="../media/image-8-134.png"/><Relationship Id="rId135" Type="http://schemas.openxmlformats.org/officeDocument/2006/relationships/image" Target="../media/image-8-135.svg"/><Relationship Id="rId136" Type="http://schemas.openxmlformats.org/officeDocument/2006/relationships/image" Target="../media/image-8-136.png"/><Relationship Id="rId137" Type="http://schemas.openxmlformats.org/officeDocument/2006/relationships/image" Target="../media/image-8-137.svg"/><Relationship Id="rId138" Type="http://schemas.openxmlformats.org/officeDocument/2006/relationships/image" Target="../media/image-8-138.png"/><Relationship Id="rId139" Type="http://schemas.openxmlformats.org/officeDocument/2006/relationships/image" Target="../media/image-8-139.svg"/><Relationship Id="rId140" Type="http://schemas.openxmlformats.org/officeDocument/2006/relationships/image" Target="../media/image-8-140.png"/><Relationship Id="rId141" Type="http://schemas.openxmlformats.org/officeDocument/2006/relationships/image" Target="../media/image-8-141.svg"/><Relationship Id="rId142" Type="http://schemas.openxmlformats.org/officeDocument/2006/relationships/image" Target="../media/image-8-142.png"/><Relationship Id="rId143" Type="http://schemas.openxmlformats.org/officeDocument/2006/relationships/image" Target="../media/image-8-143.svg"/><Relationship Id="rId144" Type="http://schemas.openxmlformats.org/officeDocument/2006/relationships/image" Target="../media/image-8-144.png"/><Relationship Id="rId145" Type="http://schemas.openxmlformats.org/officeDocument/2006/relationships/image" Target="../media/image-8-145.svg"/><Relationship Id="rId146" Type="http://schemas.openxmlformats.org/officeDocument/2006/relationships/image" Target="../media/image-8-146.png"/><Relationship Id="rId147" Type="http://schemas.openxmlformats.org/officeDocument/2006/relationships/image" Target="../media/image-8-147.svg"/><Relationship Id="rId148" Type="http://schemas.openxmlformats.org/officeDocument/2006/relationships/image" Target="../media/image-8-148.png"/><Relationship Id="rId149" Type="http://schemas.openxmlformats.org/officeDocument/2006/relationships/image" Target="../media/image-8-149.svg"/><Relationship Id="rId150" Type="http://schemas.openxmlformats.org/officeDocument/2006/relationships/image" Target="../media/image-8-150.png"/><Relationship Id="rId151" Type="http://schemas.openxmlformats.org/officeDocument/2006/relationships/image" Target="../media/image-8-151.svg"/><Relationship Id="rId152" Type="http://schemas.openxmlformats.org/officeDocument/2006/relationships/image" Target="../media/image-8-152.png"/><Relationship Id="rId153" Type="http://schemas.openxmlformats.org/officeDocument/2006/relationships/image" Target="../media/image-8-153.svg"/><Relationship Id="rId154" Type="http://schemas.openxmlformats.org/officeDocument/2006/relationships/image" Target="../media/image-8-154.png"/><Relationship Id="rId155" Type="http://schemas.openxmlformats.org/officeDocument/2006/relationships/image" Target="../media/image-8-155.svg"/><Relationship Id="rId156" Type="http://schemas.openxmlformats.org/officeDocument/2006/relationships/image" Target="../media/image-8-156.png"/><Relationship Id="rId157" Type="http://schemas.openxmlformats.org/officeDocument/2006/relationships/image" Target="../media/image-8-157.svg"/><Relationship Id="rId158" Type="http://schemas.openxmlformats.org/officeDocument/2006/relationships/image" Target="../media/image-8-158.png"/><Relationship Id="rId159" Type="http://schemas.openxmlformats.org/officeDocument/2006/relationships/image" Target="../media/image-8-159.svg"/><Relationship Id="rId160" Type="http://schemas.openxmlformats.org/officeDocument/2006/relationships/image" Target="../media/image-8-160.png"/><Relationship Id="rId161" Type="http://schemas.openxmlformats.org/officeDocument/2006/relationships/image" Target="../media/image-8-161.svg"/><Relationship Id="rId162" Type="http://schemas.openxmlformats.org/officeDocument/2006/relationships/image" Target="../media/image-8-162.png"/><Relationship Id="rId163" Type="http://schemas.openxmlformats.org/officeDocument/2006/relationships/image" Target="../media/image-8-163.svg"/><Relationship Id="rId164" Type="http://schemas.openxmlformats.org/officeDocument/2006/relationships/image" Target="../media/image-8-164.png"/><Relationship Id="rId165" Type="http://schemas.openxmlformats.org/officeDocument/2006/relationships/image" Target="../media/image-8-165.svg"/><Relationship Id="rId166" Type="http://schemas.openxmlformats.org/officeDocument/2006/relationships/image" Target="../media/image-8-166.png"/><Relationship Id="rId167" Type="http://schemas.openxmlformats.org/officeDocument/2006/relationships/image" Target="../media/image-8-167.svg"/><Relationship Id="rId168" Type="http://schemas.openxmlformats.org/officeDocument/2006/relationships/image" Target="../media/image-8-168.png"/><Relationship Id="rId169" Type="http://schemas.openxmlformats.org/officeDocument/2006/relationships/image" Target="../media/image-8-169.svg"/><Relationship Id="rId170" Type="http://schemas.openxmlformats.org/officeDocument/2006/relationships/image" Target="../media/image-8-170.png"/><Relationship Id="rId171" Type="http://schemas.openxmlformats.org/officeDocument/2006/relationships/image" Target="../media/image-8-171.svg"/><Relationship Id="rId172" Type="http://schemas.openxmlformats.org/officeDocument/2006/relationships/image" Target="../media/image-8-172.png"/><Relationship Id="rId173" Type="http://schemas.openxmlformats.org/officeDocument/2006/relationships/image" Target="../media/image-8-173.svg"/><Relationship Id="rId174" Type="http://schemas.openxmlformats.org/officeDocument/2006/relationships/image" Target="../media/image-8-174.png"/><Relationship Id="rId175" Type="http://schemas.openxmlformats.org/officeDocument/2006/relationships/image" Target="../media/image-8-175.svg"/><Relationship Id="rId176" Type="http://schemas.openxmlformats.org/officeDocument/2006/relationships/image" Target="../media/image-8-176.png"/><Relationship Id="rId177" Type="http://schemas.openxmlformats.org/officeDocument/2006/relationships/image" Target="../media/image-8-177.svg"/><Relationship Id="rId178" Type="http://schemas.openxmlformats.org/officeDocument/2006/relationships/image" Target="../media/image-8-178.png"/><Relationship Id="rId179" Type="http://schemas.openxmlformats.org/officeDocument/2006/relationships/image" Target="../media/image-8-179.svg"/><Relationship Id="rId180" Type="http://schemas.openxmlformats.org/officeDocument/2006/relationships/image" Target="../media/image-8-180.png"/><Relationship Id="rId181" Type="http://schemas.openxmlformats.org/officeDocument/2006/relationships/image" Target="../media/image-8-181.svg"/><Relationship Id="rId182" Type="http://schemas.openxmlformats.org/officeDocument/2006/relationships/image" Target="../media/image-8-182.png"/><Relationship Id="rId183" Type="http://schemas.openxmlformats.org/officeDocument/2006/relationships/image" Target="../media/image-8-183.svg"/><Relationship Id="rId184" Type="http://schemas.openxmlformats.org/officeDocument/2006/relationships/image" Target="../media/image-8-184.png"/><Relationship Id="rId185" Type="http://schemas.openxmlformats.org/officeDocument/2006/relationships/image" Target="../media/image-8-185.svg"/><Relationship Id="rId186" Type="http://schemas.openxmlformats.org/officeDocument/2006/relationships/image" Target="../media/image-8-186.png"/><Relationship Id="rId187" Type="http://schemas.openxmlformats.org/officeDocument/2006/relationships/image" Target="../media/image-8-187.svg"/><Relationship Id="rId188" Type="http://schemas.openxmlformats.org/officeDocument/2006/relationships/image" Target="../media/image-8-188.png"/><Relationship Id="rId189" Type="http://schemas.openxmlformats.org/officeDocument/2006/relationships/image" Target="../media/image-8-189.svg"/><Relationship Id="rId190" Type="http://schemas.openxmlformats.org/officeDocument/2006/relationships/image" Target="../media/image-8-190.png"/><Relationship Id="rId191" Type="http://schemas.openxmlformats.org/officeDocument/2006/relationships/image" Target="../media/image-8-191.svg"/><Relationship Id="rId192" Type="http://schemas.openxmlformats.org/officeDocument/2006/relationships/image" Target="../media/image-8-192.png"/><Relationship Id="rId193" Type="http://schemas.openxmlformats.org/officeDocument/2006/relationships/image" Target="../media/image-8-193.svg"/><Relationship Id="rId194" Type="http://schemas.openxmlformats.org/officeDocument/2006/relationships/image" Target="../media/image-8-194.png"/><Relationship Id="rId195" Type="http://schemas.openxmlformats.org/officeDocument/2006/relationships/image" Target="../media/image-8-195.svg"/><Relationship Id="rId196" Type="http://schemas.openxmlformats.org/officeDocument/2006/relationships/image" Target="../media/image-8-196.png"/><Relationship Id="rId197" Type="http://schemas.openxmlformats.org/officeDocument/2006/relationships/image" Target="../media/image-8-197.svg"/><Relationship Id="rId198" Type="http://schemas.openxmlformats.org/officeDocument/2006/relationships/image" Target="../media/image-8-198.png"/><Relationship Id="rId199" Type="http://schemas.openxmlformats.org/officeDocument/2006/relationships/image" Target="../media/image-8-199.svg"/><Relationship Id="rId200" Type="http://schemas.openxmlformats.org/officeDocument/2006/relationships/image" Target="../media/image-8-200.png"/><Relationship Id="rId201" Type="http://schemas.openxmlformats.org/officeDocument/2006/relationships/image" Target="../media/image-8-201.svg"/><Relationship Id="rId202" Type="http://schemas.openxmlformats.org/officeDocument/2006/relationships/image" Target="../media/image-8-202.png"/><Relationship Id="rId203" Type="http://schemas.openxmlformats.org/officeDocument/2006/relationships/image" Target="../media/image-8-203.svg"/><Relationship Id="rId204" Type="http://schemas.openxmlformats.org/officeDocument/2006/relationships/image" Target="../media/image-8-204.png"/><Relationship Id="rId205" Type="http://schemas.openxmlformats.org/officeDocument/2006/relationships/image" Target="../media/image-8-205.svg"/><Relationship Id="rId206" Type="http://schemas.openxmlformats.org/officeDocument/2006/relationships/image" Target="../media/image-8-206.png"/><Relationship Id="rId207" Type="http://schemas.openxmlformats.org/officeDocument/2006/relationships/image" Target="../media/image-8-207.svg"/><Relationship Id="rId208" Type="http://schemas.openxmlformats.org/officeDocument/2006/relationships/image" Target="../media/image-8-208.png"/><Relationship Id="rId209" Type="http://schemas.openxmlformats.org/officeDocument/2006/relationships/image" Target="../media/image-8-209.svg"/><Relationship Id="rId210" Type="http://schemas.openxmlformats.org/officeDocument/2006/relationships/image" Target="../media/image-8-210.png"/><Relationship Id="rId211" Type="http://schemas.openxmlformats.org/officeDocument/2006/relationships/image" Target="../media/image-8-211.svg"/><Relationship Id="rId212" Type="http://schemas.openxmlformats.org/officeDocument/2006/relationships/image" Target="../media/image-8-212.png"/><Relationship Id="rId213" Type="http://schemas.openxmlformats.org/officeDocument/2006/relationships/image" Target="../media/image-8-213.svg"/><Relationship Id="rId214" Type="http://schemas.openxmlformats.org/officeDocument/2006/relationships/image" Target="../media/image-8-214.png"/><Relationship Id="rId215" Type="http://schemas.openxmlformats.org/officeDocument/2006/relationships/image" Target="../media/image-8-215.svg"/><Relationship Id="rId216" Type="http://schemas.openxmlformats.org/officeDocument/2006/relationships/image" Target="../media/image-8-216.png"/><Relationship Id="rId217" Type="http://schemas.openxmlformats.org/officeDocument/2006/relationships/image" Target="../media/image-8-217.svg"/><Relationship Id="rId218" Type="http://schemas.openxmlformats.org/officeDocument/2006/relationships/image" Target="../media/image-8-218.png"/><Relationship Id="rId219" Type="http://schemas.openxmlformats.org/officeDocument/2006/relationships/image" Target="../media/image-8-219.svg"/><Relationship Id="rId220" Type="http://schemas.openxmlformats.org/officeDocument/2006/relationships/image" Target="../media/image-8-220.png"/><Relationship Id="rId221" Type="http://schemas.openxmlformats.org/officeDocument/2006/relationships/image" Target="../media/image-8-221.svg"/><Relationship Id="rId222" Type="http://schemas.openxmlformats.org/officeDocument/2006/relationships/image" Target="../media/image-8-222.png"/><Relationship Id="rId223" Type="http://schemas.openxmlformats.org/officeDocument/2006/relationships/image" Target="../media/image-8-223.svg"/><Relationship Id="rId224" Type="http://schemas.openxmlformats.org/officeDocument/2006/relationships/image" Target="../media/image-8-224.png"/><Relationship Id="rId225" Type="http://schemas.openxmlformats.org/officeDocument/2006/relationships/image" Target="../media/image-8-225.svg"/><Relationship Id="rId226" Type="http://schemas.openxmlformats.org/officeDocument/2006/relationships/image" Target="../media/image-8-226.png"/><Relationship Id="rId227" Type="http://schemas.openxmlformats.org/officeDocument/2006/relationships/image" Target="../media/image-8-227.svg"/><Relationship Id="rId228" Type="http://schemas.openxmlformats.org/officeDocument/2006/relationships/image" Target="../media/image-8-228.png"/><Relationship Id="rId229" Type="http://schemas.openxmlformats.org/officeDocument/2006/relationships/image" Target="../media/image-8-229.svg"/><Relationship Id="rId230" Type="http://schemas.openxmlformats.org/officeDocument/2006/relationships/image" Target="../media/image-8-230.png"/><Relationship Id="rId231" Type="http://schemas.openxmlformats.org/officeDocument/2006/relationships/image" Target="../media/image-8-231.svg"/><Relationship Id="rId232" Type="http://schemas.openxmlformats.org/officeDocument/2006/relationships/image" Target="../media/image-8-232.png"/><Relationship Id="rId233" Type="http://schemas.openxmlformats.org/officeDocument/2006/relationships/image" Target="../media/image-8-233.svg"/><Relationship Id="rId234" Type="http://schemas.openxmlformats.org/officeDocument/2006/relationships/image" Target="../media/image-8-234.png"/><Relationship Id="rId235" Type="http://schemas.openxmlformats.org/officeDocument/2006/relationships/image" Target="../media/image-8-235.svg"/><Relationship Id="rId236" Type="http://schemas.openxmlformats.org/officeDocument/2006/relationships/image" Target="../media/image-8-236.png"/><Relationship Id="rId237" Type="http://schemas.openxmlformats.org/officeDocument/2006/relationships/image" Target="../media/image-8-237.svg"/><Relationship Id="rId238" Type="http://schemas.openxmlformats.org/officeDocument/2006/relationships/image" Target="../media/image-8-238.png"/><Relationship Id="rId239" Type="http://schemas.openxmlformats.org/officeDocument/2006/relationships/image" Target="../media/image-8-239.svg"/><Relationship Id="rId240" Type="http://schemas.openxmlformats.org/officeDocument/2006/relationships/image" Target="../media/image-8-240.png"/><Relationship Id="rId241" Type="http://schemas.openxmlformats.org/officeDocument/2006/relationships/image" Target="../media/image-8-241.svg"/><Relationship Id="rId242" Type="http://schemas.openxmlformats.org/officeDocument/2006/relationships/image" Target="../media/image-8-242.png"/><Relationship Id="rId243" Type="http://schemas.openxmlformats.org/officeDocument/2006/relationships/image" Target="../media/image-8-243.svg"/><Relationship Id="rId244" Type="http://schemas.openxmlformats.org/officeDocument/2006/relationships/image" Target="../media/image-8-244.png"/><Relationship Id="rId245" Type="http://schemas.openxmlformats.org/officeDocument/2006/relationships/image" Target="../media/image-8-245.svg"/><Relationship Id="rId246" Type="http://schemas.openxmlformats.org/officeDocument/2006/relationships/image" Target="../media/image-8-246.png"/><Relationship Id="rId247" Type="http://schemas.openxmlformats.org/officeDocument/2006/relationships/image" Target="../media/image-8-247.svg"/><Relationship Id="rId248" Type="http://schemas.openxmlformats.org/officeDocument/2006/relationships/image" Target="../media/image-8-248.png"/><Relationship Id="rId249" Type="http://schemas.openxmlformats.org/officeDocument/2006/relationships/image" Target="../media/image-8-249.svg"/><Relationship Id="rId250" Type="http://schemas.openxmlformats.org/officeDocument/2006/relationships/image" Target="../media/image-8-250.png"/><Relationship Id="rId251" Type="http://schemas.openxmlformats.org/officeDocument/2006/relationships/image" Target="../media/image-8-251.svg"/><Relationship Id="rId252" Type="http://schemas.openxmlformats.org/officeDocument/2006/relationships/image" Target="../media/image-8-252.png"/><Relationship Id="rId253" Type="http://schemas.openxmlformats.org/officeDocument/2006/relationships/image" Target="../media/image-8-253.svg"/><Relationship Id="rId254" Type="http://schemas.openxmlformats.org/officeDocument/2006/relationships/image" Target="../media/image-8-254.png"/><Relationship Id="rId255" Type="http://schemas.openxmlformats.org/officeDocument/2006/relationships/image" Target="../media/image-8-255.svg"/><Relationship Id="rId256" Type="http://schemas.openxmlformats.org/officeDocument/2006/relationships/image" Target="../media/image-8-256.png"/><Relationship Id="rId257" Type="http://schemas.openxmlformats.org/officeDocument/2006/relationships/image" Target="../media/image-8-257.svg"/><Relationship Id="rId258" Type="http://schemas.openxmlformats.org/officeDocument/2006/relationships/image" Target="../media/image-8-258.png"/><Relationship Id="rId259" Type="http://schemas.openxmlformats.org/officeDocument/2006/relationships/image" Target="../media/image-8-259.svg"/><Relationship Id="rId260" Type="http://schemas.openxmlformats.org/officeDocument/2006/relationships/image" Target="../media/image-8-260.png"/><Relationship Id="rId261" Type="http://schemas.openxmlformats.org/officeDocument/2006/relationships/image" Target="../media/image-8-261.svg"/><Relationship Id="rId262" Type="http://schemas.openxmlformats.org/officeDocument/2006/relationships/image" Target="../media/image-8-262.png"/><Relationship Id="rId263" Type="http://schemas.openxmlformats.org/officeDocument/2006/relationships/image" Target="../media/image-8-263.svg"/><Relationship Id="rId264" Type="http://schemas.openxmlformats.org/officeDocument/2006/relationships/image" Target="../media/image-8-264.png"/><Relationship Id="rId265" Type="http://schemas.openxmlformats.org/officeDocument/2006/relationships/image" Target="../media/image-8-265.svg"/><Relationship Id="rId266" Type="http://schemas.openxmlformats.org/officeDocument/2006/relationships/image" Target="../media/image-8-266.png"/><Relationship Id="rId267" Type="http://schemas.openxmlformats.org/officeDocument/2006/relationships/image" Target="../media/image-8-267.svg"/><Relationship Id="rId268" Type="http://schemas.openxmlformats.org/officeDocument/2006/relationships/image" Target="../media/image-8-268.png"/><Relationship Id="rId269" Type="http://schemas.openxmlformats.org/officeDocument/2006/relationships/image" Target="../media/image-8-269.svg"/><Relationship Id="rId270" Type="http://schemas.openxmlformats.org/officeDocument/2006/relationships/image" Target="../media/image-8-270.png"/><Relationship Id="rId271" Type="http://schemas.openxmlformats.org/officeDocument/2006/relationships/image" Target="../media/image-8-271.svg"/><Relationship Id="rId272" Type="http://schemas.openxmlformats.org/officeDocument/2006/relationships/image" Target="../media/image-8-272.png"/><Relationship Id="rId273" Type="http://schemas.openxmlformats.org/officeDocument/2006/relationships/image" Target="../media/image-8-273.svg"/><Relationship Id="rId274" Type="http://schemas.openxmlformats.org/officeDocument/2006/relationships/image" Target="../media/image-8-274.png"/><Relationship Id="rId275" Type="http://schemas.openxmlformats.org/officeDocument/2006/relationships/image" Target="../media/image-8-275.svg"/><Relationship Id="rId276" Type="http://schemas.openxmlformats.org/officeDocument/2006/relationships/image" Target="../media/image-8-276.png"/><Relationship Id="rId277" Type="http://schemas.openxmlformats.org/officeDocument/2006/relationships/image" Target="../media/image-8-277.svg"/><Relationship Id="rId278" Type="http://schemas.openxmlformats.org/officeDocument/2006/relationships/image" Target="../media/image-8-278.png"/><Relationship Id="rId279" Type="http://schemas.openxmlformats.org/officeDocument/2006/relationships/image" Target="../media/image-8-279.svg"/><Relationship Id="rId280" Type="http://schemas.openxmlformats.org/officeDocument/2006/relationships/image" Target="../media/image-8-280.png"/><Relationship Id="rId281" Type="http://schemas.openxmlformats.org/officeDocument/2006/relationships/image" Target="../media/image-8-281.svg"/><Relationship Id="rId282" Type="http://schemas.openxmlformats.org/officeDocument/2006/relationships/image" Target="../media/image-8-282.png"/><Relationship Id="rId283" Type="http://schemas.openxmlformats.org/officeDocument/2006/relationships/image" Target="../media/image-8-283.svg"/><Relationship Id="rId284" Type="http://schemas.openxmlformats.org/officeDocument/2006/relationships/image" Target="../media/image-8-284.png"/><Relationship Id="rId285" Type="http://schemas.openxmlformats.org/officeDocument/2006/relationships/image" Target="../media/image-8-285.svg"/><Relationship Id="rId286" Type="http://schemas.openxmlformats.org/officeDocument/2006/relationships/image" Target="../media/image-8-286.png"/><Relationship Id="rId287" Type="http://schemas.openxmlformats.org/officeDocument/2006/relationships/image" Target="../media/image-8-287.svg"/><Relationship Id="rId288" Type="http://schemas.openxmlformats.org/officeDocument/2006/relationships/image" Target="../media/image-8-288.png"/><Relationship Id="rId289" Type="http://schemas.openxmlformats.org/officeDocument/2006/relationships/image" Target="../media/image-8-289.svg"/><Relationship Id="rId290" Type="http://schemas.openxmlformats.org/officeDocument/2006/relationships/image" Target="../media/image-8-290.png"/><Relationship Id="rId291" Type="http://schemas.openxmlformats.org/officeDocument/2006/relationships/image" Target="../media/image-8-291.svg"/><Relationship Id="rId292" Type="http://schemas.openxmlformats.org/officeDocument/2006/relationships/image" Target="../media/image-8-292.png"/><Relationship Id="rId293" Type="http://schemas.openxmlformats.org/officeDocument/2006/relationships/image" Target="../media/image-8-293.svg"/><Relationship Id="rId294" Type="http://schemas.openxmlformats.org/officeDocument/2006/relationships/image" Target="../media/image-8-294.png"/><Relationship Id="rId295" Type="http://schemas.openxmlformats.org/officeDocument/2006/relationships/image" Target="../media/image-8-295.svg"/><Relationship Id="rId296" Type="http://schemas.openxmlformats.org/officeDocument/2006/relationships/image" Target="../media/image-8-296.png"/><Relationship Id="rId297" Type="http://schemas.openxmlformats.org/officeDocument/2006/relationships/image" Target="../media/image-8-297.svg"/><Relationship Id="rId298" Type="http://schemas.openxmlformats.org/officeDocument/2006/relationships/image" Target="../media/image-8-298.png"/><Relationship Id="rId299" Type="http://schemas.openxmlformats.org/officeDocument/2006/relationships/image" Target="../media/image-8-299.svg"/><Relationship Id="rId300" Type="http://schemas.openxmlformats.org/officeDocument/2006/relationships/image" Target="../media/image-8-300.png"/><Relationship Id="rId301" Type="http://schemas.openxmlformats.org/officeDocument/2006/relationships/image" Target="../media/image-8-301.svg"/><Relationship Id="rId302" Type="http://schemas.openxmlformats.org/officeDocument/2006/relationships/image" Target="../media/image-8-302.png"/><Relationship Id="rId303" Type="http://schemas.openxmlformats.org/officeDocument/2006/relationships/image" Target="../media/image-8-303.svg"/><Relationship Id="rId304" Type="http://schemas.openxmlformats.org/officeDocument/2006/relationships/image" Target="../media/image-8-304.png"/><Relationship Id="rId305" Type="http://schemas.openxmlformats.org/officeDocument/2006/relationships/image" Target="../media/image-8-305.svg"/><Relationship Id="rId306" Type="http://schemas.openxmlformats.org/officeDocument/2006/relationships/image" Target="../media/image-8-306.png"/><Relationship Id="rId307" Type="http://schemas.openxmlformats.org/officeDocument/2006/relationships/image" Target="../media/image-8-307.svg"/><Relationship Id="rId308" Type="http://schemas.openxmlformats.org/officeDocument/2006/relationships/image" Target="../media/image-8-308.png"/><Relationship Id="rId309" Type="http://schemas.openxmlformats.org/officeDocument/2006/relationships/image" Target="../media/image-8-309.svg"/><Relationship Id="rId310" Type="http://schemas.openxmlformats.org/officeDocument/2006/relationships/image" Target="../media/image-8-310.png"/><Relationship Id="rId311" Type="http://schemas.openxmlformats.org/officeDocument/2006/relationships/image" Target="../media/image-8-311.svg"/><Relationship Id="rId312" Type="http://schemas.openxmlformats.org/officeDocument/2006/relationships/image" Target="../media/image-8-312.png"/><Relationship Id="rId313" Type="http://schemas.openxmlformats.org/officeDocument/2006/relationships/image" Target="../media/image-8-313.svg"/><Relationship Id="rId314" Type="http://schemas.openxmlformats.org/officeDocument/2006/relationships/image" Target="../media/image-8-314.png"/><Relationship Id="rId315" Type="http://schemas.openxmlformats.org/officeDocument/2006/relationships/image" Target="../media/image-8-315.svg"/><Relationship Id="rId316" Type="http://schemas.openxmlformats.org/officeDocument/2006/relationships/image" Target="../media/image-8-316.png"/><Relationship Id="rId317" Type="http://schemas.openxmlformats.org/officeDocument/2006/relationships/image" Target="../media/image-8-317.svg"/><Relationship Id="rId318" Type="http://schemas.openxmlformats.org/officeDocument/2006/relationships/image" Target="../media/image-8-318.png"/><Relationship Id="rId319" Type="http://schemas.openxmlformats.org/officeDocument/2006/relationships/image" Target="../media/image-8-319.svg"/><Relationship Id="rId320" Type="http://schemas.openxmlformats.org/officeDocument/2006/relationships/image" Target="../media/image-8-320.png"/><Relationship Id="rId321" Type="http://schemas.openxmlformats.org/officeDocument/2006/relationships/image" Target="../media/image-8-321.svg"/><Relationship Id="rId322" Type="http://schemas.openxmlformats.org/officeDocument/2006/relationships/image" Target="../media/image-8-322.png"/><Relationship Id="rId323" Type="http://schemas.openxmlformats.org/officeDocument/2006/relationships/image" Target="../media/image-8-323.svg"/><Relationship Id="rId324" Type="http://schemas.openxmlformats.org/officeDocument/2006/relationships/image" Target="../media/image-8-324.png"/><Relationship Id="rId325" Type="http://schemas.openxmlformats.org/officeDocument/2006/relationships/image" Target="../media/image-8-325.svg"/><Relationship Id="rId326" Type="http://schemas.openxmlformats.org/officeDocument/2006/relationships/image" Target="../media/image-8-326.png"/><Relationship Id="rId327" Type="http://schemas.openxmlformats.org/officeDocument/2006/relationships/image" Target="../media/image-8-327.svg"/><Relationship Id="rId328" Type="http://schemas.openxmlformats.org/officeDocument/2006/relationships/image" Target="../media/image-8-328.png"/><Relationship Id="rId329" Type="http://schemas.openxmlformats.org/officeDocument/2006/relationships/image" Target="../media/image-8-329.svg"/><Relationship Id="rId330" Type="http://schemas.openxmlformats.org/officeDocument/2006/relationships/image" Target="../media/image-8-330.png"/><Relationship Id="rId331" Type="http://schemas.openxmlformats.org/officeDocument/2006/relationships/image" Target="../media/image-8-331.svg"/><Relationship Id="rId332" Type="http://schemas.openxmlformats.org/officeDocument/2006/relationships/image" Target="../media/image-8-332.png"/><Relationship Id="rId333" Type="http://schemas.openxmlformats.org/officeDocument/2006/relationships/image" Target="../media/image-8-333.svg"/><Relationship Id="rId334" Type="http://schemas.openxmlformats.org/officeDocument/2006/relationships/image" Target="../media/image-8-334.png"/><Relationship Id="rId335" Type="http://schemas.openxmlformats.org/officeDocument/2006/relationships/image" Target="../media/image-8-335.svg"/><Relationship Id="rId336" Type="http://schemas.openxmlformats.org/officeDocument/2006/relationships/image" Target="../media/image-8-336.png"/><Relationship Id="rId337" Type="http://schemas.openxmlformats.org/officeDocument/2006/relationships/image" Target="../media/image-8-337.svg"/><Relationship Id="rId338" Type="http://schemas.openxmlformats.org/officeDocument/2006/relationships/image" Target="../media/image-8-338.png"/><Relationship Id="rId339" Type="http://schemas.openxmlformats.org/officeDocument/2006/relationships/image" Target="../media/image-8-339.svg"/><Relationship Id="rId340" Type="http://schemas.openxmlformats.org/officeDocument/2006/relationships/image" Target="../media/image-8-340.png"/><Relationship Id="rId341" Type="http://schemas.openxmlformats.org/officeDocument/2006/relationships/image" Target="../media/image-8-341.svg"/><Relationship Id="rId342" Type="http://schemas.openxmlformats.org/officeDocument/2006/relationships/image" Target="../media/image-8-342.png"/><Relationship Id="rId343" Type="http://schemas.openxmlformats.org/officeDocument/2006/relationships/image" Target="../media/image-8-343.svg"/><Relationship Id="rId344" Type="http://schemas.openxmlformats.org/officeDocument/2006/relationships/image" Target="../media/image-8-344.png"/><Relationship Id="rId345" Type="http://schemas.openxmlformats.org/officeDocument/2006/relationships/image" Target="../media/image-8-345.svg"/><Relationship Id="rId346" Type="http://schemas.openxmlformats.org/officeDocument/2006/relationships/image" Target="../media/image-8-346.png"/><Relationship Id="rId347" Type="http://schemas.openxmlformats.org/officeDocument/2006/relationships/image" Target="../media/image-8-347.svg"/><Relationship Id="rId348" Type="http://schemas.openxmlformats.org/officeDocument/2006/relationships/image" Target="../media/image-8-348.png"/><Relationship Id="rId349" Type="http://schemas.openxmlformats.org/officeDocument/2006/relationships/image" Target="../media/image-8-349.svg"/><Relationship Id="rId350" Type="http://schemas.openxmlformats.org/officeDocument/2006/relationships/image" Target="../media/image-8-350.png"/><Relationship Id="rId351" Type="http://schemas.openxmlformats.org/officeDocument/2006/relationships/image" Target="../media/image-8-351.svg"/><Relationship Id="rId352" Type="http://schemas.openxmlformats.org/officeDocument/2006/relationships/image" Target="../media/image-8-352.png"/><Relationship Id="rId353" Type="http://schemas.openxmlformats.org/officeDocument/2006/relationships/image" Target="../media/image-8-353.svg"/><Relationship Id="rId354" Type="http://schemas.openxmlformats.org/officeDocument/2006/relationships/image" Target="../media/image-8-354.png"/><Relationship Id="rId355" Type="http://schemas.openxmlformats.org/officeDocument/2006/relationships/image" Target="../media/image-8-355.svg"/><Relationship Id="rId356" Type="http://schemas.openxmlformats.org/officeDocument/2006/relationships/image" Target="../media/image-8-356.png"/><Relationship Id="rId357" Type="http://schemas.openxmlformats.org/officeDocument/2006/relationships/image" Target="../media/image-8-357.svg"/><Relationship Id="rId358" Type="http://schemas.openxmlformats.org/officeDocument/2006/relationships/image" Target="../media/image-8-358.png"/><Relationship Id="rId359" Type="http://schemas.openxmlformats.org/officeDocument/2006/relationships/image" Target="../media/image-8-359.svg"/><Relationship Id="rId360" Type="http://schemas.openxmlformats.org/officeDocument/2006/relationships/image" Target="../media/image-8-360.png"/><Relationship Id="rId361" Type="http://schemas.openxmlformats.org/officeDocument/2006/relationships/image" Target="../media/image-8-361.svg"/><Relationship Id="rId362" Type="http://schemas.openxmlformats.org/officeDocument/2006/relationships/image" Target="../media/image-8-362.png"/><Relationship Id="rId363" Type="http://schemas.openxmlformats.org/officeDocument/2006/relationships/image" Target="../media/image-8-363.svg"/><Relationship Id="rId364" Type="http://schemas.openxmlformats.org/officeDocument/2006/relationships/image" Target="../media/image-8-364.png"/><Relationship Id="rId365" Type="http://schemas.openxmlformats.org/officeDocument/2006/relationships/image" Target="../media/image-8-365.svg"/><Relationship Id="rId366" Type="http://schemas.openxmlformats.org/officeDocument/2006/relationships/image" Target="../media/image-8-366.png"/><Relationship Id="rId367" Type="http://schemas.openxmlformats.org/officeDocument/2006/relationships/image" Target="../media/image-8-367.svg"/><Relationship Id="rId368" Type="http://schemas.openxmlformats.org/officeDocument/2006/relationships/image" Target="../media/image-8-368.png"/><Relationship Id="rId369" Type="http://schemas.openxmlformats.org/officeDocument/2006/relationships/image" Target="../media/image-8-369.svg"/><Relationship Id="rId370" Type="http://schemas.openxmlformats.org/officeDocument/2006/relationships/image" Target="../media/image-8-370.png"/><Relationship Id="rId371" Type="http://schemas.openxmlformats.org/officeDocument/2006/relationships/image" Target="../media/image-8-371.svg"/><Relationship Id="rId372" Type="http://schemas.openxmlformats.org/officeDocument/2006/relationships/image" Target="../media/image-8-372.png"/><Relationship Id="rId373" Type="http://schemas.openxmlformats.org/officeDocument/2006/relationships/image" Target="../media/image-8-373.svg"/><Relationship Id="rId374" Type="http://schemas.openxmlformats.org/officeDocument/2006/relationships/image" Target="../media/image-8-374.png"/><Relationship Id="rId375" Type="http://schemas.openxmlformats.org/officeDocument/2006/relationships/image" Target="../media/image-8-375.svg"/><Relationship Id="rId376" Type="http://schemas.openxmlformats.org/officeDocument/2006/relationships/image" Target="../media/image-8-376.png"/><Relationship Id="rId377" Type="http://schemas.openxmlformats.org/officeDocument/2006/relationships/image" Target="../media/image-8-377.svg"/><Relationship Id="rId378" Type="http://schemas.openxmlformats.org/officeDocument/2006/relationships/image" Target="../media/image-8-378.png"/><Relationship Id="rId379" Type="http://schemas.openxmlformats.org/officeDocument/2006/relationships/image" Target="../media/image-8-379.svg"/><Relationship Id="rId380" Type="http://schemas.openxmlformats.org/officeDocument/2006/relationships/image" Target="../media/image-8-380.png"/><Relationship Id="rId381" Type="http://schemas.openxmlformats.org/officeDocument/2006/relationships/image" Target="../media/image-8-381.svg"/><Relationship Id="rId382" Type="http://schemas.openxmlformats.org/officeDocument/2006/relationships/image" Target="../media/image-8-382.png"/><Relationship Id="rId383" Type="http://schemas.openxmlformats.org/officeDocument/2006/relationships/image" Target="../media/image-8-383.svg"/><Relationship Id="rId384" Type="http://schemas.openxmlformats.org/officeDocument/2006/relationships/image" Target="../media/image-8-384.png"/><Relationship Id="rId385" Type="http://schemas.openxmlformats.org/officeDocument/2006/relationships/image" Target="../media/image-8-385.svg"/><Relationship Id="rId386" Type="http://schemas.openxmlformats.org/officeDocument/2006/relationships/image" Target="../media/image-8-386.png"/><Relationship Id="rId387" Type="http://schemas.openxmlformats.org/officeDocument/2006/relationships/image" Target="../media/image-8-387.svg"/><Relationship Id="rId388" Type="http://schemas.openxmlformats.org/officeDocument/2006/relationships/image" Target="../media/image-8-388.png"/><Relationship Id="rId389" Type="http://schemas.openxmlformats.org/officeDocument/2006/relationships/image" Target="../media/image-8-389.svg"/><Relationship Id="rId390" Type="http://schemas.openxmlformats.org/officeDocument/2006/relationships/image" Target="../media/image-8-390.png"/><Relationship Id="rId391" Type="http://schemas.openxmlformats.org/officeDocument/2006/relationships/image" Target="../media/image-8-391.svg"/><Relationship Id="rId392" Type="http://schemas.openxmlformats.org/officeDocument/2006/relationships/image" Target="../media/image-8-392.png"/><Relationship Id="rId393" Type="http://schemas.openxmlformats.org/officeDocument/2006/relationships/image" Target="../media/image-8-393.svg"/><Relationship Id="rId394" Type="http://schemas.openxmlformats.org/officeDocument/2006/relationships/image" Target="../media/image-8-394.png"/><Relationship Id="rId395" Type="http://schemas.openxmlformats.org/officeDocument/2006/relationships/image" Target="../media/image-8-395.svg"/><Relationship Id="rId396" Type="http://schemas.openxmlformats.org/officeDocument/2006/relationships/image" Target="../media/image-8-396.png"/><Relationship Id="rId397" Type="http://schemas.openxmlformats.org/officeDocument/2006/relationships/image" Target="../media/image-8-397.svg"/><Relationship Id="rId398" Type="http://schemas.openxmlformats.org/officeDocument/2006/relationships/image" Target="../media/image-8-398.png"/><Relationship Id="rId399" Type="http://schemas.openxmlformats.org/officeDocument/2006/relationships/image" Target="../media/image-8-399.svg"/><Relationship Id="rId400" Type="http://schemas.openxmlformats.org/officeDocument/2006/relationships/image" Target="../media/image-8-400.png"/><Relationship Id="rId401" Type="http://schemas.openxmlformats.org/officeDocument/2006/relationships/image" Target="../media/image-8-401.svg"/><Relationship Id="rId402" Type="http://schemas.openxmlformats.org/officeDocument/2006/relationships/image" Target="../media/image-8-402.png"/><Relationship Id="rId403" Type="http://schemas.openxmlformats.org/officeDocument/2006/relationships/image" Target="../media/image-8-403.svg"/><Relationship Id="rId404" Type="http://schemas.openxmlformats.org/officeDocument/2006/relationships/image" Target="../media/image-8-404.png"/><Relationship Id="rId405" Type="http://schemas.openxmlformats.org/officeDocument/2006/relationships/image" Target="../media/image-8-405.svg"/><Relationship Id="rId406" Type="http://schemas.openxmlformats.org/officeDocument/2006/relationships/image" Target="../media/image-8-406.png"/><Relationship Id="rId407" Type="http://schemas.openxmlformats.org/officeDocument/2006/relationships/image" Target="../media/image-8-407.svg"/><Relationship Id="rId408" Type="http://schemas.openxmlformats.org/officeDocument/2006/relationships/image" Target="../media/image-8-408.png"/><Relationship Id="rId409" Type="http://schemas.openxmlformats.org/officeDocument/2006/relationships/image" Target="../media/image-8-409.svg"/><Relationship Id="rId410" Type="http://schemas.openxmlformats.org/officeDocument/2006/relationships/image" Target="../media/image-8-410.png"/><Relationship Id="rId411" Type="http://schemas.openxmlformats.org/officeDocument/2006/relationships/image" Target="../media/image-8-411.svg"/><Relationship Id="rId412" Type="http://schemas.openxmlformats.org/officeDocument/2006/relationships/image" Target="../media/image-8-412.png"/><Relationship Id="rId413" Type="http://schemas.openxmlformats.org/officeDocument/2006/relationships/image" Target="../media/image-8-413.svg"/><Relationship Id="rId414" Type="http://schemas.openxmlformats.org/officeDocument/2006/relationships/image" Target="../media/image-8-414.png"/><Relationship Id="rId415" Type="http://schemas.openxmlformats.org/officeDocument/2006/relationships/image" Target="../media/image-8-415.svg"/><Relationship Id="rId416" Type="http://schemas.openxmlformats.org/officeDocument/2006/relationships/image" Target="../media/image-8-416.png"/><Relationship Id="rId417" Type="http://schemas.openxmlformats.org/officeDocument/2006/relationships/image" Target="../media/image-8-417.svg"/><Relationship Id="rId418" Type="http://schemas.openxmlformats.org/officeDocument/2006/relationships/image" Target="../media/image-8-418.png"/><Relationship Id="rId419" Type="http://schemas.openxmlformats.org/officeDocument/2006/relationships/image" Target="../media/image-8-419.svg"/><Relationship Id="rId420" Type="http://schemas.openxmlformats.org/officeDocument/2006/relationships/image" Target="../media/image-8-420.png"/><Relationship Id="rId421" Type="http://schemas.openxmlformats.org/officeDocument/2006/relationships/image" Target="../media/image-8-421.svg"/><Relationship Id="rId422" Type="http://schemas.openxmlformats.org/officeDocument/2006/relationships/image" Target="../media/image-8-422.png"/><Relationship Id="rId423" Type="http://schemas.openxmlformats.org/officeDocument/2006/relationships/image" Target="../media/image-8-423.svg"/><Relationship Id="rId424" Type="http://schemas.openxmlformats.org/officeDocument/2006/relationships/image" Target="../media/image-8-424.png"/><Relationship Id="rId425" Type="http://schemas.openxmlformats.org/officeDocument/2006/relationships/image" Target="../media/image-8-425.svg"/><Relationship Id="rId426" Type="http://schemas.openxmlformats.org/officeDocument/2006/relationships/image" Target="../media/image-8-426.png"/><Relationship Id="rId427" Type="http://schemas.openxmlformats.org/officeDocument/2006/relationships/image" Target="../media/image-8-427.svg"/><Relationship Id="rId428" Type="http://schemas.openxmlformats.org/officeDocument/2006/relationships/image" Target="../media/image-8-428.png"/><Relationship Id="rId429" Type="http://schemas.openxmlformats.org/officeDocument/2006/relationships/image" Target="../media/image-8-429.svg"/><Relationship Id="rId430" Type="http://schemas.openxmlformats.org/officeDocument/2006/relationships/image" Target="../media/image-8-430.png"/><Relationship Id="rId431" Type="http://schemas.openxmlformats.org/officeDocument/2006/relationships/image" Target="../media/image-8-431.svg"/><Relationship Id="rId432" Type="http://schemas.openxmlformats.org/officeDocument/2006/relationships/image" Target="../media/image-8-432.png"/><Relationship Id="rId433" Type="http://schemas.openxmlformats.org/officeDocument/2006/relationships/image" Target="../media/image-8-433.svg"/><Relationship Id="rId434" Type="http://schemas.openxmlformats.org/officeDocument/2006/relationships/image" Target="../media/image-8-434.png"/><Relationship Id="rId435" Type="http://schemas.openxmlformats.org/officeDocument/2006/relationships/image" Target="../media/image-8-435.svg"/><Relationship Id="rId436" Type="http://schemas.openxmlformats.org/officeDocument/2006/relationships/image" Target="../media/image-8-436.png"/><Relationship Id="rId437" Type="http://schemas.openxmlformats.org/officeDocument/2006/relationships/image" Target="../media/image-8-437.svg"/><Relationship Id="rId438" Type="http://schemas.openxmlformats.org/officeDocument/2006/relationships/image" Target="../media/image-8-438.png"/><Relationship Id="rId439" Type="http://schemas.openxmlformats.org/officeDocument/2006/relationships/image" Target="../media/image-8-439.svg"/><Relationship Id="rId440" Type="http://schemas.openxmlformats.org/officeDocument/2006/relationships/image" Target="../media/image-8-440.png"/><Relationship Id="rId441" Type="http://schemas.openxmlformats.org/officeDocument/2006/relationships/image" Target="../media/image-8-441.svg"/><Relationship Id="rId442" Type="http://schemas.openxmlformats.org/officeDocument/2006/relationships/image" Target="../media/image-8-442.png"/><Relationship Id="rId443" Type="http://schemas.openxmlformats.org/officeDocument/2006/relationships/image" Target="../media/image-8-443.svg"/><Relationship Id="rId444" Type="http://schemas.openxmlformats.org/officeDocument/2006/relationships/image" Target="../media/image-8-444.png"/><Relationship Id="rId445" Type="http://schemas.openxmlformats.org/officeDocument/2006/relationships/image" Target="../media/image-8-445.svg"/><Relationship Id="rId446" Type="http://schemas.openxmlformats.org/officeDocument/2006/relationships/image" Target="../media/image-8-446.png"/><Relationship Id="rId447" Type="http://schemas.openxmlformats.org/officeDocument/2006/relationships/image" Target="../media/image-8-447.svg"/><Relationship Id="rId448" Type="http://schemas.openxmlformats.org/officeDocument/2006/relationships/image" Target="../media/image-8-448.png"/><Relationship Id="rId449" Type="http://schemas.openxmlformats.org/officeDocument/2006/relationships/image" Target="../media/image-8-449.svg"/><Relationship Id="rId450" Type="http://schemas.openxmlformats.org/officeDocument/2006/relationships/image" Target="../media/image-8-450.png"/><Relationship Id="rId451" Type="http://schemas.openxmlformats.org/officeDocument/2006/relationships/image" Target="../media/image-8-451.svg"/><Relationship Id="rId452" Type="http://schemas.openxmlformats.org/officeDocument/2006/relationships/image" Target="../media/image-8-452.png"/><Relationship Id="rId453" Type="http://schemas.openxmlformats.org/officeDocument/2006/relationships/image" Target="../media/image-8-453.svg"/><Relationship Id="rId454" Type="http://schemas.openxmlformats.org/officeDocument/2006/relationships/image" Target="../media/image-8-454.png"/><Relationship Id="rId455" Type="http://schemas.openxmlformats.org/officeDocument/2006/relationships/image" Target="../media/image-8-455.svg"/><Relationship Id="rId456" Type="http://schemas.openxmlformats.org/officeDocument/2006/relationships/image" Target="../media/image-8-456.png"/><Relationship Id="rId457" Type="http://schemas.openxmlformats.org/officeDocument/2006/relationships/image" Target="../media/image-8-457.svg"/><Relationship Id="rId458" Type="http://schemas.openxmlformats.org/officeDocument/2006/relationships/image" Target="../media/image-8-458.png"/><Relationship Id="rId459" Type="http://schemas.openxmlformats.org/officeDocument/2006/relationships/image" Target="../media/image-8-459.svg"/><Relationship Id="rId460" Type="http://schemas.openxmlformats.org/officeDocument/2006/relationships/image" Target="../media/image-8-460.png"/><Relationship Id="rId461" Type="http://schemas.openxmlformats.org/officeDocument/2006/relationships/image" Target="../media/image-8-461.svg"/><Relationship Id="rId462" Type="http://schemas.openxmlformats.org/officeDocument/2006/relationships/image" Target="../media/image-8-462.png"/><Relationship Id="rId463" Type="http://schemas.openxmlformats.org/officeDocument/2006/relationships/image" Target="../media/image-8-463.svg"/><Relationship Id="rId464" Type="http://schemas.openxmlformats.org/officeDocument/2006/relationships/image" Target="../media/image-8-464.png"/><Relationship Id="rId465" Type="http://schemas.openxmlformats.org/officeDocument/2006/relationships/image" Target="../media/image-8-465.svg"/><Relationship Id="rId466" Type="http://schemas.openxmlformats.org/officeDocument/2006/relationships/image" Target="../media/image-8-466.png"/><Relationship Id="rId467" Type="http://schemas.openxmlformats.org/officeDocument/2006/relationships/image" Target="../media/image-8-467.svg"/><Relationship Id="rId468" Type="http://schemas.openxmlformats.org/officeDocument/2006/relationships/image" Target="../media/image-8-468.png"/><Relationship Id="rId469" Type="http://schemas.openxmlformats.org/officeDocument/2006/relationships/image" Target="../media/image-8-469.svg"/><Relationship Id="rId470" Type="http://schemas.openxmlformats.org/officeDocument/2006/relationships/image" Target="../media/image-8-470.png"/><Relationship Id="rId471" Type="http://schemas.openxmlformats.org/officeDocument/2006/relationships/image" Target="../media/image-8-471.svg"/><Relationship Id="rId472" Type="http://schemas.openxmlformats.org/officeDocument/2006/relationships/image" Target="../media/image-8-472.png"/><Relationship Id="rId473" Type="http://schemas.openxmlformats.org/officeDocument/2006/relationships/image" Target="../media/image-8-473.svg"/><Relationship Id="rId474" Type="http://schemas.openxmlformats.org/officeDocument/2006/relationships/image" Target="../media/image-8-474.png"/><Relationship Id="rId475" Type="http://schemas.openxmlformats.org/officeDocument/2006/relationships/image" Target="../media/image-8-475.svg"/><Relationship Id="rId476" Type="http://schemas.openxmlformats.org/officeDocument/2006/relationships/image" Target="../media/image-8-476.png"/><Relationship Id="rId477" Type="http://schemas.openxmlformats.org/officeDocument/2006/relationships/image" Target="../media/image-8-477.svg"/><Relationship Id="rId478" Type="http://schemas.openxmlformats.org/officeDocument/2006/relationships/image" Target="../media/image-8-478.png"/><Relationship Id="rId479" Type="http://schemas.openxmlformats.org/officeDocument/2006/relationships/image" Target="../media/image-8-479.svg"/><Relationship Id="rId480" Type="http://schemas.openxmlformats.org/officeDocument/2006/relationships/image" Target="../media/image-8-480.png"/><Relationship Id="rId481" Type="http://schemas.openxmlformats.org/officeDocument/2006/relationships/image" Target="../media/image-8-481.svg"/><Relationship Id="rId482" Type="http://schemas.openxmlformats.org/officeDocument/2006/relationships/image" Target="../media/image-8-482.png"/><Relationship Id="rId483" Type="http://schemas.openxmlformats.org/officeDocument/2006/relationships/image" Target="../media/image-8-483.svg"/><Relationship Id="rId484" Type="http://schemas.openxmlformats.org/officeDocument/2006/relationships/image" Target="../media/image-8-484.png"/><Relationship Id="rId485" Type="http://schemas.openxmlformats.org/officeDocument/2006/relationships/image" Target="../media/image-8-485.svg"/><Relationship Id="rId486" Type="http://schemas.openxmlformats.org/officeDocument/2006/relationships/image" Target="../media/image-8-486.png"/><Relationship Id="rId487" Type="http://schemas.openxmlformats.org/officeDocument/2006/relationships/image" Target="../media/image-8-487.svg"/><Relationship Id="rId488" Type="http://schemas.openxmlformats.org/officeDocument/2006/relationships/image" Target="../media/image-8-488.png"/><Relationship Id="rId489" Type="http://schemas.openxmlformats.org/officeDocument/2006/relationships/image" Target="../media/image-8-489.svg"/><Relationship Id="rId490" Type="http://schemas.openxmlformats.org/officeDocument/2006/relationships/image" Target="../media/image-8-490.png"/><Relationship Id="rId491" Type="http://schemas.openxmlformats.org/officeDocument/2006/relationships/image" Target="../media/image-8-491.svg"/><Relationship Id="rId492" Type="http://schemas.openxmlformats.org/officeDocument/2006/relationships/image" Target="../media/image-8-492.png"/><Relationship Id="rId493" Type="http://schemas.openxmlformats.org/officeDocument/2006/relationships/image" Target="../media/image-8-493.svg"/><Relationship Id="rId494" Type="http://schemas.openxmlformats.org/officeDocument/2006/relationships/image" Target="../media/image-8-494.png"/><Relationship Id="rId495" Type="http://schemas.openxmlformats.org/officeDocument/2006/relationships/image" Target="../media/image-8-495.svg"/><Relationship Id="rId496" Type="http://schemas.openxmlformats.org/officeDocument/2006/relationships/image" Target="../media/image-8-496.png"/><Relationship Id="rId497" Type="http://schemas.openxmlformats.org/officeDocument/2006/relationships/image" Target="../media/image-8-497.svg"/><Relationship Id="rId498" Type="http://schemas.openxmlformats.org/officeDocument/2006/relationships/image" Target="../media/image-8-498.png"/><Relationship Id="rId499" Type="http://schemas.openxmlformats.org/officeDocument/2006/relationships/image" Target="../media/image-8-499.svg"/><Relationship Id="rId500" Type="http://schemas.openxmlformats.org/officeDocument/2006/relationships/image" Target="../media/image-8-500.png"/><Relationship Id="rId501" Type="http://schemas.openxmlformats.org/officeDocument/2006/relationships/image" Target="../media/image-8-501.svg"/><Relationship Id="rId502" Type="http://schemas.openxmlformats.org/officeDocument/2006/relationships/image" Target="../media/image-8-502.png"/><Relationship Id="rId503" Type="http://schemas.openxmlformats.org/officeDocument/2006/relationships/image" Target="../media/image-8-503.svg"/><Relationship Id="rId504" Type="http://schemas.openxmlformats.org/officeDocument/2006/relationships/image" Target="../media/image-8-504.png"/><Relationship Id="rId505" Type="http://schemas.openxmlformats.org/officeDocument/2006/relationships/image" Target="../media/image-8-505.svg"/><Relationship Id="rId506" Type="http://schemas.openxmlformats.org/officeDocument/2006/relationships/image" Target="../media/image-8-506.png"/><Relationship Id="rId507" Type="http://schemas.openxmlformats.org/officeDocument/2006/relationships/image" Target="../media/image-8-507.svg"/><Relationship Id="rId508" Type="http://schemas.openxmlformats.org/officeDocument/2006/relationships/image" Target="../media/image-8-508.png"/><Relationship Id="rId509" Type="http://schemas.openxmlformats.org/officeDocument/2006/relationships/image" Target="../media/image-8-509.svg"/><Relationship Id="rId510" Type="http://schemas.openxmlformats.org/officeDocument/2006/relationships/image" Target="../media/image-8-510.png"/><Relationship Id="rId511" Type="http://schemas.openxmlformats.org/officeDocument/2006/relationships/image" Target="../media/image-8-511.svg"/><Relationship Id="rId512" Type="http://schemas.openxmlformats.org/officeDocument/2006/relationships/image" Target="../media/image-8-512.png"/><Relationship Id="rId513" Type="http://schemas.openxmlformats.org/officeDocument/2006/relationships/image" Target="../media/image-8-513.svg"/><Relationship Id="rId514" Type="http://schemas.openxmlformats.org/officeDocument/2006/relationships/image" Target="../media/image-8-514.png"/><Relationship Id="rId515" Type="http://schemas.openxmlformats.org/officeDocument/2006/relationships/image" Target="../media/image-8-515.svg"/><Relationship Id="rId516" Type="http://schemas.openxmlformats.org/officeDocument/2006/relationships/image" Target="../media/image-8-516.png"/><Relationship Id="rId517" Type="http://schemas.openxmlformats.org/officeDocument/2006/relationships/image" Target="../media/image-8-517.svg"/><Relationship Id="rId518" Type="http://schemas.openxmlformats.org/officeDocument/2006/relationships/image" Target="../media/image-8-518.png"/><Relationship Id="rId519" Type="http://schemas.openxmlformats.org/officeDocument/2006/relationships/image" Target="../media/image-8-519.svg"/><Relationship Id="rId520" Type="http://schemas.openxmlformats.org/officeDocument/2006/relationships/image" Target="../media/image-8-520.png"/><Relationship Id="rId521" Type="http://schemas.openxmlformats.org/officeDocument/2006/relationships/image" Target="../media/image-8-521.svg"/><Relationship Id="rId522" Type="http://schemas.openxmlformats.org/officeDocument/2006/relationships/image" Target="../media/image-8-522.png"/><Relationship Id="rId523" Type="http://schemas.openxmlformats.org/officeDocument/2006/relationships/image" Target="../media/image-8-523.svg"/><Relationship Id="rId524" Type="http://schemas.openxmlformats.org/officeDocument/2006/relationships/image" Target="../media/image-8-524.png"/><Relationship Id="rId525" Type="http://schemas.openxmlformats.org/officeDocument/2006/relationships/image" Target="../media/image-8-525.svg"/><Relationship Id="rId526" Type="http://schemas.openxmlformats.org/officeDocument/2006/relationships/image" Target="../media/image-8-526.png"/><Relationship Id="rId527" Type="http://schemas.openxmlformats.org/officeDocument/2006/relationships/image" Target="../media/image-8-527.svg"/><Relationship Id="rId528" Type="http://schemas.openxmlformats.org/officeDocument/2006/relationships/image" Target="../media/image-8-528.png"/><Relationship Id="rId529" Type="http://schemas.openxmlformats.org/officeDocument/2006/relationships/image" Target="../media/image-8-529.svg"/><Relationship Id="rId530" Type="http://schemas.openxmlformats.org/officeDocument/2006/relationships/image" Target="../media/image-8-530.png"/><Relationship Id="rId531" Type="http://schemas.openxmlformats.org/officeDocument/2006/relationships/image" Target="../media/image-8-531.svg"/><Relationship Id="rId532" Type="http://schemas.openxmlformats.org/officeDocument/2006/relationships/image" Target="../media/image-8-532.png"/><Relationship Id="rId533" Type="http://schemas.openxmlformats.org/officeDocument/2006/relationships/image" Target="../media/image-8-533.svg"/><Relationship Id="rId534" Type="http://schemas.openxmlformats.org/officeDocument/2006/relationships/image" Target="../media/image-8-534.png"/><Relationship Id="rId535" Type="http://schemas.openxmlformats.org/officeDocument/2006/relationships/image" Target="../media/image-8-535.svg"/><Relationship Id="rId536" Type="http://schemas.openxmlformats.org/officeDocument/2006/relationships/image" Target="../media/image-8-536.png"/><Relationship Id="rId537" Type="http://schemas.openxmlformats.org/officeDocument/2006/relationships/image" Target="../media/image-8-537.svg"/><Relationship Id="rId538" Type="http://schemas.openxmlformats.org/officeDocument/2006/relationships/image" Target="../media/image-8-538.png"/><Relationship Id="rId539" Type="http://schemas.openxmlformats.org/officeDocument/2006/relationships/image" Target="../media/image-8-539.svg"/><Relationship Id="rId540" Type="http://schemas.openxmlformats.org/officeDocument/2006/relationships/image" Target="../media/image-8-540.png"/><Relationship Id="rId541" Type="http://schemas.openxmlformats.org/officeDocument/2006/relationships/image" Target="../media/image-8-541.svg"/><Relationship Id="rId542" Type="http://schemas.openxmlformats.org/officeDocument/2006/relationships/image" Target="../media/image-8-542.png"/><Relationship Id="rId543" Type="http://schemas.openxmlformats.org/officeDocument/2006/relationships/image" Target="../media/image-8-543.svg"/><Relationship Id="rId544" Type="http://schemas.openxmlformats.org/officeDocument/2006/relationships/image" Target="../media/image-8-544.png"/><Relationship Id="rId545" Type="http://schemas.openxmlformats.org/officeDocument/2006/relationships/image" Target="../media/image-8-545.svg"/><Relationship Id="rId546" Type="http://schemas.openxmlformats.org/officeDocument/2006/relationships/image" Target="../media/image-8-546.png"/><Relationship Id="rId547" Type="http://schemas.openxmlformats.org/officeDocument/2006/relationships/image" Target="../media/image-8-547.svg"/><Relationship Id="rId548" Type="http://schemas.openxmlformats.org/officeDocument/2006/relationships/image" Target="../media/image-8-548.png"/><Relationship Id="rId549" Type="http://schemas.openxmlformats.org/officeDocument/2006/relationships/image" Target="../media/image-8-549.svg"/><Relationship Id="rId550" Type="http://schemas.openxmlformats.org/officeDocument/2006/relationships/image" Target="../media/image-8-550.png"/><Relationship Id="rId551" Type="http://schemas.openxmlformats.org/officeDocument/2006/relationships/image" Target="../media/image-8-551.svg"/><Relationship Id="rId552" Type="http://schemas.openxmlformats.org/officeDocument/2006/relationships/image" Target="../media/image-8-552.png"/><Relationship Id="rId553" Type="http://schemas.openxmlformats.org/officeDocument/2006/relationships/image" Target="../media/image-8-553.svg"/><Relationship Id="rId554" Type="http://schemas.openxmlformats.org/officeDocument/2006/relationships/image" Target="../media/image-8-554.png"/><Relationship Id="rId555" Type="http://schemas.openxmlformats.org/officeDocument/2006/relationships/image" Target="../media/image-8-555.svg"/><Relationship Id="rId556" Type="http://schemas.openxmlformats.org/officeDocument/2006/relationships/image" Target="../media/image-8-556.png"/><Relationship Id="rId557" Type="http://schemas.openxmlformats.org/officeDocument/2006/relationships/image" Target="../media/image-8-557.svg"/><Relationship Id="rId558" Type="http://schemas.openxmlformats.org/officeDocument/2006/relationships/image" Target="../media/image-8-558.png"/><Relationship Id="rId559" Type="http://schemas.openxmlformats.org/officeDocument/2006/relationships/image" Target="../media/image-8-559.svg"/><Relationship Id="rId560" Type="http://schemas.openxmlformats.org/officeDocument/2006/relationships/image" Target="../media/image-8-560.png"/><Relationship Id="rId561" Type="http://schemas.openxmlformats.org/officeDocument/2006/relationships/image" Target="../media/image-8-561.svg"/><Relationship Id="rId562" Type="http://schemas.openxmlformats.org/officeDocument/2006/relationships/image" Target="../media/image-8-562.png"/><Relationship Id="rId563" Type="http://schemas.openxmlformats.org/officeDocument/2006/relationships/image" Target="../media/image-8-563.svg"/><Relationship Id="rId564" Type="http://schemas.openxmlformats.org/officeDocument/2006/relationships/image" Target="../media/image-8-564.png"/><Relationship Id="rId565" Type="http://schemas.openxmlformats.org/officeDocument/2006/relationships/image" Target="../media/image-8-565.svg"/><Relationship Id="rId566" Type="http://schemas.openxmlformats.org/officeDocument/2006/relationships/image" Target="../media/image-8-566.png"/><Relationship Id="rId567" Type="http://schemas.openxmlformats.org/officeDocument/2006/relationships/image" Target="../media/image-8-567.svg"/><Relationship Id="rId568" Type="http://schemas.openxmlformats.org/officeDocument/2006/relationships/image" Target="../media/image-8-568.png"/><Relationship Id="rId569" Type="http://schemas.openxmlformats.org/officeDocument/2006/relationships/image" Target="../media/image-8-569.svg"/><Relationship Id="rId570" Type="http://schemas.openxmlformats.org/officeDocument/2006/relationships/image" Target="../media/image-8-570.png"/><Relationship Id="rId571" Type="http://schemas.openxmlformats.org/officeDocument/2006/relationships/image" Target="../media/image-8-571.svg"/><Relationship Id="rId572" Type="http://schemas.openxmlformats.org/officeDocument/2006/relationships/image" Target="../media/image-8-572.png"/><Relationship Id="rId573" Type="http://schemas.openxmlformats.org/officeDocument/2006/relationships/image" Target="../media/image-8-573.svg"/><Relationship Id="rId574" Type="http://schemas.openxmlformats.org/officeDocument/2006/relationships/image" Target="../media/image-8-574.png"/><Relationship Id="rId575" Type="http://schemas.openxmlformats.org/officeDocument/2006/relationships/image" Target="../media/image-8-575.svg"/><Relationship Id="rId576" Type="http://schemas.openxmlformats.org/officeDocument/2006/relationships/image" Target="../media/image-8-576.png"/><Relationship Id="rId577" Type="http://schemas.openxmlformats.org/officeDocument/2006/relationships/image" Target="../media/image-8-577.svg"/><Relationship Id="rId578" Type="http://schemas.openxmlformats.org/officeDocument/2006/relationships/image" Target="../media/image-8-578.png"/><Relationship Id="rId579" Type="http://schemas.openxmlformats.org/officeDocument/2006/relationships/image" Target="../media/image-8-579.svg"/><Relationship Id="rId580" Type="http://schemas.openxmlformats.org/officeDocument/2006/relationships/image" Target="../media/image-8-580.png"/><Relationship Id="rId581" Type="http://schemas.openxmlformats.org/officeDocument/2006/relationships/image" Target="../media/image-8-581.svg"/><Relationship Id="rId582" Type="http://schemas.openxmlformats.org/officeDocument/2006/relationships/image" Target="../media/image-8-582.png"/><Relationship Id="rId583" Type="http://schemas.openxmlformats.org/officeDocument/2006/relationships/image" Target="../media/image-8-583.svg"/><Relationship Id="rId584" Type="http://schemas.openxmlformats.org/officeDocument/2006/relationships/image" Target="../media/image-8-584.png"/><Relationship Id="rId585" Type="http://schemas.openxmlformats.org/officeDocument/2006/relationships/image" Target="../media/image-8-585.svg"/><Relationship Id="rId586" Type="http://schemas.openxmlformats.org/officeDocument/2006/relationships/image" Target="../media/image-8-586.png"/><Relationship Id="rId587" Type="http://schemas.openxmlformats.org/officeDocument/2006/relationships/image" Target="../media/image-8-587.svg"/><Relationship Id="rId588" Type="http://schemas.openxmlformats.org/officeDocument/2006/relationships/image" Target="../media/image-8-588.png"/><Relationship Id="rId589" Type="http://schemas.openxmlformats.org/officeDocument/2006/relationships/image" Target="../media/image-8-589.svg"/><Relationship Id="rId590" Type="http://schemas.openxmlformats.org/officeDocument/2006/relationships/image" Target="../media/image-8-590.png"/><Relationship Id="rId591" Type="http://schemas.openxmlformats.org/officeDocument/2006/relationships/image" Target="../media/image-8-591.svg"/><Relationship Id="rId592" Type="http://schemas.openxmlformats.org/officeDocument/2006/relationships/image" Target="../media/image-8-592.png"/><Relationship Id="rId593" Type="http://schemas.openxmlformats.org/officeDocument/2006/relationships/image" Target="../media/image-8-593.svg"/><Relationship Id="rId594" Type="http://schemas.openxmlformats.org/officeDocument/2006/relationships/image" Target="../media/image-8-594.png"/><Relationship Id="rId595" Type="http://schemas.openxmlformats.org/officeDocument/2006/relationships/image" Target="../media/image-8-595.svg"/><Relationship Id="rId596" Type="http://schemas.openxmlformats.org/officeDocument/2006/relationships/image" Target="../media/image-8-596.png"/><Relationship Id="rId597" Type="http://schemas.openxmlformats.org/officeDocument/2006/relationships/image" Target="../media/image-8-597.svg"/><Relationship Id="rId598" Type="http://schemas.openxmlformats.org/officeDocument/2006/relationships/image" Target="../media/image-8-598.png"/><Relationship Id="rId599" Type="http://schemas.openxmlformats.org/officeDocument/2006/relationships/image" Target="../media/image-8-599.svg"/><Relationship Id="rId600" Type="http://schemas.openxmlformats.org/officeDocument/2006/relationships/image" Target="../media/image-8-600.png"/><Relationship Id="rId601" Type="http://schemas.openxmlformats.org/officeDocument/2006/relationships/image" Target="../media/image-8-601.svg"/><Relationship Id="rId602" Type="http://schemas.openxmlformats.org/officeDocument/2006/relationships/image" Target="../media/image-8-602.png"/><Relationship Id="rId603" Type="http://schemas.openxmlformats.org/officeDocument/2006/relationships/image" Target="../media/image-8-603.svg"/><Relationship Id="rId604" Type="http://schemas.openxmlformats.org/officeDocument/2006/relationships/image" Target="../media/image-8-604.png"/><Relationship Id="rId605" Type="http://schemas.openxmlformats.org/officeDocument/2006/relationships/image" Target="../media/image-8-605.svg"/><Relationship Id="rId606" Type="http://schemas.openxmlformats.org/officeDocument/2006/relationships/image" Target="../media/image-8-606.png"/><Relationship Id="rId607" Type="http://schemas.openxmlformats.org/officeDocument/2006/relationships/image" Target="../media/image-8-607.svg"/><Relationship Id="rId608" Type="http://schemas.openxmlformats.org/officeDocument/2006/relationships/image" Target="../media/image-8-608.png"/><Relationship Id="rId609" Type="http://schemas.openxmlformats.org/officeDocument/2006/relationships/image" Target="../media/image-8-609.svg"/><Relationship Id="rId610" Type="http://schemas.openxmlformats.org/officeDocument/2006/relationships/image" Target="../media/image-8-610.png"/><Relationship Id="rId611" Type="http://schemas.openxmlformats.org/officeDocument/2006/relationships/image" Target="../media/image-8-611.svg"/><Relationship Id="rId612" Type="http://schemas.openxmlformats.org/officeDocument/2006/relationships/image" Target="../media/image-8-612.png"/><Relationship Id="rId613" Type="http://schemas.openxmlformats.org/officeDocument/2006/relationships/image" Target="../media/image-8-613.svg"/><Relationship Id="rId614" Type="http://schemas.openxmlformats.org/officeDocument/2006/relationships/image" Target="../media/image-8-614.png"/><Relationship Id="rId615" Type="http://schemas.openxmlformats.org/officeDocument/2006/relationships/image" Target="../media/image-8-615.svg"/><Relationship Id="rId616" Type="http://schemas.openxmlformats.org/officeDocument/2006/relationships/image" Target="../media/image-8-616.png"/><Relationship Id="rId617" Type="http://schemas.openxmlformats.org/officeDocument/2006/relationships/image" Target="../media/image-8-617.svg"/><Relationship Id="rId618" Type="http://schemas.openxmlformats.org/officeDocument/2006/relationships/image" Target="../media/image-8-618.png"/><Relationship Id="rId619" Type="http://schemas.openxmlformats.org/officeDocument/2006/relationships/image" Target="../media/image-8-619.svg"/><Relationship Id="rId620" Type="http://schemas.openxmlformats.org/officeDocument/2006/relationships/image" Target="../media/image-8-620.png"/><Relationship Id="rId621" Type="http://schemas.openxmlformats.org/officeDocument/2006/relationships/image" Target="../media/image-8-621.svg"/><Relationship Id="rId622" Type="http://schemas.openxmlformats.org/officeDocument/2006/relationships/image" Target="../media/image-8-622.png"/><Relationship Id="rId623" Type="http://schemas.openxmlformats.org/officeDocument/2006/relationships/image" Target="../media/image-8-623.svg"/><Relationship Id="rId624" Type="http://schemas.openxmlformats.org/officeDocument/2006/relationships/image" Target="../media/image-8-624.png"/><Relationship Id="rId625" Type="http://schemas.openxmlformats.org/officeDocument/2006/relationships/image" Target="../media/image-8-625.svg"/><Relationship Id="rId626" Type="http://schemas.openxmlformats.org/officeDocument/2006/relationships/image" Target="../media/image-8-626.png"/><Relationship Id="rId627" Type="http://schemas.openxmlformats.org/officeDocument/2006/relationships/image" Target="../media/image-8-627.svg"/><Relationship Id="rId628" Type="http://schemas.openxmlformats.org/officeDocument/2006/relationships/image" Target="../media/image-8-628.png"/><Relationship Id="rId629" Type="http://schemas.openxmlformats.org/officeDocument/2006/relationships/image" Target="../media/image-8-629.svg"/><Relationship Id="rId630" Type="http://schemas.openxmlformats.org/officeDocument/2006/relationships/image" Target="../media/image-8-630.png"/><Relationship Id="rId631" Type="http://schemas.openxmlformats.org/officeDocument/2006/relationships/image" Target="../media/image-8-631.svg"/><Relationship Id="rId632" Type="http://schemas.openxmlformats.org/officeDocument/2006/relationships/image" Target="../media/image-8-632.png"/><Relationship Id="rId633" Type="http://schemas.openxmlformats.org/officeDocument/2006/relationships/image" Target="../media/image-8-633.svg"/><Relationship Id="rId634" Type="http://schemas.openxmlformats.org/officeDocument/2006/relationships/image" Target="../media/image-8-634.png"/><Relationship Id="rId635" Type="http://schemas.openxmlformats.org/officeDocument/2006/relationships/image" Target="../media/image-8-635.svg"/><Relationship Id="rId636" Type="http://schemas.openxmlformats.org/officeDocument/2006/relationships/image" Target="../media/image-8-636.png"/><Relationship Id="rId637" Type="http://schemas.openxmlformats.org/officeDocument/2006/relationships/image" Target="../media/image-8-637.svg"/><Relationship Id="rId638" Type="http://schemas.openxmlformats.org/officeDocument/2006/relationships/image" Target="../media/image-8-638.png"/><Relationship Id="rId639" Type="http://schemas.openxmlformats.org/officeDocument/2006/relationships/image" Target="../media/image-8-639.svg"/><Relationship Id="rId640" Type="http://schemas.openxmlformats.org/officeDocument/2006/relationships/image" Target="../media/image-8-640.png"/><Relationship Id="rId641" Type="http://schemas.openxmlformats.org/officeDocument/2006/relationships/image" Target="../media/image-8-641.svg"/><Relationship Id="rId642" Type="http://schemas.openxmlformats.org/officeDocument/2006/relationships/image" Target="../media/image-8-642.png"/><Relationship Id="rId643" Type="http://schemas.openxmlformats.org/officeDocument/2006/relationships/image" Target="../media/image-8-643.svg"/><Relationship Id="rId644" Type="http://schemas.openxmlformats.org/officeDocument/2006/relationships/image" Target="../media/image-8-644.png"/><Relationship Id="rId645" Type="http://schemas.openxmlformats.org/officeDocument/2006/relationships/image" Target="../media/image-8-645.svg"/><Relationship Id="rId646" Type="http://schemas.openxmlformats.org/officeDocument/2006/relationships/image" Target="../media/image-8-646.png"/><Relationship Id="rId647" Type="http://schemas.openxmlformats.org/officeDocument/2006/relationships/image" Target="../media/image-8-647.svg"/><Relationship Id="rId648" Type="http://schemas.openxmlformats.org/officeDocument/2006/relationships/image" Target="../media/image-8-648.png"/><Relationship Id="rId649" Type="http://schemas.openxmlformats.org/officeDocument/2006/relationships/image" Target="../media/image-8-649.svg"/><Relationship Id="rId650" Type="http://schemas.openxmlformats.org/officeDocument/2006/relationships/image" Target="../media/image-8-650.png"/><Relationship Id="rId651" Type="http://schemas.openxmlformats.org/officeDocument/2006/relationships/image" Target="../media/image-8-651.svg"/><Relationship Id="rId652" Type="http://schemas.openxmlformats.org/officeDocument/2006/relationships/image" Target="../media/image-8-652.png"/><Relationship Id="rId653" Type="http://schemas.openxmlformats.org/officeDocument/2006/relationships/image" Target="../media/image-8-653.svg"/><Relationship Id="rId654" Type="http://schemas.openxmlformats.org/officeDocument/2006/relationships/image" Target="../media/image-8-654.png"/><Relationship Id="rId655" Type="http://schemas.openxmlformats.org/officeDocument/2006/relationships/image" Target="../media/image-8-655.svg"/><Relationship Id="rId656" Type="http://schemas.openxmlformats.org/officeDocument/2006/relationships/image" Target="../media/image-8-656.png"/><Relationship Id="rId657" Type="http://schemas.openxmlformats.org/officeDocument/2006/relationships/image" Target="../media/image-8-657.svg"/><Relationship Id="rId658" Type="http://schemas.openxmlformats.org/officeDocument/2006/relationships/image" Target="../media/image-8-658.png"/><Relationship Id="rId659" Type="http://schemas.openxmlformats.org/officeDocument/2006/relationships/image" Target="../media/image-8-659.svg"/><Relationship Id="rId660" Type="http://schemas.openxmlformats.org/officeDocument/2006/relationships/image" Target="../media/image-8-660.png"/><Relationship Id="rId661" Type="http://schemas.openxmlformats.org/officeDocument/2006/relationships/image" Target="../media/image-8-661.svg"/><Relationship Id="rId662" Type="http://schemas.openxmlformats.org/officeDocument/2006/relationships/image" Target="../media/image-8-662.png"/><Relationship Id="rId663" Type="http://schemas.openxmlformats.org/officeDocument/2006/relationships/image" Target="../media/image-8-663.svg"/><Relationship Id="rId664" Type="http://schemas.openxmlformats.org/officeDocument/2006/relationships/image" Target="../media/image-8-664.png"/><Relationship Id="rId665" Type="http://schemas.openxmlformats.org/officeDocument/2006/relationships/image" Target="../media/image-8-665.svg"/><Relationship Id="rId666" Type="http://schemas.openxmlformats.org/officeDocument/2006/relationships/image" Target="../media/image-8-666.png"/><Relationship Id="rId667" Type="http://schemas.openxmlformats.org/officeDocument/2006/relationships/image" Target="../media/image-8-667.svg"/><Relationship Id="rId668" Type="http://schemas.openxmlformats.org/officeDocument/2006/relationships/slideLayout" Target="../slideLayouts/slideLayout1.xml"/><Relationship Id="rId669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sv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svg"/><Relationship Id="rId6" Type="http://schemas.openxmlformats.org/officeDocument/2006/relationships/image" Target="../media/image-9-6.png"/><Relationship Id="rId7" Type="http://schemas.openxmlformats.org/officeDocument/2006/relationships/image" Target="../media/image-9-7.png"/><Relationship Id="rId8" Type="http://schemas.openxmlformats.org/officeDocument/2006/relationships/image" Target="../media/image-9-8.svg"/><Relationship Id="rId9" Type="http://schemas.openxmlformats.org/officeDocument/2006/relationships/image" Target="../media/image-9-9.png"/><Relationship Id="rId10" Type="http://schemas.openxmlformats.org/officeDocument/2006/relationships/image" Target="../media/image-9-10.svg"/><Relationship Id="rId11" Type="http://schemas.openxmlformats.org/officeDocument/2006/relationships/image" Target="../media/image-9-11.png"/><Relationship Id="rId12" Type="http://schemas.openxmlformats.org/officeDocument/2006/relationships/image" Target="../media/image-9-12.svg"/><Relationship Id="rId13" Type="http://schemas.openxmlformats.org/officeDocument/2006/relationships/image" Target="../media/image-9-13.png"/><Relationship Id="rId14" Type="http://schemas.openxmlformats.org/officeDocument/2006/relationships/image" Target="../media/image-9-14.svg"/><Relationship Id="rId15" Type="http://schemas.openxmlformats.org/officeDocument/2006/relationships/image" Target="../media/image-9-15.png"/><Relationship Id="rId16" Type="http://schemas.openxmlformats.org/officeDocument/2006/relationships/image" Target="../media/image-9-16.svg"/><Relationship Id="rId17" Type="http://schemas.openxmlformats.org/officeDocument/2006/relationships/image" Target="../media/image-9-17.png"/><Relationship Id="rId18" Type="http://schemas.openxmlformats.org/officeDocument/2006/relationships/image" Target="../media/image-9-18.svg"/><Relationship Id="rId19" Type="http://schemas.openxmlformats.org/officeDocument/2006/relationships/image" Target="../media/image-9-19.png"/><Relationship Id="rId20" Type="http://schemas.openxmlformats.org/officeDocument/2006/relationships/image" Target="../media/image-9-20.svg"/><Relationship Id="rId21" Type="http://schemas.openxmlformats.org/officeDocument/2006/relationships/image" Target="../media/image-9-21.png"/><Relationship Id="rId22" Type="http://schemas.openxmlformats.org/officeDocument/2006/relationships/image" Target="../media/image-9-22.svg"/><Relationship Id="rId23" Type="http://schemas.openxmlformats.org/officeDocument/2006/relationships/image" Target="../media/image-9-23.png"/><Relationship Id="rId24" Type="http://schemas.openxmlformats.org/officeDocument/2006/relationships/image" Target="../media/image-9-24.svg"/><Relationship Id="rId25" Type="http://schemas.openxmlformats.org/officeDocument/2006/relationships/image" Target="../media/image-9-25.png"/><Relationship Id="rId26" Type="http://schemas.openxmlformats.org/officeDocument/2006/relationships/image" Target="../media/image-9-26.svg"/><Relationship Id="rId27" Type="http://schemas.openxmlformats.org/officeDocument/2006/relationships/image" Target="../media/image-9-27.png"/><Relationship Id="rId28" Type="http://schemas.openxmlformats.org/officeDocument/2006/relationships/image" Target="../media/image-9-28.png"/><Relationship Id="rId29" Type="http://schemas.openxmlformats.org/officeDocument/2006/relationships/image" Target="../media/image-9-29.svg"/><Relationship Id="rId30" Type="http://schemas.openxmlformats.org/officeDocument/2006/relationships/image" Target="../media/image-9-30.png"/><Relationship Id="rId31" Type="http://schemas.openxmlformats.org/officeDocument/2006/relationships/image" Target="../media/image-9-31.svg"/><Relationship Id="rId32" Type="http://schemas.openxmlformats.org/officeDocument/2006/relationships/image" Target="../media/image-9-32.png"/><Relationship Id="rId33" Type="http://schemas.openxmlformats.org/officeDocument/2006/relationships/image" Target="../media/image-9-33.svg"/><Relationship Id="rId34" Type="http://schemas.openxmlformats.org/officeDocument/2006/relationships/image" Target="../media/image-9-34.png"/><Relationship Id="rId35" Type="http://schemas.openxmlformats.org/officeDocument/2006/relationships/image" Target="../media/image-9-35.svg"/><Relationship Id="rId36" Type="http://schemas.openxmlformats.org/officeDocument/2006/relationships/image" Target="../media/image-9-36.png"/><Relationship Id="rId37" Type="http://schemas.openxmlformats.org/officeDocument/2006/relationships/image" Target="../media/image-9-37.svg"/><Relationship Id="rId38" Type="http://schemas.openxmlformats.org/officeDocument/2006/relationships/image" Target="../media/image-9-38.png"/><Relationship Id="rId39" Type="http://schemas.openxmlformats.org/officeDocument/2006/relationships/image" Target="../media/image-9-39.svg"/><Relationship Id="rId40" Type="http://schemas.openxmlformats.org/officeDocument/2006/relationships/image" Target="../media/image-9-40.png"/><Relationship Id="rId41" Type="http://schemas.openxmlformats.org/officeDocument/2006/relationships/image" Target="../media/image-9-41.svg"/><Relationship Id="rId42" Type="http://schemas.openxmlformats.org/officeDocument/2006/relationships/image" Target="../media/image-9-42.png"/><Relationship Id="rId43" Type="http://schemas.openxmlformats.org/officeDocument/2006/relationships/image" Target="../media/image-9-43.svg"/><Relationship Id="rId44" Type="http://schemas.openxmlformats.org/officeDocument/2006/relationships/image" Target="../media/image-9-44.png"/><Relationship Id="rId45" Type="http://schemas.openxmlformats.org/officeDocument/2006/relationships/image" Target="../media/image-9-45.svg"/><Relationship Id="rId46" Type="http://schemas.openxmlformats.org/officeDocument/2006/relationships/image" Target="../media/image-9-46.png"/><Relationship Id="rId47" Type="http://schemas.openxmlformats.org/officeDocument/2006/relationships/image" Target="../media/image-9-47.svg"/><Relationship Id="rId48" Type="http://schemas.openxmlformats.org/officeDocument/2006/relationships/image" Target="../media/image-9-48.png"/><Relationship Id="rId49" Type="http://schemas.openxmlformats.org/officeDocument/2006/relationships/image" Target="../media/image-9-49.svg"/><Relationship Id="rId50" Type="http://schemas.openxmlformats.org/officeDocument/2006/relationships/image" Target="../media/image-9-50.png"/><Relationship Id="rId51" Type="http://schemas.openxmlformats.org/officeDocument/2006/relationships/image" Target="../media/image-9-51.svg"/><Relationship Id="rId52" Type="http://schemas.openxmlformats.org/officeDocument/2006/relationships/image" Target="../media/image-9-52.png"/><Relationship Id="rId53" Type="http://schemas.openxmlformats.org/officeDocument/2006/relationships/image" Target="../media/image-9-53.svg"/><Relationship Id="rId54" Type="http://schemas.openxmlformats.org/officeDocument/2006/relationships/image" Target="../media/image-9-54.png"/><Relationship Id="rId55" Type="http://schemas.openxmlformats.org/officeDocument/2006/relationships/image" Target="../media/image-9-55.svg"/><Relationship Id="rId56" Type="http://schemas.openxmlformats.org/officeDocument/2006/relationships/image" Target="../media/image-9-56.png"/><Relationship Id="rId57" Type="http://schemas.openxmlformats.org/officeDocument/2006/relationships/image" Target="../media/image-9-57.svg"/><Relationship Id="rId58" Type="http://schemas.openxmlformats.org/officeDocument/2006/relationships/image" Target="../media/image-9-58.png"/><Relationship Id="rId59" Type="http://schemas.openxmlformats.org/officeDocument/2006/relationships/image" Target="../media/image-9-59.svg"/><Relationship Id="rId60" Type="http://schemas.openxmlformats.org/officeDocument/2006/relationships/image" Target="../media/image-9-60.png"/><Relationship Id="rId61" Type="http://schemas.openxmlformats.org/officeDocument/2006/relationships/image" Target="../media/image-9-61.svg"/><Relationship Id="rId62" Type="http://schemas.openxmlformats.org/officeDocument/2006/relationships/image" Target="../media/image-9-62.png"/><Relationship Id="rId63" Type="http://schemas.openxmlformats.org/officeDocument/2006/relationships/image" Target="../media/image-9-63.svg"/><Relationship Id="rId64" Type="http://schemas.openxmlformats.org/officeDocument/2006/relationships/image" Target="../media/image-9-64.png"/><Relationship Id="rId65" Type="http://schemas.openxmlformats.org/officeDocument/2006/relationships/image" Target="../media/image-9-65.svg"/><Relationship Id="rId66" Type="http://schemas.openxmlformats.org/officeDocument/2006/relationships/image" Target="../media/image-9-66.png"/><Relationship Id="rId67" Type="http://schemas.openxmlformats.org/officeDocument/2006/relationships/image" Target="../media/image-9-67.png"/><Relationship Id="rId68" Type="http://schemas.openxmlformats.org/officeDocument/2006/relationships/image" Target="../media/image-9-68.svg"/><Relationship Id="rId69" Type="http://schemas.openxmlformats.org/officeDocument/2006/relationships/image" Target="../media/image-9-69.png"/><Relationship Id="rId70" Type="http://schemas.openxmlformats.org/officeDocument/2006/relationships/image" Target="../media/image-9-70.svg"/><Relationship Id="rId71" Type="http://schemas.openxmlformats.org/officeDocument/2006/relationships/image" Target="../media/image-9-71.png"/><Relationship Id="rId72" Type="http://schemas.openxmlformats.org/officeDocument/2006/relationships/image" Target="../media/image-9-72.svg"/><Relationship Id="rId73" Type="http://schemas.openxmlformats.org/officeDocument/2006/relationships/image" Target="../media/image-9-73.png"/><Relationship Id="rId74" Type="http://schemas.openxmlformats.org/officeDocument/2006/relationships/image" Target="../media/image-9-74.svg"/><Relationship Id="rId75" Type="http://schemas.openxmlformats.org/officeDocument/2006/relationships/image" Target="../media/image-9-75.png"/><Relationship Id="rId76" Type="http://schemas.openxmlformats.org/officeDocument/2006/relationships/image" Target="../media/image-9-76.svg"/><Relationship Id="rId77" Type="http://schemas.openxmlformats.org/officeDocument/2006/relationships/image" Target="../media/image-9-77.png"/><Relationship Id="rId78" Type="http://schemas.openxmlformats.org/officeDocument/2006/relationships/image" Target="../media/image-9-78.svg"/><Relationship Id="rId79" Type="http://schemas.openxmlformats.org/officeDocument/2006/relationships/image" Target="../media/image-9-79.png"/><Relationship Id="rId80" Type="http://schemas.openxmlformats.org/officeDocument/2006/relationships/image" Target="../media/image-9-80.svg"/><Relationship Id="rId81" Type="http://schemas.openxmlformats.org/officeDocument/2006/relationships/image" Target="../media/image-9-81.png"/><Relationship Id="rId82" Type="http://schemas.openxmlformats.org/officeDocument/2006/relationships/image" Target="../media/image-9-82.svg"/><Relationship Id="rId83" Type="http://schemas.openxmlformats.org/officeDocument/2006/relationships/slideLayout" Target="../slideLayouts/slideLayout1.xml"/><Relationship Id="rId8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334667" y="5943600"/>
            <a:ext cx="13717715" cy="1739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9000" dirty="0">
                <a:solidFill>
                  <a:srgbClr val="6536D6">
                    <a:alpha val="100000"/>
                  </a:srgbClr>
                </a:solidFill>
                <a:latin typeface="Rubik Bold" pitchFamily="34" charset="0"/>
                <a:ea typeface="Rubik Bold" pitchFamily="34" charset="-122"/>
                <a:cs typeface="Rubik Bold" pitchFamily="34" charset="-120"/>
              </a:rPr>
              <a:t>Розміщення предметів</a:t>
            </a:r>
            <a:endParaRPr lang="en-US" sz="9000" dirty="0"/>
          </a:p>
        </p:txBody>
      </p:sp>
      <p:sp>
        <p:nvSpPr>
          <p:cNvPr id="4" name="Text 1"/>
          <p:cNvSpPr/>
          <p:nvPr/>
        </p:nvSpPr>
        <p:spPr>
          <a:xfrm>
            <a:off x="10135867" y="7531100"/>
            <a:ext cx="4267733" cy="698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3600" dirty="0">
                <a:solidFill>
                  <a:srgbClr val="000000">
                    <a:alpha val="100000"/>
                  </a:srgbClr>
                </a:solidFill>
                <a:latin typeface="Rubik Regular" pitchFamily="34" charset="0"/>
                <a:ea typeface="Rubik Regular" pitchFamily="34" charset="-122"/>
                <a:cs typeface="Rubik Regular" pitchFamily="34" charset="-120"/>
              </a:rPr>
              <a:t>Математика 1 клас</a:t>
            </a:r>
            <a:endParaRPr lang="en-US" sz="3600" dirty="0"/>
          </a:p>
        </p:txBody>
      </p:sp>
      <p:pic>
        <p:nvPicPr>
          <p:cNvPr id="5" name="Image 1" descr=" 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8346" y="5118100"/>
            <a:ext cx="8598975" cy="8597900"/>
          </a:xfrm>
          <a:prstGeom prst="rect">
            <a:avLst/>
          </a:prstGeom>
        </p:spPr>
      </p:pic>
      <p:pic>
        <p:nvPicPr>
          <p:cNvPr id="6" name="Image 2" descr=" 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622953" y="0"/>
            <a:ext cx="7963895" cy="7302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483660" y="2921000"/>
            <a:ext cx="15622953" cy="927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4800" dirty="0">
                <a:solidFill>
                  <a:srgbClr val="6536D6">
                    <a:alpha val="100000"/>
                  </a:srgbClr>
                </a:solidFill>
                <a:latin typeface="Rubik SemiBold" pitchFamily="34" charset="0"/>
                <a:ea typeface="Rubik SemiBold" pitchFamily="34" charset="-122"/>
                <a:cs typeface="Rubik SemiBold" pitchFamily="34" charset="-120"/>
              </a:rPr>
              <a:t>Презентація створена спеціалістами Mathema.me</a:t>
            </a:r>
            <a:endParaRPr lang="en-US" sz="4800" dirty="0"/>
          </a:p>
        </p:txBody>
      </p:sp>
      <p:sp>
        <p:nvSpPr>
          <p:cNvPr id="4" name="Text 1"/>
          <p:cNvSpPr/>
          <p:nvPr/>
        </p:nvSpPr>
        <p:spPr>
          <a:xfrm>
            <a:off x="10212076" y="6718300"/>
            <a:ext cx="11931025" cy="2556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Rubik Regular" pitchFamily="34" charset="0"/>
                <a:ea typeface="Rubik Regular" pitchFamily="34" charset="-122"/>
                <a:cs typeface="Rubik Regular" pitchFamily="34" charset="-120"/>
              </a:rPr>
              <a:t>У </a:t>
            </a:r>
            <a:pPr algn="l" indent="0" marL="0">
              <a:buNone/>
            </a:pP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Mathema</a:t>
            </a:r>
            <a:pPr algn="l" indent="0" marL="0">
              <a:buNone/>
            </a:pP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Rubik Regular" pitchFamily="34" charset="0"/>
                <a:ea typeface="Rubik Regular" pitchFamily="34" charset="-122"/>
                <a:cs typeface="Rubik Regular" pitchFamily="34" charset="-120"/>
              </a:rPr>
              <a:t> ти можеш: </a:t>
            </a:r>
            <a:endParaRPr lang="en-US" sz="4000" dirty="0"/>
          </a:p>
          <a:p>
            <a:pPr algn="l" indent="0" marL="0">
              <a:buNone/>
            </a:pP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Rubik Regular" pitchFamily="34" charset="0"/>
                <a:ea typeface="Rubik Regular" pitchFamily="34" charset="-122"/>
                <a:cs typeface="Rubik Regular" pitchFamily="34" charset="-120"/>
              </a:rPr>
              <a:t>готуватися до контрольних та іспитів</a:t>
            </a:r>
            <a:endParaRPr lang="en-US" sz="4000" dirty="0"/>
          </a:p>
          <a:p>
            <a:pPr algn="l" indent="0" marL="0">
              <a:buNone/>
            </a:pP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Rubik Regular" pitchFamily="34" charset="0"/>
                <a:ea typeface="Rubik Regular" pitchFamily="34" charset="-122"/>
                <a:cs typeface="Rubik Regular" pitchFamily="34" charset="-120"/>
              </a:rPr>
              <a:t>проходити онлайн-тести</a:t>
            </a:r>
            <a:endParaRPr lang="en-US" sz="4000" dirty="0"/>
          </a:p>
          <a:p>
            <a:pPr algn="l" indent="0" marL="0">
              <a:buNone/>
            </a:pP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Rubik Regular" pitchFamily="34" charset="0"/>
                <a:ea typeface="Rubik Regular" pitchFamily="34" charset="-122"/>
                <a:cs typeface="Rubik Regular" pitchFamily="34" charset="-120"/>
              </a:rPr>
              <a:t>дізнаватись останні новини про освіту в Україні</a:t>
            </a:r>
            <a:endParaRPr lang="en-US" sz="4000" dirty="0"/>
          </a:p>
        </p:txBody>
      </p:sp>
      <p:sp>
        <p:nvSpPr>
          <p:cNvPr id="5" name="Text 2"/>
          <p:cNvSpPr/>
          <p:nvPr/>
        </p:nvSpPr>
        <p:spPr>
          <a:xfrm>
            <a:off x="5504021" y="4381500"/>
            <a:ext cx="13379005" cy="13631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Mathema</a:t>
            </a:r>
            <a:pPr algn="ctr" indent="0" marL="0">
              <a:buNone/>
            </a:pPr>
            <a:r>
              <a:rPr lang="en-US" sz="4000" dirty="0">
                <a:solidFill>
                  <a:srgbClr val="000000">
                    <a:alpha val="100000"/>
                  </a:srgbClr>
                </a:solidFill>
                <a:latin typeface="Rubik Regular" pitchFamily="34" charset="0"/>
                <a:ea typeface="Rubik Regular" pitchFamily="34" charset="-122"/>
                <a:cs typeface="Rubik Regular" pitchFamily="34" charset="-120"/>
              </a:rPr>
              <a:t> - це найбільша платформа для вивчення математики у Східній Європі, родом з України.</a:t>
            </a:r>
            <a:endParaRPr lang="en-US" sz="4000" dirty="0"/>
          </a:p>
        </p:txBody>
      </p:sp>
      <p:pic>
        <p:nvPicPr>
          <p:cNvPr id="6" name="Image 1" descr=" 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1530" y="4343400"/>
            <a:ext cx="8078210" cy="8077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8346" y="4612697"/>
            <a:ext cx="409" cy="389"/>
          </a:xfrm>
          <a:prstGeom prst="rect">
            <a:avLst/>
          </a:prstGeom>
        </p:spPr>
      </p:pic>
      <p:pic>
        <p:nvPicPr>
          <p:cNvPr id="4" name="Image 2" descr=" 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2145" y="4538773"/>
            <a:ext cx="6554" cy="5374"/>
          </a:xfrm>
          <a:prstGeom prst="rect">
            <a:avLst/>
          </a:prstGeom>
        </p:spPr>
      </p:pic>
      <p:pic>
        <p:nvPicPr>
          <p:cNvPr id="5" name="Image 3" descr=" 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474460" y="4276370"/>
            <a:ext cx="141799" cy="248512"/>
          </a:xfrm>
          <a:prstGeom prst="rect">
            <a:avLst/>
          </a:prstGeom>
        </p:spPr>
      </p:pic>
      <p:pic>
        <p:nvPicPr>
          <p:cNvPr id="6" name="Image 4" descr=" 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94318" y="4534317"/>
            <a:ext cx="388" cy="389"/>
          </a:xfrm>
          <a:prstGeom prst="rect">
            <a:avLst/>
          </a:prstGeom>
        </p:spPr>
      </p:pic>
      <p:pic>
        <p:nvPicPr>
          <p:cNvPr id="7" name="Image 5" descr=" ">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89171" y="4266681"/>
            <a:ext cx="83227" cy="267505"/>
          </a:xfrm>
          <a:prstGeom prst="rect">
            <a:avLst/>
          </a:prstGeom>
        </p:spPr>
      </p:pic>
      <p:pic>
        <p:nvPicPr>
          <p:cNvPr id="8" name="Image 6" descr=" 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0049" y="4276238"/>
            <a:ext cx="2359" cy="18219"/>
          </a:xfrm>
          <a:prstGeom prst="rect">
            <a:avLst/>
          </a:prstGeom>
        </p:spPr>
      </p:pic>
      <p:pic>
        <p:nvPicPr>
          <p:cNvPr id="9" name="Image 7" descr=" 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940281" y="8611476"/>
            <a:ext cx="28996" cy="36844"/>
          </a:xfrm>
          <a:prstGeom prst="rect">
            <a:avLst/>
          </a:prstGeom>
        </p:spPr>
      </p:pic>
      <p:pic>
        <p:nvPicPr>
          <p:cNvPr id="10" name="Image 8" descr=" 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409821" y="6990567"/>
            <a:ext cx="15895" cy="93495"/>
          </a:xfrm>
          <a:prstGeom prst="rect">
            <a:avLst/>
          </a:prstGeom>
        </p:spPr>
      </p:pic>
      <p:pic>
        <p:nvPicPr>
          <p:cNvPr id="11" name="Image 9" descr=" 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629949" y="8743099"/>
            <a:ext cx="24655" cy="15553"/>
          </a:xfrm>
          <a:prstGeom prst="rect">
            <a:avLst/>
          </a:prstGeom>
        </p:spPr>
      </p:pic>
      <p:pic>
        <p:nvPicPr>
          <p:cNvPr id="12" name="Image 10" descr=" ">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07312" y="8718890"/>
            <a:ext cx="15190" cy="13230"/>
          </a:xfrm>
          <a:prstGeom prst="rect">
            <a:avLst/>
          </a:prstGeom>
        </p:spPr>
      </p:pic>
      <p:pic>
        <p:nvPicPr>
          <p:cNvPr id="13" name="Image 11" descr=" ">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649616" y="8738671"/>
            <a:ext cx="15206" cy="16109"/>
          </a:xfrm>
          <a:prstGeom prst="rect">
            <a:avLst/>
          </a:prstGeom>
        </p:spPr>
      </p:pic>
      <p:pic>
        <p:nvPicPr>
          <p:cNvPr id="14" name="Image 12" descr=" ">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976009" y="8797643"/>
            <a:ext cx="11932" cy="11768"/>
          </a:xfrm>
          <a:prstGeom prst="rect">
            <a:avLst/>
          </a:prstGeom>
        </p:spPr>
      </p:pic>
      <p:pic>
        <p:nvPicPr>
          <p:cNvPr id="15" name="Image 13" descr=" ">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997830" y="8916360"/>
            <a:ext cx="16103" cy="20450"/>
          </a:xfrm>
          <a:prstGeom prst="rect">
            <a:avLst/>
          </a:prstGeom>
        </p:spPr>
      </p:pic>
      <p:pic>
        <p:nvPicPr>
          <p:cNvPr id="16" name="Image 14" descr=" ">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3148674" y="4534337"/>
            <a:ext cx="623923" cy="1132794"/>
          </a:xfrm>
          <a:prstGeom prst="rect">
            <a:avLst/>
          </a:prstGeom>
        </p:spPr>
      </p:pic>
      <p:pic>
        <p:nvPicPr>
          <p:cNvPr id="17" name="Image 15" descr=" ">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3054000" y="4523177"/>
            <a:ext cx="480017" cy="1209494"/>
          </a:xfrm>
          <a:prstGeom prst="rect">
            <a:avLst/>
          </a:prstGeom>
        </p:spPr>
      </p:pic>
      <p:pic>
        <p:nvPicPr>
          <p:cNvPr id="18" name="Image 16" descr=" ">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2976606" y="4545195"/>
            <a:ext cx="476793" cy="1273349"/>
          </a:xfrm>
          <a:prstGeom prst="rect">
            <a:avLst/>
          </a:prstGeom>
        </p:spPr>
      </p:pic>
      <p:pic>
        <p:nvPicPr>
          <p:cNvPr id="19" name="Image 17" descr=" ">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3453268" y="5723920"/>
            <a:ext cx="262" cy="262"/>
          </a:xfrm>
          <a:prstGeom prst="rect">
            <a:avLst/>
          </a:prstGeom>
        </p:spPr>
      </p:pic>
      <p:pic>
        <p:nvPicPr>
          <p:cNvPr id="20" name="Image 18" descr=" ">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2503826" y="8568956"/>
            <a:ext cx="84786" cy="472906"/>
          </a:xfrm>
          <a:prstGeom prst="rect">
            <a:avLst/>
          </a:prstGeom>
        </p:spPr>
      </p:pic>
      <p:pic>
        <p:nvPicPr>
          <p:cNvPr id="21" name="Image 19" descr=" ">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2541359" y="8454532"/>
            <a:ext cx="217717" cy="767817"/>
          </a:xfrm>
          <a:prstGeom prst="rect">
            <a:avLst/>
          </a:prstGeom>
        </p:spPr>
      </p:pic>
      <p:pic>
        <p:nvPicPr>
          <p:cNvPr id="22" name="Image 20" descr=" ">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2804508" y="8956535"/>
            <a:ext cx="289972" cy="386271"/>
          </a:xfrm>
          <a:prstGeom prst="rect">
            <a:avLst/>
          </a:prstGeom>
        </p:spPr>
      </p:pic>
      <p:pic>
        <p:nvPicPr>
          <p:cNvPr id="23" name="Image 21" descr=" ">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2976502" y="6996886"/>
            <a:ext cx="471778" cy="674501"/>
          </a:xfrm>
          <a:prstGeom prst="rect">
            <a:avLst/>
          </a:prstGeom>
        </p:spPr>
      </p:pic>
      <p:pic>
        <p:nvPicPr>
          <p:cNvPr id="24" name="Image 22" descr=" ">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2805301" y="8597139"/>
            <a:ext cx="383607" cy="605289"/>
          </a:xfrm>
          <a:prstGeom prst="rect">
            <a:avLst/>
          </a:prstGeom>
        </p:spPr>
      </p:pic>
      <p:pic>
        <p:nvPicPr>
          <p:cNvPr id="25" name="Image 23" descr=" ">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2972174" y="6913789"/>
            <a:ext cx="453041" cy="544209"/>
          </a:xfrm>
          <a:prstGeom prst="rect">
            <a:avLst/>
          </a:prstGeom>
        </p:spPr>
      </p:pic>
      <p:pic>
        <p:nvPicPr>
          <p:cNvPr id="26" name="Image 24" descr=" ">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2808400" y="8789420"/>
            <a:ext cx="229484" cy="287702"/>
          </a:xfrm>
          <a:prstGeom prst="rect">
            <a:avLst/>
          </a:prstGeom>
        </p:spPr>
      </p:pic>
      <p:pic>
        <p:nvPicPr>
          <p:cNvPr id="27" name="Image 25" descr=" ">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2960247" y="9036359"/>
            <a:ext cx="73671" cy="40763"/>
          </a:xfrm>
          <a:prstGeom prst="rect">
            <a:avLst/>
          </a:prstGeom>
        </p:spPr>
      </p:pic>
      <p:pic>
        <p:nvPicPr>
          <p:cNvPr id="28" name="Image 26" descr=" ">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2582976" y="9046976"/>
            <a:ext cx="67904" cy="115605"/>
          </a:xfrm>
          <a:prstGeom prst="rect">
            <a:avLst/>
          </a:prstGeom>
        </p:spPr>
      </p:pic>
      <p:pic>
        <p:nvPicPr>
          <p:cNvPr id="29" name="Image 27" descr=" ">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3053843" y="9015254"/>
            <a:ext cx="116275" cy="286652"/>
          </a:xfrm>
          <a:prstGeom prst="rect">
            <a:avLst/>
          </a:prstGeom>
        </p:spPr>
      </p:pic>
      <p:pic>
        <p:nvPicPr>
          <p:cNvPr id="30" name="Image 28" descr=" ">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2826799" y="8652844"/>
            <a:ext cx="180901" cy="282853"/>
          </a:xfrm>
          <a:prstGeom prst="rect">
            <a:avLst/>
          </a:prstGeom>
        </p:spPr>
      </p:pic>
      <p:pic>
        <p:nvPicPr>
          <p:cNvPr id="31" name="Image 29" descr=" ">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2936258" y="8776706"/>
            <a:ext cx="44832" cy="28573"/>
          </a:xfrm>
          <a:prstGeom prst="rect">
            <a:avLst/>
          </a:prstGeom>
        </p:spPr>
      </p:pic>
      <p:pic>
        <p:nvPicPr>
          <p:cNvPr id="32" name="Image 30" descr=" ">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2561609" y="8483891"/>
            <a:ext cx="68821" cy="357694"/>
          </a:xfrm>
          <a:prstGeom prst="rect">
            <a:avLst/>
          </a:prstGeom>
        </p:spPr>
      </p:pic>
      <p:pic>
        <p:nvPicPr>
          <p:cNvPr id="33" name="Image 31" descr=" ">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2622040" y="8740136"/>
            <a:ext cx="8390" cy="11928"/>
          </a:xfrm>
          <a:prstGeom prst="rect">
            <a:avLst/>
          </a:prstGeom>
        </p:spPr>
      </p:pic>
      <p:pic>
        <p:nvPicPr>
          <p:cNvPr id="34" name="Image 32" descr=" ">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2616665" y="8729387"/>
            <a:ext cx="5506" cy="10617"/>
          </a:xfrm>
          <a:prstGeom prst="rect">
            <a:avLst/>
          </a:prstGeom>
        </p:spPr>
      </p:pic>
      <p:pic>
        <p:nvPicPr>
          <p:cNvPr id="35" name="Image 33" descr=" ">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2624662" y="8483760"/>
            <a:ext cx="262" cy="11796"/>
          </a:xfrm>
          <a:prstGeom prst="rect">
            <a:avLst/>
          </a:prstGeom>
        </p:spPr>
      </p:pic>
      <p:pic>
        <p:nvPicPr>
          <p:cNvPr id="36" name="Image 34" descr=" ">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3359495" y="6762133"/>
            <a:ext cx="75320" cy="161616"/>
          </a:xfrm>
          <a:prstGeom prst="rect">
            <a:avLst/>
          </a:prstGeom>
        </p:spPr>
      </p:pic>
      <p:pic>
        <p:nvPicPr>
          <p:cNvPr id="37" name="Image 35" descr=" ">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3369240" y="6917851"/>
            <a:ext cx="12060" cy="5899"/>
          </a:xfrm>
          <a:prstGeom prst="rect">
            <a:avLst/>
          </a:prstGeom>
        </p:spPr>
      </p:pic>
      <p:pic>
        <p:nvPicPr>
          <p:cNvPr id="38" name="Image 36" descr=" ">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2641092" y="8446963"/>
            <a:ext cx="72710" cy="225279"/>
          </a:xfrm>
          <a:prstGeom prst="rect">
            <a:avLst/>
          </a:prstGeom>
        </p:spPr>
      </p:pic>
      <p:pic>
        <p:nvPicPr>
          <p:cNvPr id="39" name="Image 37" descr=" ">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2709869" y="8454532"/>
            <a:ext cx="3802" cy="9306"/>
          </a:xfrm>
          <a:prstGeom prst="rect">
            <a:avLst/>
          </a:prstGeom>
        </p:spPr>
      </p:pic>
      <p:pic>
        <p:nvPicPr>
          <p:cNvPr id="40" name="Image 38" descr=" ">    </p:cNvPr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2708690" y="8463837"/>
            <a:ext cx="1180" cy="10224"/>
          </a:xfrm>
          <a:prstGeom prst="rect">
            <a:avLst/>
          </a:prstGeom>
        </p:spPr>
      </p:pic>
      <p:pic>
        <p:nvPicPr>
          <p:cNvPr id="41" name="Image 39" descr=" ">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2821949" y="8766876"/>
            <a:ext cx="199819" cy="201195"/>
          </a:xfrm>
          <a:prstGeom prst="rect">
            <a:avLst/>
          </a:prstGeom>
        </p:spPr>
      </p:pic>
      <p:pic>
        <p:nvPicPr>
          <p:cNvPr id="42" name="Image 40" descr=" ">    </p:cNvPr>
          <p:cNvPicPr>
            <a:picLocks noChangeAspect="1"/>
          </p:cNvPicPr>
          <p:nvPr/>
        </p:nvPicPr>
        <p:blipFill>
          <a:blip r:embed="rId75"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2994592" y="8924948"/>
            <a:ext cx="13109" cy="10616"/>
          </a:xfrm>
          <a:prstGeom prst="rect">
            <a:avLst/>
          </a:prstGeom>
        </p:spPr>
      </p:pic>
      <p:pic>
        <p:nvPicPr>
          <p:cNvPr id="43" name="Image 41" descr=" ">    </p:cNvPr>
          <p:cNvPicPr>
            <a:picLocks noChangeAspect="1"/>
          </p:cNvPicPr>
          <p:nvPr/>
        </p:nvPicPr>
        <p:blipFill>
          <a:blip r:embed="rId77"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2876482" y="8596604"/>
            <a:ext cx="89533" cy="156772"/>
          </a:xfrm>
          <a:prstGeom prst="rect">
            <a:avLst/>
          </a:prstGeom>
        </p:spPr>
      </p:pic>
      <p:pic>
        <p:nvPicPr>
          <p:cNvPr id="44" name="Image 42" descr=" ">    </p:cNvPr>
          <p:cNvPicPr>
            <a:picLocks noChangeAspect="1"/>
          </p:cNvPicPr>
          <p:nvPr/>
        </p:nvPicPr>
        <p:blipFill>
          <a:blip r:embed="rId79"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3316246" y="6781274"/>
            <a:ext cx="66644" cy="136576"/>
          </a:xfrm>
          <a:prstGeom prst="rect">
            <a:avLst/>
          </a:prstGeom>
        </p:spPr>
      </p:pic>
      <p:pic>
        <p:nvPicPr>
          <p:cNvPr id="45" name="Image 43" descr=" ">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3329259" y="6913789"/>
            <a:ext cx="39982" cy="4063"/>
          </a:xfrm>
          <a:prstGeom prst="rect">
            <a:avLst/>
          </a:prstGeom>
        </p:spPr>
      </p:pic>
      <p:pic>
        <p:nvPicPr>
          <p:cNvPr id="46" name="Image 44" descr=" ">    </p:cNvPr>
          <p:cNvPicPr>
            <a:picLocks noChangeAspect="1"/>
          </p:cNvPicPr>
          <p:nvPr/>
        </p:nvPicPr>
        <p:blipFill>
          <a:blip r:embed="rId83"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3211765" y="4942388"/>
            <a:ext cx="137149" cy="230581"/>
          </a:xfrm>
          <a:prstGeom prst="rect">
            <a:avLst/>
          </a:prstGeom>
        </p:spPr>
      </p:pic>
      <p:pic>
        <p:nvPicPr>
          <p:cNvPr id="47" name="Image 45" descr=" ">    </p:cNvPr>
          <p:cNvPicPr>
            <a:picLocks noChangeAspect="1"/>
          </p:cNvPicPr>
          <p:nvPr/>
        </p:nvPicPr>
        <p:blipFill>
          <a:blip r:embed="rId85"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3232623" y="5336144"/>
            <a:ext cx="104193" cy="162340"/>
          </a:xfrm>
          <a:prstGeom prst="rect">
            <a:avLst/>
          </a:prstGeom>
        </p:spPr>
      </p:pic>
      <p:pic>
        <p:nvPicPr>
          <p:cNvPr id="48" name="Image 46" descr=" ">    </p:cNvPr>
          <p:cNvPicPr>
            <a:picLocks noChangeAspect="1"/>
          </p:cNvPicPr>
          <p:nvPr/>
        </p:nvPicPr>
        <p:blipFill>
          <a:blip r:embed="rId87"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3194500" y="5199707"/>
            <a:ext cx="75091" cy="114612"/>
          </a:xfrm>
          <a:prstGeom prst="rect">
            <a:avLst/>
          </a:prstGeom>
        </p:spPr>
      </p:pic>
      <p:pic>
        <p:nvPicPr>
          <p:cNvPr id="49" name="Image 47" descr=" ">    </p:cNvPr>
          <p:cNvPicPr>
            <a:picLocks noChangeAspect="1"/>
          </p:cNvPicPr>
          <p:nvPr/>
        </p:nvPicPr>
        <p:blipFill>
          <a:blip r:embed="rId89"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3311689" y="5170529"/>
            <a:ext cx="41636" cy="55442"/>
          </a:xfrm>
          <a:prstGeom prst="rect">
            <a:avLst/>
          </a:prstGeom>
        </p:spPr>
      </p:pic>
      <p:pic>
        <p:nvPicPr>
          <p:cNvPr id="50" name="Image 48" descr=" ">    </p:cNvPr>
          <p:cNvPicPr>
            <a:picLocks noChangeAspect="1"/>
          </p:cNvPicPr>
          <p:nvPr/>
        </p:nvPicPr>
        <p:blipFill>
          <a:blip r:embed="rId91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2559118" y="8874615"/>
            <a:ext cx="123972" cy="184942"/>
          </a:xfrm>
          <a:prstGeom prst="rect">
            <a:avLst/>
          </a:prstGeom>
        </p:spPr>
      </p:pic>
      <p:pic>
        <p:nvPicPr>
          <p:cNvPr id="51" name="Image 49" descr=" ">    </p:cNvPr>
          <p:cNvPicPr>
            <a:picLocks noChangeAspect="1"/>
          </p:cNvPicPr>
          <p:nvPr/>
        </p:nvPicPr>
        <p:blipFill>
          <a:blip r:embed="rId93"/>
          <a:stretch>
            <a:fillRect/>
          </a:stretch>
        </p:blipFill>
        <p:spPr>
          <a:xfrm>
            <a:off x="2558987" y="8919967"/>
            <a:ext cx="29495" cy="121896"/>
          </a:xfrm>
          <a:prstGeom prst="rect">
            <a:avLst/>
          </a:prstGeom>
        </p:spPr>
      </p:pic>
      <p:pic>
        <p:nvPicPr>
          <p:cNvPr id="52" name="Image 50" descr=" ">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2599358" y="8712873"/>
            <a:ext cx="99008" cy="193593"/>
          </a:xfrm>
          <a:prstGeom prst="rect">
            <a:avLst/>
          </a:prstGeom>
        </p:spPr>
      </p:pic>
      <p:pic>
        <p:nvPicPr>
          <p:cNvPr id="53" name="Image 51" descr=" ">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2646386" y="8474061"/>
            <a:ext cx="69335" cy="218311"/>
          </a:xfrm>
          <a:prstGeom prst="rect">
            <a:avLst/>
          </a:prstGeom>
        </p:spPr>
      </p:pic>
      <p:pic>
        <p:nvPicPr>
          <p:cNvPr id="54" name="Image 52" descr=" ">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2708690" y="8474061"/>
            <a:ext cx="7092" cy="32637"/>
          </a:xfrm>
          <a:prstGeom prst="rect">
            <a:avLst/>
          </a:prstGeom>
        </p:spPr>
      </p:pic>
      <p:pic>
        <p:nvPicPr>
          <p:cNvPr id="55" name="Image 53" descr=" ">    </p:cNvPr>
          <p:cNvPicPr>
            <a:picLocks noChangeAspect="1"/>
          </p:cNvPicPr>
          <p:nvPr/>
        </p:nvPicPr>
        <p:blipFill>
          <a:blip r:embed="rId99"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2991970" y="6990924"/>
            <a:ext cx="424855" cy="562259"/>
          </a:xfrm>
          <a:prstGeom prst="rect">
            <a:avLst/>
          </a:prstGeom>
        </p:spPr>
      </p:pic>
      <p:pic>
        <p:nvPicPr>
          <p:cNvPr id="56" name="Image 54" descr=" ">    </p:cNvPr>
          <p:cNvPicPr>
            <a:picLocks noChangeAspect="1"/>
          </p:cNvPicPr>
          <p:nvPr/>
        </p:nvPicPr>
        <p:blipFill>
          <a:blip r:embed="rId101"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2981221" y="8747215"/>
            <a:ext cx="119791" cy="335344"/>
          </a:xfrm>
          <a:prstGeom prst="rect">
            <a:avLst/>
          </a:prstGeom>
        </p:spPr>
      </p:pic>
      <p:pic>
        <p:nvPicPr>
          <p:cNvPr id="57" name="Image 55" descr=" ">    </p:cNvPr>
          <p:cNvPicPr>
            <a:picLocks noChangeAspect="1"/>
          </p:cNvPicPr>
          <p:nvPr/>
        </p:nvPicPr>
        <p:blipFill>
          <a:blip r:embed="rId103"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2983449" y="8801346"/>
            <a:ext cx="918" cy="786"/>
          </a:xfrm>
          <a:prstGeom prst="rect">
            <a:avLst/>
          </a:prstGeom>
        </p:spPr>
      </p:pic>
      <p:pic>
        <p:nvPicPr>
          <p:cNvPr id="58" name="Image 56" descr=" ">    </p:cNvPr>
          <p:cNvPicPr>
            <a:picLocks noChangeAspect="1"/>
          </p:cNvPicPr>
          <p:nvPr/>
        </p:nvPicPr>
        <p:blipFill>
          <a:blip r:embed="rId105"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3034049" y="9073055"/>
            <a:ext cx="3277" cy="4063"/>
          </a:xfrm>
          <a:prstGeom prst="rect">
            <a:avLst/>
          </a:prstGeom>
        </p:spPr>
      </p:pic>
      <p:pic>
        <p:nvPicPr>
          <p:cNvPr id="59" name="Image 57" descr=" ">    </p:cNvPr>
          <p:cNvPicPr>
            <a:picLocks noChangeAspect="1"/>
          </p:cNvPicPr>
          <p:nvPr/>
        </p:nvPicPr>
        <p:blipFill>
          <a:blip r:embed="rId107"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2951726" y="8636460"/>
            <a:ext cx="44543" cy="132251"/>
          </a:xfrm>
          <a:prstGeom prst="rect">
            <a:avLst/>
          </a:prstGeom>
        </p:spPr>
      </p:pic>
      <p:pic>
        <p:nvPicPr>
          <p:cNvPr id="60" name="Image 58" descr=" ">    </p:cNvPr>
          <p:cNvPicPr>
            <a:picLocks noChangeAspect="1"/>
          </p:cNvPicPr>
          <p:nvPr/>
        </p:nvPicPr>
        <p:blipFill>
          <a:blip r:embed="rId109"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3201957" y="7333920"/>
            <a:ext cx="99176" cy="122591"/>
          </a:xfrm>
          <a:prstGeom prst="rect">
            <a:avLst/>
          </a:prstGeom>
        </p:spPr>
      </p:pic>
      <p:pic>
        <p:nvPicPr>
          <p:cNvPr id="61" name="Image 59" descr=" ">    </p:cNvPr>
          <p:cNvPicPr>
            <a:picLocks noChangeAspect="1"/>
          </p:cNvPicPr>
          <p:nvPr/>
        </p:nvPicPr>
        <p:blipFill>
          <a:blip r:embed="rId111"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3269818" y="7244104"/>
            <a:ext cx="51977" cy="60199"/>
          </a:xfrm>
          <a:prstGeom prst="rect">
            <a:avLst/>
          </a:prstGeom>
        </p:spPr>
      </p:pic>
      <p:pic>
        <p:nvPicPr>
          <p:cNvPr id="62" name="Image 60" descr=" ">    </p:cNvPr>
          <p:cNvPicPr>
            <a:picLocks noChangeAspect="1"/>
          </p:cNvPicPr>
          <p:nvPr/>
        </p:nvPicPr>
        <p:blipFill>
          <a:blip r:embed="rId113"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2783844" y="4230829"/>
            <a:ext cx="1032053" cy="5118660"/>
          </a:xfrm>
          <a:prstGeom prst="rect">
            <a:avLst/>
          </a:prstGeom>
        </p:spPr>
      </p:pic>
      <p:pic>
        <p:nvPicPr>
          <p:cNvPr id="63" name="Image 61" descr=" ">    </p:cNvPr>
          <p:cNvPicPr>
            <a:picLocks noChangeAspect="1"/>
          </p:cNvPicPr>
          <p:nvPr/>
        </p:nvPicPr>
        <p:blipFill>
          <a:blip r:embed="rId115"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3533493" y="4771293"/>
            <a:ext cx="126743" cy="612600"/>
          </a:xfrm>
          <a:prstGeom prst="rect">
            <a:avLst/>
          </a:prstGeom>
        </p:spPr>
      </p:pic>
      <p:pic>
        <p:nvPicPr>
          <p:cNvPr id="64" name="Image 62" descr=" ">    </p:cNvPr>
          <p:cNvPicPr>
            <a:picLocks noChangeAspect="1"/>
          </p:cNvPicPr>
          <p:nvPr/>
        </p:nvPicPr>
        <p:blipFill>
          <a:blip r:embed="rId117"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3366011" y="5342635"/>
            <a:ext cx="129991" cy="260716"/>
          </a:xfrm>
          <a:prstGeom prst="rect">
            <a:avLst/>
          </a:prstGeom>
        </p:spPr>
      </p:pic>
      <p:pic>
        <p:nvPicPr>
          <p:cNvPr id="65" name="Image 63" descr=" ">    </p:cNvPr>
          <p:cNvPicPr>
            <a:picLocks noChangeAspect="1"/>
          </p:cNvPicPr>
          <p:nvPr/>
        </p:nvPicPr>
        <p:blipFill>
          <a:blip r:embed="rId119">
            <a:extLst>
              <a:ext uri="{96DAC541-7B7A-43D3-8B79-37D633B846F1}">
                <asvg:svgBlip xmlns:asvg="http://schemas.microsoft.com/office/drawing/2016/SVG/main" r:embed="rId120"/>
              </a:ext>
            </a:extLst>
          </a:blip>
          <a:stretch>
            <a:fillRect/>
          </a:stretch>
        </p:blipFill>
        <p:spPr>
          <a:xfrm>
            <a:off x="3413155" y="5430977"/>
            <a:ext cx="153090" cy="241993"/>
          </a:xfrm>
          <a:prstGeom prst="rect">
            <a:avLst/>
          </a:prstGeom>
        </p:spPr>
      </p:pic>
      <p:pic>
        <p:nvPicPr>
          <p:cNvPr id="66" name="Image 64" descr=" ">    </p:cNvPr>
          <p:cNvPicPr>
            <a:picLocks noChangeAspect="1"/>
          </p:cNvPicPr>
          <p:nvPr/>
        </p:nvPicPr>
        <p:blipFill>
          <a:blip r:embed="rId121">
            <a:extLst>
              <a:ext uri="{96DAC541-7B7A-43D3-8B79-37D633B846F1}">
                <asvg:svgBlip xmlns:asvg="http://schemas.microsoft.com/office/drawing/2016/SVG/main" r:embed="rId122"/>
              </a:ext>
            </a:extLst>
          </a:blip>
          <a:stretch>
            <a:fillRect/>
          </a:stretch>
        </p:blipFill>
        <p:spPr>
          <a:xfrm>
            <a:off x="3606247" y="5042613"/>
            <a:ext cx="97660" cy="320339"/>
          </a:xfrm>
          <a:prstGeom prst="rect">
            <a:avLst/>
          </a:prstGeom>
        </p:spPr>
      </p:pic>
      <p:pic>
        <p:nvPicPr>
          <p:cNvPr id="67" name="Image 65" descr=" ">    </p:cNvPr>
          <p:cNvPicPr>
            <a:picLocks noChangeAspect="1"/>
          </p:cNvPicPr>
          <p:nvPr/>
        </p:nvPicPr>
        <p:blipFill>
          <a:blip r:embed="rId123"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3502295" y="4998808"/>
            <a:ext cx="79159" cy="228487"/>
          </a:xfrm>
          <a:prstGeom prst="rect">
            <a:avLst/>
          </a:prstGeom>
        </p:spPr>
      </p:pic>
      <p:pic>
        <p:nvPicPr>
          <p:cNvPr id="68" name="Image 66" descr=" ">    </p:cNvPr>
          <p:cNvPicPr>
            <a:picLocks noChangeAspect="1"/>
          </p:cNvPicPr>
          <p:nvPr/>
        </p:nvPicPr>
        <p:blipFill>
          <a:blip r:embed="rId125">
            <a:extLst>
              <a:ext uri="{96DAC541-7B7A-43D3-8B79-37D633B846F1}">
                <asvg:svgBlip xmlns:asvg="http://schemas.microsoft.com/office/drawing/2016/SVG/main" r:embed="rId126"/>
              </a:ext>
            </a:extLst>
          </a:blip>
          <a:stretch>
            <a:fillRect/>
          </a:stretch>
        </p:blipFill>
        <p:spPr>
          <a:xfrm>
            <a:off x="3043807" y="7264738"/>
            <a:ext cx="42786" cy="254468"/>
          </a:xfrm>
          <a:prstGeom prst="rect">
            <a:avLst/>
          </a:prstGeom>
        </p:spPr>
      </p:pic>
      <p:pic>
        <p:nvPicPr>
          <p:cNvPr id="69" name="Image 67" descr=" ">    </p:cNvPr>
          <p:cNvPicPr>
            <a:picLocks noChangeAspect="1"/>
          </p:cNvPicPr>
          <p:nvPr/>
        </p:nvPicPr>
        <p:blipFill>
          <a:blip r:embed="rId127">
            <a:extLst>
              <a:ext uri="{96DAC541-7B7A-43D3-8B79-37D633B846F1}">
                <asvg:svgBlip xmlns:asvg="http://schemas.microsoft.com/office/drawing/2016/SVG/main" r:embed="rId128"/>
              </a:ext>
            </a:extLst>
          </a:blip>
          <a:stretch>
            <a:fillRect/>
          </a:stretch>
        </p:blipFill>
        <p:spPr>
          <a:xfrm>
            <a:off x="3114726" y="7131630"/>
            <a:ext cx="83408" cy="211156"/>
          </a:xfrm>
          <a:prstGeom prst="rect">
            <a:avLst/>
          </a:prstGeom>
        </p:spPr>
      </p:pic>
      <p:pic>
        <p:nvPicPr>
          <p:cNvPr id="70" name="Image 68" descr=" ">    </p:cNvPr>
          <p:cNvPicPr>
            <a:picLocks noChangeAspect="1"/>
          </p:cNvPicPr>
          <p:nvPr/>
        </p:nvPicPr>
        <p:blipFill>
          <a:blip r:embed="rId129"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3118923" y="7016155"/>
            <a:ext cx="101795" cy="186384"/>
          </a:xfrm>
          <a:prstGeom prst="rect">
            <a:avLst/>
          </a:prstGeom>
        </p:spPr>
      </p:pic>
      <p:pic>
        <p:nvPicPr>
          <p:cNvPr id="71" name="Image 69" descr=" ">    </p:cNvPr>
          <p:cNvPicPr>
            <a:picLocks noChangeAspect="1"/>
          </p:cNvPicPr>
          <p:nvPr/>
        </p:nvPicPr>
        <p:blipFill>
          <a:blip r:embed="rId131">
            <a:extLst>
              <a:ext uri="{96DAC541-7B7A-43D3-8B79-37D633B846F1}">
                <asvg:svgBlip xmlns:asvg="http://schemas.microsoft.com/office/drawing/2016/SVG/main" r:embed="rId132"/>
              </a:ext>
            </a:extLst>
          </a:blip>
          <a:stretch>
            <a:fillRect/>
          </a:stretch>
        </p:blipFill>
        <p:spPr>
          <a:xfrm>
            <a:off x="3114158" y="7468856"/>
            <a:ext cx="29009" cy="129780"/>
          </a:xfrm>
          <a:prstGeom prst="rect">
            <a:avLst/>
          </a:prstGeom>
        </p:spPr>
      </p:pic>
      <p:pic>
        <p:nvPicPr>
          <p:cNvPr id="72" name="Image 70" descr=" ">    </p:cNvPr>
          <p:cNvPicPr>
            <a:picLocks noChangeAspect="1"/>
          </p:cNvPicPr>
          <p:nvPr/>
        </p:nvPicPr>
        <p:blipFill>
          <a:blip r:embed="rId133">
            <a:extLst>
              <a:ext uri="{96DAC541-7B7A-43D3-8B79-37D633B846F1}">
                <asvg:svgBlip xmlns:asvg="http://schemas.microsoft.com/office/drawing/2016/SVG/main" r:embed="rId134"/>
              </a:ext>
            </a:extLst>
          </a:blip>
          <a:stretch>
            <a:fillRect/>
          </a:stretch>
        </p:blipFill>
        <p:spPr>
          <a:xfrm>
            <a:off x="2528443" y="8402016"/>
            <a:ext cx="254753" cy="836716"/>
          </a:xfrm>
          <a:prstGeom prst="rect">
            <a:avLst/>
          </a:prstGeom>
        </p:spPr>
      </p:pic>
      <p:pic>
        <p:nvPicPr>
          <p:cNvPr id="73" name="Image 71" descr=" ">    </p:cNvPr>
          <p:cNvPicPr>
            <a:picLocks noChangeAspect="1"/>
          </p:cNvPicPr>
          <p:nvPr/>
        </p:nvPicPr>
        <p:blipFill>
          <a:blip r:embed="rId135"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3528774" y="8846700"/>
            <a:ext cx="3361758" cy="996017"/>
          </a:xfrm>
          <a:prstGeom prst="rect">
            <a:avLst/>
          </a:prstGeom>
        </p:spPr>
      </p:pic>
      <p:pic>
        <p:nvPicPr>
          <p:cNvPr id="74" name="Image 72" descr=" ">    </p:cNvPr>
          <p:cNvPicPr>
            <a:picLocks noChangeAspect="1"/>
          </p:cNvPicPr>
          <p:nvPr/>
        </p:nvPicPr>
        <p:blipFill>
          <a:blip r:embed="rId137">
            <a:extLst>
              <a:ext uri="{96DAC541-7B7A-43D3-8B79-37D633B846F1}">
                <asvg:svgBlip xmlns:asvg="http://schemas.microsoft.com/office/drawing/2016/SVG/main" r:embed="rId138"/>
              </a:ext>
            </a:extLst>
          </a:blip>
          <a:stretch>
            <a:fillRect/>
          </a:stretch>
        </p:blipFill>
        <p:spPr>
          <a:xfrm>
            <a:off x="3160287" y="8749813"/>
            <a:ext cx="3478677" cy="804146"/>
          </a:xfrm>
          <a:prstGeom prst="rect">
            <a:avLst/>
          </a:prstGeom>
        </p:spPr>
      </p:pic>
      <p:pic>
        <p:nvPicPr>
          <p:cNvPr id="75" name="Image 73" descr=" ">    </p:cNvPr>
          <p:cNvPicPr>
            <a:picLocks noChangeAspect="1"/>
          </p:cNvPicPr>
          <p:nvPr/>
        </p:nvPicPr>
        <p:blipFill>
          <a:blip r:embed="rId139">
            <a:extLst>
              <a:ext uri="{96DAC541-7B7A-43D3-8B79-37D633B846F1}">
                <asvg:svgBlip xmlns:asvg="http://schemas.microsoft.com/office/drawing/2016/SVG/main" r:embed="rId140"/>
              </a:ext>
            </a:extLst>
          </a:blip>
          <a:stretch>
            <a:fillRect/>
          </a:stretch>
        </p:blipFill>
        <p:spPr>
          <a:xfrm>
            <a:off x="2852573" y="8868325"/>
            <a:ext cx="3677325" cy="1087948"/>
          </a:xfrm>
          <a:prstGeom prst="rect">
            <a:avLst/>
          </a:prstGeom>
        </p:spPr>
      </p:pic>
      <p:pic>
        <p:nvPicPr>
          <p:cNvPr id="76" name="Image 74" descr=" ">    </p:cNvPr>
          <p:cNvPicPr>
            <a:picLocks noChangeAspect="1"/>
          </p:cNvPicPr>
          <p:nvPr/>
        </p:nvPicPr>
        <p:blipFill>
          <a:blip r:embed="rId141"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6643551" y="8930453"/>
            <a:ext cx="376747" cy="831779"/>
          </a:xfrm>
          <a:prstGeom prst="rect">
            <a:avLst/>
          </a:prstGeom>
        </p:spPr>
      </p:pic>
      <p:pic>
        <p:nvPicPr>
          <p:cNvPr id="77" name="Image 75" descr=" ">    </p:cNvPr>
          <p:cNvPicPr>
            <a:picLocks noChangeAspect="1"/>
          </p:cNvPicPr>
          <p:nvPr/>
        </p:nvPicPr>
        <p:blipFill>
          <a:blip r:embed="rId143">
            <a:extLst>
              <a:ext uri="{96DAC541-7B7A-43D3-8B79-37D633B846F1}">
                <asvg:svgBlip xmlns:asvg="http://schemas.microsoft.com/office/drawing/2016/SVG/main" r:embed="rId144"/>
              </a:ext>
            </a:extLst>
          </a:blip>
          <a:stretch>
            <a:fillRect/>
          </a:stretch>
        </p:blipFill>
        <p:spPr>
          <a:xfrm>
            <a:off x="6985417" y="9439535"/>
            <a:ext cx="58779" cy="151780"/>
          </a:xfrm>
          <a:prstGeom prst="rect">
            <a:avLst/>
          </a:prstGeom>
        </p:spPr>
      </p:pic>
      <p:pic>
        <p:nvPicPr>
          <p:cNvPr id="78" name="Image 76" descr=" ">    </p:cNvPr>
          <p:cNvPicPr>
            <a:picLocks noChangeAspect="1"/>
          </p:cNvPicPr>
          <p:nvPr/>
        </p:nvPicPr>
        <p:blipFill>
          <a:blip r:embed="rId145">
            <a:extLst>
              <a:ext uri="{96DAC541-7B7A-43D3-8B79-37D633B846F1}">
                <asvg:svgBlip xmlns:asvg="http://schemas.microsoft.com/office/drawing/2016/SVG/main" r:embed="rId146"/>
              </a:ext>
            </a:extLst>
          </a:blip>
          <a:stretch>
            <a:fillRect/>
          </a:stretch>
        </p:blipFill>
        <p:spPr>
          <a:xfrm>
            <a:off x="7010264" y="9376621"/>
            <a:ext cx="10650" cy="56623"/>
          </a:xfrm>
          <a:prstGeom prst="rect">
            <a:avLst/>
          </a:prstGeom>
        </p:spPr>
      </p:pic>
      <p:pic>
        <p:nvPicPr>
          <p:cNvPr id="79" name="Image 77" descr=" ">    </p:cNvPr>
          <p:cNvPicPr>
            <a:picLocks noChangeAspect="1"/>
          </p:cNvPicPr>
          <p:nvPr/>
        </p:nvPicPr>
        <p:blipFill>
          <a:blip r:embed="rId147"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6717354" y="8930585"/>
            <a:ext cx="5637" cy="5635"/>
          </a:xfrm>
          <a:prstGeom prst="rect">
            <a:avLst/>
          </a:prstGeom>
        </p:spPr>
      </p:pic>
      <p:pic>
        <p:nvPicPr>
          <p:cNvPr id="80" name="Image 78" descr=" ">    </p:cNvPr>
          <p:cNvPicPr>
            <a:picLocks noChangeAspect="1"/>
          </p:cNvPicPr>
          <p:nvPr/>
        </p:nvPicPr>
        <p:blipFill>
          <a:blip r:embed="rId149"/>
          <a:stretch>
            <a:fillRect/>
          </a:stretch>
        </p:blipFill>
        <p:spPr>
          <a:xfrm>
            <a:off x="6722598" y="8935698"/>
            <a:ext cx="5637" cy="5636"/>
          </a:xfrm>
          <a:prstGeom prst="rect">
            <a:avLst/>
          </a:prstGeom>
        </p:spPr>
      </p:pic>
      <p:pic>
        <p:nvPicPr>
          <p:cNvPr id="81" name="Image 79" descr=" ">    </p:cNvPr>
          <p:cNvPicPr>
            <a:picLocks noChangeAspect="1"/>
          </p:cNvPicPr>
          <p:nvPr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7021085" y="9440193"/>
            <a:ext cx="6030" cy="3671"/>
          </a:xfrm>
          <a:prstGeom prst="rect">
            <a:avLst/>
          </a:prstGeom>
        </p:spPr>
      </p:pic>
      <p:pic>
        <p:nvPicPr>
          <p:cNvPr id="82" name="Image 80" descr=" ">    </p:cNvPr>
          <p:cNvPicPr>
            <a:picLocks noChangeAspect="1"/>
          </p:cNvPicPr>
          <p:nvPr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4036740" y="9068155"/>
            <a:ext cx="2481099" cy="500449"/>
          </a:xfrm>
          <a:prstGeom prst="rect">
            <a:avLst/>
          </a:prstGeom>
        </p:spPr>
      </p:pic>
      <p:pic>
        <p:nvPicPr>
          <p:cNvPr id="83" name="Image 81" descr=" ">    </p:cNvPr>
          <p:cNvPicPr>
            <a:picLocks noChangeAspect="1"/>
          </p:cNvPicPr>
          <p:nvPr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6688384" y="9102027"/>
            <a:ext cx="128583" cy="452425"/>
          </a:xfrm>
          <a:prstGeom prst="rect">
            <a:avLst/>
          </a:prstGeom>
        </p:spPr>
      </p:pic>
      <p:pic>
        <p:nvPicPr>
          <p:cNvPr id="84" name="Image 82" descr=" ">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6650140" y="9570765"/>
            <a:ext cx="76669" cy="72594"/>
          </a:xfrm>
          <a:prstGeom prst="rect">
            <a:avLst/>
          </a:prstGeom>
        </p:spPr>
      </p:pic>
      <p:pic>
        <p:nvPicPr>
          <p:cNvPr id="85" name="Image 83" descr=" ">    </p:cNvPr>
          <p:cNvPicPr>
            <a:picLocks noChangeAspect="1"/>
          </p:cNvPicPr>
          <p:nvPr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3531790" y="9046060"/>
            <a:ext cx="675568" cy="157418"/>
          </a:xfrm>
          <a:prstGeom prst="rect">
            <a:avLst/>
          </a:prstGeom>
        </p:spPr>
      </p:pic>
      <p:pic>
        <p:nvPicPr>
          <p:cNvPr id="86" name="Image 84" descr=" ">    </p:cNvPr>
          <p:cNvPicPr>
            <a:picLocks noChangeAspect="1"/>
          </p:cNvPicPr>
          <p:nvPr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3982450" y="9208709"/>
            <a:ext cx="204910" cy="313925"/>
          </a:xfrm>
          <a:prstGeom prst="rect">
            <a:avLst/>
          </a:prstGeom>
        </p:spPr>
      </p:pic>
      <p:pic>
        <p:nvPicPr>
          <p:cNvPr id="87" name="Image 85" descr=" ">    </p:cNvPr>
          <p:cNvPicPr>
            <a:picLocks noChangeAspect="1"/>
          </p:cNvPicPr>
          <p:nvPr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3290119" y="9436981"/>
            <a:ext cx="200903" cy="227533"/>
          </a:xfrm>
          <a:prstGeom prst="rect">
            <a:avLst/>
          </a:prstGeom>
        </p:spPr>
      </p:pic>
      <p:pic>
        <p:nvPicPr>
          <p:cNvPr id="88" name="Image 86" descr=" ">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3023186" y="9014344"/>
            <a:ext cx="168513" cy="208420"/>
          </a:xfrm>
          <a:prstGeom prst="rect">
            <a:avLst/>
          </a:prstGeom>
        </p:spPr>
      </p:pic>
      <p:pic>
        <p:nvPicPr>
          <p:cNvPr id="89" name="Image 87" descr=" ">    </p:cNvPr>
          <p:cNvPicPr>
            <a:picLocks noChangeAspect="1"/>
          </p:cNvPicPr>
          <p:nvPr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4705288" y="9334450"/>
            <a:ext cx="1100351" cy="110161"/>
          </a:xfrm>
          <a:prstGeom prst="rect">
            <a:avLst/>
          </a:prstGeom>
        </p:spPr>
      </p:pic>
      <p:pic>
        <p:nvPicPr>
          <p:cNvPr id="90" name="Image 88" descr=" ">    </p:cNvPr>
          <p:cNvPicPr>
            <a:picLocks noChangeAspect="1"/>
          </p:cNvPicPr>
          <p:nvPr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3143500" y="9223453"/>
            <a:ext cx="106253" cy="173506"/>
          </a:xfrm>
          <a:prstGeom prst="rect">
            <a:avLst/>
          </a:prstGeom>
        </p:spPr>
      </p:pic>
      <p:pic>
        <p:nvPicPr>
          <p:cNvPr id="91" name="Image 89" descr=" ">    </p:cNvPr>
          <p:cNvPicPr>
            <a:picLocks noChangeAspect="1"/>
          </p:cNvPicPr>
          <p:nvPr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2992825" y="9335517"/>
            <a:ext cx="99677" cy="145176"/>
          </a:xfrm>
          <a:prstGeom prst="rect">
            <a:avLst/>
          </a:prstGeom>
        </p:spPr>
      </p:pic>
      <p:pic>
        <p:nvPicPr>
          <p:cNvPr id="92" name="Image 90" descr=" ">    </p:cNvPr>
          <p:cNvPicPr>
            <a:picLocks noChangeAspect="1"/>
          </p:cNvPicPr>
          <p:nvPr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4265488" y="9355258"/>
            <a:ext cx="230714" cy="110043"/>
          </a:xfrm>
          <a:prstGeom prst="rect">
            <a:avLst/>
          </a:prstGeom>
        </p:spPr>
      </p:pic>
      <p:pic>
        <p:nvPicPr>
          <p:cNvPr id="93" name="Image 91" descr=" ">    </p:cNvPr>
          <p:cNvPicPr>
            <a:picLocks noChangeAspect="1"/>
          </p:cNvPicPr>
          <p:nvPr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3139043" y="9466458"/>
            <a:ext cx="51187" cy="62111"/>
          </a:xfrm>
          <a:prstGeom prst="rect">
            <a:avLst/>
          </a:prstGeom>
        </p:spPr>
      </p:pic>
      <p:pic>
        <p:nvPicPr>
          <p:cNvPr id="94" name="Image 92" descr=" ">    </p:cNvPr>
          <p:cNvPicPr>
            <a:picLocks noChangeAspect="1"/>
          </p:cNvPicPr>
          <p:nvPr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3233563" y="9129964"/>
            <a:ext cx="46800" cy="57224"/>
          </a:xfrm>
          <a:prstGeom prst="rect">
            <a:avLst/>
          </a:prstGeom>
        </p:spPr>
      </p:pic>
      <p:pic>
        <p:nvPicPr>
          <p:cNvPr id="95" name="Image 93" descr=" ">    </p:cNvPr>
          <p:cNvPicPr>
            <a:picLocks noChangeAspect="1"/>
          </p:cNvPicPr>
          <p:nvPr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4663602" y="9334680"/>
            <a:ext cx="31461" cy="5324"/>
          </a:xfrm>
          <a:prstGeom prst="rect">
            <a:avLst/>
          </a:prstGeom>
        </p:spPr>
      </p:pic>
      <p:pic>
        <p:nvPicPr>
          <p:cNvPr id="96" name="Image 94" descr=" ">    </p:cNvPr>
          <p:cNvPicPr>
            <a:picLocks noChangeAspect="1"/>
          </p:cNvPicPr>
          <p:nvPr/>
        </p:nvPicPr>
        <p:blipFill>
          <a:blip r:embed="rId180">
            <a:extLs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4249757" y="9465224"/>
            <a:ext cx="15730" cy="10502"/>
          </a:xfrm>
          <a:prstGeom prst="rect">
            <a:avLst/>
          </a:prstGeom>
        </p:spPr>
      </p:pic>
      <p:pic>
        <p:nvPicPr>
          <p:cNvPr id="97" name="Image 95" descr=" ">    </p:cNvPr>
          <p:cNvPicPr>
            <a:picLocks noChangeAspect="1"/>
          </p:cNvPicPr>
          <p:nvPr/>
        </p:nvPicPr>
        <p:blipFill>
          <a:blip r:embed="rId182">
            <a:extLs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4233765" y="9475713"/>
            <a:ext cx="15993" cy="10502"/>
          </a:xfrm>
          <a:prstGeom prst="rect">
            <a:avLst/>
          </a:prstGeom>
        </p:spPr>
      </p:pic>
      <p:pic>
        <p:nvPicPr>
          <p:cNvPr id="98" name="Image 96" descr=" ">    </p:cNvPr>
          <p:cNvPicPr>
            <a:picLocks noChangeAspect="1"/>
          </p:cNvPicPr>
          <p:nvPr/>
        </p:nvPicPr>
        <p:blipFill>
          <a:blip r:embed="rId184">
            <a:extLs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4500791" y="9349966"/>
            <a:ext cx="16255" cy="5175"/>
          </a:xfrm>
          <a:prstGeom prst="rect">
            <a:avLst/>
          </a:prstGeom>
        </p:spPr>
      </p:pic>
      <p:pic>
        <p:nvPicPr>
          <p:cNvPr id="99" name="Image 97" descr=" ">    </p:cNvPr>
          <p:cNvPicPr>
            <a:picLocks noChangeAspect="1"/>
          </p:cNvPicPr>
          <p:nvPr/>
        </p:nvPicPr>
        <p:blipFill>
          <a:blip r:embed="rId186">
            <a:extLs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5815994" y="9402511"/>
            <a:ext cx="15993" cy="5042"/>
          </a:xfrm>
          <a:prstGeom prst="rect">
            <a:avLst/>
          </a:prstGeom>
        </p:spPr>
      </p:pic>
      <p:pic>
        <p:nvPicPr>
          <p:cNvPr id="100" name="Image 98" descr=" ">    </p:cNvPr>
          <p:cNvPicPr>
            <a:picLocks noChangeAspect="1"/>
          </p:cNvPicPr>
          <p:nvPr/>
        </p:nvPicPr>
        <p:blipFill>
          <a:blip r:embed="rId188">
            <a:extLs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2808368" y="8764650"/>
            <a:ext cx="4250414" cy="1215191"/>
          </a:xfrm>
          <a:prstGeom prst="rect">
            <a:avLst/>
          </a:prstGeom>
        </p:spPr>
      </p:pic>
      <p:pic>
        <p:nvPicPr>
          <p:cNvPr id="101" name="Image 99" descr=" ">    </p:cNvPr>
          <p:cNvPicPr>
            <a:picLocks noChangeAspect="1"/>
          </p:cNvPicPr>
          <p:nvPr/>
        </p:nvPicPr>
        <p:blipFill>
          <a:blip r:embed="rId190">
            <a:extLs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3953327" y="6197367"/>
            <a:ext cx="3025909" cy="2655494"/>
          </a:xfrm>
          <a:prstGeom prst="rect">
            <a:avLst/>
          </a:prstGeom>
        </p:spPr>
      </p:pic>
      <p:pic>
        <p:nvPicPr>
          <p:cNvPr id="102" name="Image 100" descr=" ">    </p:cNvPr>
          <p:cNvPicPr>
            <a:picLocks noChangeAspect="1"/>
          </p:cNvPicPr>
          <p:nvPr/>
        </p:nvPicPr>
        <p:blipFill>
          <a:blip r:embed="rId192">
            <a:extLs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3235302" y="7664013"/>
            <a:ext cx="2009149" cy="1405375"/>
          </a:xfrm>
          <a:prstGeom prst="rect">
            <a:avLst/>
          </a:prstGeom>
        </p:spPr>
      </p:pic>
      <p:pic>
        <p:nvPicPr>
          <p:cNvPr id="103" name="Image 101" descr=" ">    </p:cNvPr>
          <p:cNvPicPr>
            <a:picLocks noChangeAspect="1"/>
          </p:cNvPicPr>
          <p:nvPr/>
        </p:nvPicPr>
        <p:blipFill>
          <a:blip r:embed="rId194">
            <a:extLs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3989810" y="5678036"/>
            <a:ext cx="2493421" cy="1377490"/>
          </a:xfrm>
          <a:prstGeom prst="rect">
            <a:avLst/>
          </a:prstGeom>
        </p:spPr>
      </p:pic>
      <p:pic>
        <p:nvPicPr>
          <p:cNvPr id="104" name="Image 102" descr=" ">    </p:cNvPr>
          <p:cNvPicPr>
            <a:picLocks noChangeAspect="1"/>
          </p:cNvPicPr>
          <p:nvPr/>
        </p:nvPicPr>
        <p:blipFill>
          <a:blip r:embed="rId196">
            <a:extLs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3707568" y="6663494"/>
            <a:ext cx="2537608" cy="2294382"/>
          </a:xfrm>
          <a:prstGeom prst="rect">
            <a:avLst/>
          </a:prstGeom>
        </p:spPr>
      </p:pic>
      <p:pic>
        <p:nvPicPr>
          <p:cNvPr id="105" name="Image 103" descr=" ">    </p:cNvPr>
          <p:cNvPicPr>
            <a:picLocks noChangeAspect="1"/>
          </p:cNvPicPr>
          <p:nvPr/>
        </p:nvPicPr>
        <p:blipFill>
          <a:blip r:embed="rId198">
            <a:extLs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5500201" y="7777941"/>
            <a:ext cx="1180252" cy="1279243"/>
          </a:xfrm>
          <a:prstGeom prst="rect">
            <a:avLst/>
          </a:prstGeom>
        </p:spPr>
      </p:pic>
      <p:pic>
        <p:nvPicPr>
          <p:cNvPr id="106" name="Image 104" descr=" ">    </p:cNvPr>
          <p:cNvPicPr>
            <a:picLocks noChangeAspect="1"/>
          </p:cNvPicPr>
          <p:nvPr/>
        </p:nvPicPr>
        <p:blipFill>
          <a:blip r:embed="rId200">
            <a:extLs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3727270" y="5605982"/>
            <a:ext cx="1447845" cy="1314585"/>
          </a:xfrm>
          <a:prstGeom prst="rect">
            <a:avLst/>
          </a:prstGeom>
        </p:spPr>
      </p:pic>
      <p:pic>
        <p:nvPicPr>
          <p:cNvPr id="107" name="Image 105" descr=" ">    </p:cNvPr>
          <p:cNvPicPr>
            <a:picLocks noChangeAspect="1"/>
          </p:cNvPicPr>
          <p:nvPr/>
        </p:nvPicPr>
        <p:blipFill>
          <a:blip r:embed="rId202">
            <a:extLs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6132965" y="5807945"/>
            <a:ext cx="773941" cy="903101"/>
          </a:xfrm>
          <a:prstGeom prst="rect">
            <a:avLst/>
          </a:prstGeom>
        </p:spPr>
      </p:pic>
      <p:pic>
        <p:nvPicPr>
          <p:cNvPr id="108" name="Image 106" descr=" ">    </p:cNvPr>
          <p:cNvPicPr>
            <a:picLocks noChangeAspect="1"/>
          </p:cNvPicPr>
          <p:nvPr/>
        </p:nvPicPr>
        <p:blipFill>
          <a:blip r:embed="rId204">
            <a:extLs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3071185" y="7492336"/>
            <a:ext cx="1421180" cy="1317910"/>
          </a:xfrm>
          <a:prstGeom prst="rect">
            <a:avLst/>
          </a:prstGeom>
        </p:spPr>
      </p:pic>
      <p:pic>
        <p:nvPicPr>
          <p:cNvPr id="109" name="Image 107" descr=" ">    </p:cNvPr>
          <p:cNvPicPr>
            <a:picLocks noChangeAspect="1"/>
          </p:cNvPicPr>
          <p:nvPr/>
        </p:nvPicPr>
        <p:blipFill>
          <a:blip r:embed="rId206">
            <a:extLs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5447768" y="5596860"/>
            <a:ext cx="1262145" cy="486328"/>
          </a:xfrm>
          <a:prstGeom prst="rect">
            <a:avLst/>
          </a:prstGeom>
        </p:spPr>
      </p:pic>
      <p:pic>
        <p:nvPicPr>
          <p:cNvPr id="110" name="Image 108" descr=" ">    </p:cNvPr>
          <p:cNvPicPr>
            <a:picLocks noChangeAspect="1"/>
          </p:cNvPicPr>
          <p:nvPr/>
        </p:nvPicPr>
        <p:blipFill>
          <a:blip r:embed="rId208">
            <a:extLs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6115679" y="6217403"/>
            <a:ext cx="767633" cy="602574"/>
          </a:xfrm>
          <a:prstGeom prst="rect">
            <a:avLst/>
          </a:prstGeom>
        </p:spPr>
      </p:pic>
      <p:pic>
        <p:nvPicPr>
          <p:cNvPr id="111" name="Image 109" descr=" ">    </p:cNvPr>
          <p:cNvPicPr>
            <a:picLocks noChangeAspect="1"/>
          </p:cNvPicPr>
          <p:nvPr/>
        </p:nvPicPr>
        <p:blipFill>
          <a:blip r:embed="rId210">
            <a:extLs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6192609" y="6562908"/>
            <a:ext cx="773811" cy="366030"/>
          </a:xfrm>
          <a:prstGeom prst="rect">
            <a:avLst/>
          </a:prstGeom>
        </p:spPr>
      </p:pic>
      <p:pic>
        <p:nvPicPr>
          <p:cNvPr id="112" name="Image 110" descr=" ">    </p:cNvPr>
          <p:cNvPicPr>
            <a:picLocks noChangeAspect="1"/>
          </p:cNvPicPr>
          <p:nvPr/>
        </p:nvPicPr>
        <p:blipFill>
          <a:blip r:embed="rId212">
            <a:extLs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6501714" y="6864897"/>
            <a:ext cx="542892" cy="971632"/>
          </a:xfrm>
          <a:prstGeom prst="rect">
            <a:avLst/>
          </a:prstGeom>
        </p:spPr>
      </p:pic>
      <p:pic>
        <p:nvPicPr>
          <p:cNvPr id="113" name="Image 111" descr=" ">    </p:cNvPr>
          <p:cNvPicPr>
            <a:picLocks noChangeAspect="1"/>
          </p:cNvPicPr>
          <p:nvPr/>
        </p:nvPicPr>
        <p:blipFill>
          <a:blip r:embed="rId214">
            <a:extLs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3382586" y="8355178"/>
            <a:ext cx="518609" cy="564000"/>
          </a:xfrm>
          <a:prstGeom prst="rect">
            <a:avLst/>
          </a:prstGeom>
        </p:spPr>
      </p:pic>
      <p:pic>
        <p:nvPicPr>
          <p:cNvPr id="114" name="Image 112" descr=" ">    </p:cNvPr>
          <p:cNvPicPr>
            <a:picLocks noChangeAspect="1"/>
          </p:cNvPicPr>
          <p:nvPr/>
        </p:nvPicPr>
        <p:blipFill>
          <a:blip r:embed="rId216">
            <a:extLs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5442394" y="8815896"/>
            <a:ext cx="540354" cy="230493"/>
          </a:xfrm>
          <a:prstGeom prst="rect">
            <a:avLst/>
          </a:prstGeom>
        </p:spPr>
      </p:pic>
      <p:pic>
        <p:nvPicPr>
          <p:cNvPr id="115" name="Image 113" descr=" ">    </p:cNvPr>
          <p:cNvPicPr>
            <a:picLocks noChangeAspect="1"/>
          </p:cNvPicPr>
          <p:nvPr/>
        </p:nvPicPr>
        <p:blipFill>
          <a:blip r:embed="rId218">
            <a:extLs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5983677" y="8758224"/>
            <a:ext cx="581877" cy="290585"/>
          </a:xfrm>
          <a:prstGeom prst="rect">
            <a:avLst/>
          </a:prstGeom>
        </p:spPr>
      </p:pic>
      <p:pic>
        <p:nvPicPr>
          <p:cNvPr id="116" name="Image 114" descr=" ">    </p:cNvPr>
          <p:cNvPicPr>
            <a:picLocks noChangeAspect="1"/>
          </p:cNvPicPr>
          <p:nvPr/>
        </p:nvPicPr>
        <p:blipFill>
          <a:blip r:embed="rId220">
            <a:extLs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3728171" y="6259342"/>
            <a:ext cx="260333" cy="298335"/>
          </a:xfrm>
          <a:prstGeom prst="rect">
            <a:avLst/>
          </a:prstGeom>
        </p:spPr>
      </p:pic>
      <p:pic>
        <p:nvPicPr>
          <p:cNvPr id="117" name="Image 115" descr=" ">    </p:cNvPr>
          <p:cNvPicPr>
            <a:picLocks noChangeAspect="1"/>
          </p:cNvPicPr>
          <p:nvPr/>
        </p:nvPicPr>
        <p:blipFill>
          <a:blip r:embed="rId222">
            <a:extLs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4498431" y="8936087"/>
            <a:ext cx="760833" cy="141167"/>
          </a:xfrm>
          <a:prstGeom prst="rect">
            <a:avLst/>
          </a:prstGeom>
        </p:spPr>
      </p:pic>
      <p:pic>
        <p:nvPicPr>
          <p:cNvPr id="118" name="Image 116" descr=" ">    </p:cNvPr>
          <p:cNvPicPr>
            <a:picLocks noChangeAspect="1"/>
          </p:cNvPicPr>
          <p:nvPr/>
        </p:nvPicPr>
        <p:blipFill>
          <a:blip r:embed="rId224">
            <a:extLs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3559973" y="8342464"/>
            <a:ext cx="489220" cy="558364"/>
          </a:xfrm>
          <a:prstGeom prst="rect">
            <a:avLst/>
          </a:prstGeom>
        </p:spPr>
      </p:pic>
      <p:pic>
        <p:nvPicPr>
          <p:cNvPr id="119" name="Image 117" descr=" ">    </p:cNvPr>
          <p:cNvPicPr>
            <a:picLocks noChangeAspect="1"/>
          </p:cNvPicPr>
          <p:nvPr/>
        </p:nvPicPr>
        <p:blipFill>
          <a:blip r:embed="rId226">
            <a:extLs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4015948" y="8381129"/>
            <a:ext cx="142529" cy="551942"/>
          </a:xfrm>
          <a:prstGeom prst="rect">
            <a:avLst/>
          </a:prstGeom>
        </p:spPr>
      </p:pic>
      <p:pic>
        <p:nvPicPr>
          <p:cNvPr id="120" name="Image 118" descr=" ">    </p:cNvPr>
          <p:cNvPicPr>
            <a:picLocks noChangeAspect="1"/>
          </p:cNvPicPr>
          <p:nvPr/>
        </p:nvPicPr>
        <p:blipFill>
          <a:blip r:embed="rId228">
            <a:extLs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6455008" y="7873622"/>
            <a:ext cx="230887" cy="591525"/>
          </a:xfrm>
          <a:prstGeom prst="rect">
            <a:avLst/>
          </a:prstGeom>
        </p:spPr>
      </p:pic>
      <p:pic>
        <p:nvPicPr>
          <p:cNvPr id="121" name="Image 119" descr=" ">    </p:cNvPr>
          <p:cNvPicPr>
            <a:picLocks noChangeAspect="1"/>
          </p:cNvPicPr>
          <p:nvPr/>
        </p:nvPicPr>
        <p:blipFill>
          <a:blip r:embed="rId230">
            <a:extLs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3439965" y="7582644"/>
            <a:ext cx="173838" cy="189644"/>
          </a:xfrm>
          <a:prstGeom prst="rect">
            <a:avLst/>
          </a:prstGeom>
        </p:spPr>
      </p:pic>
      <p:pic>
        <p:nvPicPr>
          <p:cNvPr id="122" name="Image 120" descr=" ">    </p:cNvPr>
          <p:cNvPicPr>
            <a:picLocks noChangeAspect="1"/>
          </p:cNvPicPr>
          <p:nvPr/>
        </p:nvPicPr>
        <p:blipFill>
          <a:blip r:embed="rId232">
            <a:extLs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6548374" y="8334076"/>
            <a:ext cx="119822" cy="368179"/>
          </a:xfrm>
          <a:prstGeom prst="rect">
            <a:avLst/>
          </a:prstGeom>
        </p:spPr>
      </p:pic>
      <p:pic>
        <p:nvPicPr>
          <p:cNvPr id="123" name="Image 121" descr=" ">    </p:cNvPr>
          <p:cNvPicPr>
            <a:picLocks noChangeAspect="1"/>
          </p:cNvPicPr>
          <p:nvPr/>
        </p:nvPicPr>
        <p:blipFill>
          <a:blip r:embed="rId234">
            <a:extLs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3605043" y="6734854"/>
            <a:ext cx="101525" cy="209812"/>
          </a:xfrm>
          <a:prstGeom prst="rect">
            <a:avLst/>
          </a:prstGeom>
        </p:spPr>
      </p:pic>
      <p:pic>
        <p:nvPicPr>
          <p:cNvPr id="124" name="Image 122" descr=" ">    </p:cNvPr>
          <p:cNvPicPr>
            <a:picLocks noChangeAspect="1"/>
          </p:cNvPicPr>
          <p:nvPr/>
        </p:nvPicPr>
        <p:blipFill>
          <a:blip r:embed="rId236">
            <a:extLs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6509317" y="8313079"/>
            <a:ext cx="87009" cy="462314"/>
          </a:xfrm>
          <a:prstGeom prst="rect">
            <a:avLst/>
          </a:prstGeom>
        </p:spPr>
      </p:pic>
      <p:pic>
        <p:nvPicPr>
          <p:cNvPr id="125" name="Image 123" descr=" ">    </p:cNvPr>
          <p:cNvPicPr>
            <a:picLocks noChangeAspect="1"/>
          </p:cNvPicPr>
          <p:nvPr/>
        </p:nvPicPr>
        <p:blipFill>
          <a:blip r:embed="rId238">
            <a:extLs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6894060" y="6619393"/>
            <a:ext cx="115581" cy="156442"/>
          </a:xfrm>
          <a:prstGeom prst="rect">
            <a:avLst/>
          </a:prstGeom>
        </p:spPr>
      </p:pic>
      <p:pic>
        <p:nvPicPr>
          <p:cNvPr id="126" name="Image 124" descr=" ">    </p:cNvPr>
          <p:cNvPicPr>
            <a:picLocks noChangeAspect="1"/>
          </p:cNvPicPr>
          <p:nvPr/>
        </p:nvPicPr>
        <p:blipFill>
          <a:blip r:embed="rId240">
            <a:extLs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4059622" y="6014143"/>
            <a:ext cx="120321" cy="144159"/>
          </a:xfrm>
          <a:prstGeom prst="rect">
            <a:avLst/>
          </a:prstGeom>
        </p:spPr>
      </p:pic>
      <p:pic>
        <p:nvPicPr>
          <p:cNvPr id="127" name="Image 125" descr=" ">    </p:cNvPr>
          <p:cNvPicPr>
            <a:picLocks noChangeAspect="1"/>
          </p:cNvPicPr>
          <p:nvPr/>
        </p:nvPicPr>
        <p:blipFill>
          <a:blip r:embed="rId242">
            <a:extLs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3197567" y="8666603"/>
            <a:ext cx="173116" cy="203553"/>
          </a:xfrm>
          <a:prstGeom prst="rect">
            <a:avLst/>
          </a:prstGeom>
        </p:spPr>
      </p:pic>
      <p:pic>
        <p:nvPicPr>
          <p:cNvPr id="128" name="Image 126" descr=" ">    </p:cNvPr>
          <p:cNvPicPr>
            <a:picLocks noChangeAspect="1"/>
          </p:cNvPicPr>
          <p:nvPr/>
        </p:nvPicPr>
        <p:blipFill>
          <a:blip r:embed="rId244">
            <a:extLs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3100373" y="8015159"/>
            <a:ext cx="129376" cy="92880"/>
          </a:xfrm>
          <a:prstGeom prst="rect">
            <a:avLst/>
          </a:prstGeom>
        </p:spPr>
      </p:pic>
      <p:pic>
        <p:nvPicPr>
          <p:cNvPr id="129" name="Image 127" descr=" ">    </p:cNvPr>
          <p:cNvPicPr>
            <a:picLocks noChangeAspect="1"/>
          </p:cNvPicPr>
          <p:nvPr/>
        </p:nvPicPr>
        <p:blipFill>
          <a:blip r:embed="rId246">
            <a:extLs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3355870" y="7876815"/>
            <a:ext cx="83309" cy="126712"/>
          </a:xfrm>
          <a:prstGeom prst="rect">
            <a:avLst/>
          </a:prstGeom>
        </p:spPr>
      </p:pic>
      <p:pic>
        <p:nvPicPr>
          <p:cNvPr id="130" name="Image 128" descr=" ">    </p:cNvPr>
          <p:cNvPicPr>
            <a:picLocks noChangeAspect="1"/>
          </p:cNvPicPr>
          <p:nvPr/>
        </p:nvPicPr>
        <p:blipFill>
          <a:blip r:embed="rId248">
            <a:extLs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3768534" y="6299324"/>
            <a:ext cx="266406" cy="336592"/>
          </a:xfrm>
          <a:prstGeom prst="rect">
            <a:avLst/>
          </a:prstGeom>
        </p:spPr>
      </p:pic>
      <p:pic>
        <p:nvPicPr>
          <p:cNvPr id="131" name="Image 129" descr=" ">    </p:cNvPr>
          <p:cNvPicPr>
            <a:picLocks noChangeAspect="1"/>
          </p:cNvPicPr>
          <p:nvPr/>
        </p:nvPicPr>
        <p:blipFill>
          <a:blip r:embed="rId250">
            <a:extLs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3673886" y="7486453"/>
            <a:ext cx="91909" cy="86361"/>
          </a:xfrm>
          <a:prstGeom prst="rect">
            <a:avLst/>
          </a:prstGeom>
        </p:spPr>
      </p:pic>
      <p:pic>
        <p:nvPicPr>
          <p:cNvPr id="132" name="Image 130" descr=" ">    </p:cNvPr>
          <p:cNvPicPr>
            <a:picLocks noChangeAspect="1"/>
          </p:cNvPicPr>
          <p:nvPr/>
        </p:nvPicPr>
        <p:blipFill>
          <a:blip r:embed="rId252">
            <a:extLs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3210231" y="8771593"/>
            <a:ext cx="103691" cy="96214"/>
          </a:xfrm>
          <a:prstGeom prst="rect">
            <a:avLst/>
          </a:prstGeom>
        </p:spPr>
      </p:pic>
      <p:pic>
        <p:nvPicPr>
          <p:cNvPr id="133" name="Image 131" descr=" ">    </p:cNvPr>
          <p:cNvPicPr>
            <a:picLocks noChangeAspect="1"/>
          </p:cNvPicPr>
          <p:nvPr/>
        </p:nvPicPr>
        <p:blipFill>
          <a:blip r:embed="rId254">
            <a:extLs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5411195" y="8856790"/>
            <a:ext cx="46798" cy="91095"/>
          </a:xfrm>
          <a:prstGeom prst="rect">
            <a:avLst/>
          </a:prstGeom>
        </p:spPr>
      </p:pic>
      <p:pic>
        <p:nvPicPr>
          <p:cNvPr id="134" name="Image 132" descr=" ">    </p:cNvPr>
          <p:cNvPicPr>
            <a:picLocks noChangeAspect="1"/>
          </p:cNvPicPr>
          <p:nvPr/>
        </p:nvPicPr>
        <p:blipFill>
          <a:blip r:embed="rId256">
            <a:extLs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4981751" y="9010405"/>
            <a:ext cx="114833" cy="29392"/>
          </a:xfrm>
          <a:prstGeom prst="rect">
            <a:avLst/>
          </a:prstGeom>
        </p:spPr>
      </p:pic>
      <p:pic>
        <p:nvPicPr>
          <p:cNvPr id="135" name="Image 133" descr=" ">    </p:cNvPr>
          <p:cNvPicPr>
            <a:picLocks noChangeAspect="1"/>
          </p:cNvPicPr>
          <p:nvPr/>
        </p:nvPicPr>
        <p:blipFill>
          <a:blip r:embed="rId258">
            <a:extLs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6632016" y="7736653"/>
            <a:ext cx="69608" cy="46661"/>
          </a:xfrm>
          <a:prstGeom prst="rect">
            <a:avLst/>
          </a:prstGeom>
        </p:spPr>
      </p:pic>
      <p:pic>
        <p:nvPicPr>
          <p:cNvPr id="136" name="Image 134" descr=" ">    </p:cNvPr>
          <p:cNvPicPr>
            <a:picLocks noChangeAspect="1"/>
          </p:cNvPicPr>
          <p:nvPr/>
        </p:nvPicPr>
        <p:blipFill>
          <a:blip r:embed="rId260">
            <a:extLs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5259264" y="8935957"/>
            <a:ext cx="25169" cy="20709"/>
          </a:xfrm>
          <a:prstGeom prst="rect">
            <a:avLst/>
          </a:prstGeom>
        </p:spPr>
      </p:pic>
      <p:pic>
        <p:nvPicPr>
          <p:cNvPr id="137" name="Image 135" descr=" ">    </p:cNvPr>
          <p:cNvPicPr>
            <a:picLocks noChangeAspect="1"/>
          </p:cNvPicPr>
          <p:nvPr/>
        </p:nvPicPr>
        <p:blipFill>
          <a:blip r:embed="rId262">
            <a:extLs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4047751" y="8888639"/>
            <a:ext cx="15270" cy="17695"/>
          </a:xfrm>
          <a:prstGeom prst="rect">
            <a:avLst/>
          </a:prstGeom>
        </p:spPr>
      </p:pic>
      <p:pic>
        <p:nvPicPr>
          <p:cNvPr id="138" name="Image 136" descr=" ">    </p:cNvPr>
          <p:cNvPicPr>
            <a:picLocks noChangeAspect="1"/>
          </p:cNvPicPr>
          <p:nvPr/>
        </p:nvPicPr>
        <p:blipFill>
          <a:blip r:embed="rId264">
            <a:extLs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4035298" y="6284775"/>
            <a:ext cx="12191" cy="14549"/>
          </a:xfrm>
          <a:prstGeom prst="rect">
            <a:avLst/>
          </a:prstGeom>
        </p:spPr>
      </p:pic>
      <p:pic>
        <p:nvPicPr>
          <p:cNvPr id="139" name="Image 137" descr=" ">    </p:cNvPr>
          <p:cNvPicPr>
            <a:picLocks noChangeAspect="1"/>
          </p:cNvPicPr>
          <p:nvPr/>
        </p:nvPicPr>
        <p:blipFill>
          <a:blip r:embed="rId266">
            <a:extLs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6700968" y="7731934"/>
            <a:ext cx="9438" cy="4981"/>
          </a:xfrm>
          <a:prstGeom prst="rect">
            <a:avLst/>
          </a:prstGeom>
        </p:spPr>
      </p:pic>
      <p:pic>
        <p:nvPicPr>
          <p:cNvPr id="140" name="Image 138" descr=" ">    </p:cNvPr>
          <p:cNvPicPr>
            <a:picLocks noChangeAspect="1"/>
          </p:cNvPicPr>
          <p:nvPr/>
        </p:nvPicPr>
        <p:blipFill>
          <a:blip r:embed="rId268">
            <a:extLs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5143907" y="5714614"/>
            <a:ext cx="10880" cy="5243"/>
          </a:xfrm>
          <a:prstGeom prst="rect">
            <a:avLst/>
          </a:prstGeom>
        </p:spPr>
      </p:pic>
      <p:pic>
        <p:nvPicPr>
          <p:cNvPr id="141" name="Image 139" descr=" ">    </p:cNvPr>
          <p:cNvPicPr>
            <a:picLocks noChangeAspect="1"/>
          </p:cNvPicPr>
          <p:nvPr/>
        </p:nvPicPr>
        <p:blipFill>
          <a:blip r:embed="rId270">
            <a:extLs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3251130" y="8637637"/>
            <a:ext cx="9701" cy="6947"/>
          </a:xfrm>
          <a:prstGeom prst="rect">
            <a:avLst/>
          </a:prstGeom>
        </p:spPr>
      </p:pic>
      <p:pic>
        <p:nvPicPr>
          <p:cNvPr id="142" name="Image 140" descr=" ">    </p:cNvPr>
          <p:cNvPicPr>
            <a:picLocks noChangeAspect="1"/>
          </p:cNvPicPr>
          <p:nvPr/>
        </p:nvPicPr>
        <p:blipFill>
          <a:blip r:embed="rId272">
            <a:extLs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3759620" y="6644041"/>
            <a:ext cx="4850" cy="8389"/>
          </a:xfrm>
          <a:prstGeom prst="rect">
            <a:avLst/>
          </a:prstGeom>
        </p:spPr>
      </p:pic>
      <p:pic>
        <p:nvPicPr>
          <p:cNvPr id="143" name="Image 141" descr=" ">    </p:cNvPr>
          <p:cNvPicPr>
            <a:picLocks noChangeAspect="1"/>
          </p:cNvPicPr>
          <p:nvPr/>
        </p:nvPicPr>
        <p:blipFill>
          <a:blip r:embed="rId274"/>
          <a:stretch>
            <a:fillRect/>
          </a:stretch>
        </p:blipFill>
        <p:spPr>
          <a:xfrm>
            <a:off x="3265812" y="8648649"/>
            <a:ext cx="6161" cy="5243"/>
          </a:xfrm>
          <a:prstGeom prst="rect">
            <a:avLst/>
          </a:prstGeom>
        </p:spPr>
      </p:pic>
      <p:pic>
        <p:nvPicPr>
          <p:cNvPr id="144" name="Image 142" descr=" ">    </p:cNvPr>
          <p:cNvPicPr>
            <a:picLocks noChangeAspect="1"/>
          </p:cNvPicPr>
          <p:nvPr/>
        </p:nvPicPr>
        <p:blipFill>
          <a:blip r:embed="rId275">
            <a:extLst>
              <a:ext uri="{96DAC541-7B7A-43D3-8B79-37D633B846F1}">
                <asvg:svgBlip xmlns:asvg="http://schemas.microsoft.com/office/drawing/2016/SVG/main" r:embed="rId276"/>
              </a:ext>
            </a:extLst>
          </a:blip>
          <a:stretch>
            <a:fillRect/>
          </a:stretch>
        </p:blipFill>
        <p:spPr>
          <a:xfrm>
            <a:off x="3260176" y="8643928"/>
            <a:ext cx="6292" cy="5243"/>
          </a:xfrm>
          <a:prstGeom prst="rect">
            <a:avLst/>
          </a:prstGeom>
        </p:spPr>
      </p:pic>
      <p:pic>
        <p:nvPicPr>
          <p:cNvPr id="145" name="Image 143" descr=" ">    </p:cNvPr>
          <p:cNvPicPr>
            <a:picLocks noChangeAspect="1"/>
          </p:cNvPicPr>
          <p:nvPr/>
        </p:nvPicPr>
        <p:blipFill>
          <a:blip r:embed="rId277">
            <a:extLst>
              <a:ext uri="{96DAC541-7B7A-43D3-8B79-37D633B846F1}">
                <asvg:svgBlip xmlns:asvg="http://schemas.microsoft.com/office/drawing/2016/SVG/main" r:embed="rId278"/>
              </a:ext>
            </a:extLst>
          </a:blip>
          <a:stretch>
            <a:fillRect/>
          </a:stretch>
        </p:blipFill>
        <p:spPr>
          <a:xfrm>
            <a:off x="3239202" y="8627414"/>
            <a:ext cx="6685" cy="5373"/>
          </a:xfrm>
          <a:prstGeom prst="rect">
            <a:avLst/>
          </a:prstGeom>
        </p:spPr>
      </p:pic>
      <p:pic>
        <p:nvPicPr>
          <p:cNvPr id="146" name="Image 144" descr=" ">    </p:cNvPr>
          <p:cNvPicPr>
            <a:picLocks noChangeAspect="1"/>
          </p:cNvPicPr>
          <p:nvPr/>
        </p:nvPicPr>
        <p:blipFill>
          <a:blip r:embed="rId279">
            <a:extLst>
              <a:ext uri="{96DAC541-7B7A-43D3-8B79-37D633B846F1}">
                <asvg:svgBlip xmlns:asvg="http://schemas.microsoft.com/office/drawing/2016/SVG/main" r:embed="rId280"/>
              </a:ext>
            </a:extLst>
          </a:blip>
          <a:stretch>
            <a:fillRect/>
          </a:stretch>
        </p:blipFill>
        <p:spPr>
          <a:xfrm>
            <a:off x="4047226" y="6278090"/>
            <a:ext cx="5506" cy="7209"/>
          </a:xfrm>
          <a:prstGeom prst="rect">
            <a:avLst/>
          </a:prstGeom>
        </p:spPr>
      </p:pic>
      <p:pic>
        <p:nvPicPr>
          <p:cNvPr id="147" name="Image 145" descr=" ">    </p:cNvPr>
          <p:cNvPicPr>
            <a:picLocks noChangeAspect="1"/>
          </p:cNvPicPr>
          <p:nvPr/>
        </p:nvPicPr>
        <p:blipFill>
          <a:blip r:embed="rId281"/>
          <a:stretch>
            <a:fillRect/>
          </a:stretch>
        </p:blipFill>
        <p:spPr>
          <a:xfrm>
            <a:off x="4054961" y="6270751"/>
            <a:ext cx="3801" cy="4325"/>
          </a:xfrm>
          <a:prstGeom prst="rect">
            <a:avLst/>
          </a:prstGeom>
        </p:spPr>
      </p:pic>
      <p:pic>
        <p:nvPicPr>
          <p:cNvPr id="148" name="Image 146" descr=" ">    </p:cNvPr>
          <p:cNvPicPr>
            <a:picLocks noChangeAspect="1"/>
          </p:cNvPicPr>
          <p:nvPr/>
        </p:nvPicPr>
        <p:blipFill>
          <a:blip r:embed="rId282">
            <a:extLs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3724095" y="6741035"/>
            <a:ext cx="4195" cy="5635"/>
          </a:xfrm>
          <a:prstGeom prst="rect">
            <a:avLst/>
          </a:prstGeom>
        </p:spPr>
      </p:pic>
      <p:pic>
        <p:nvPicPr>
          <p:cNvPr id="149" name="Image 147" descr=" ">    </p:cNvPr>
          <p:cNvPicPr>
            <a:picLocks noChangeAspect="1"/>
          </p:cNvPicPr>
          <p:nvPr/>
        </p:nvPicPr>
        <p:blipFill>
          <a:blip r:embed="rId284">
            <a:extLs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6967600" y="6857819"/>
            <a:ext cx="2673" cy="2622"/>
          </a:xfrm>
          <a:prstGeom prst="rect">
            <a:avLst/>
          </a:prstGeom>
        </p:spPr>
      </p:pic>
      <p:pic>
        <p:nvPicPr>
          <p:cNvPr id="150" name="Image 148" descr=" ">    </p:cNvPr>
          <p:cNvPicPr>
            <a:picLocks noChangeAspect="1"/>
          </p:cNvPicPr>
          <p:nvPr/>
        </p:nvPicPr>
        <p:blipFill>
          <a:blip r:embed="rId286">
            <a:extLs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6712372" y="7727085"/>
            <a:ext cx="3146" cy="3408"/>
          </a:xfrm>
          <a:prstGeom prst="rect">
            <a:avLst/>
          </a:prstGeom>
        </p:spPr>
      </p:pic>
      <p:pic>
        <p:nvPicPr>
          <p:cNvPr id="151" name="Image 149" descr=" ">    </p:cNvPr>
          <p:cNvPicPr>
            <a:picLocks noChangeAspect="1"/>
          </p:cNvPicPr>
          <p:nvPr/>
        </p:nvPicPr>
        <p:blipFill>
          <a:blip r:embed="rId288">
            <a:extLs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4062695" y="8905678"/>
            <a:ext cx="6292" cy="3539"/>
          </a:xfrm>
          <a:prstGeom prst="rect">
            <a:avLst/>
          </a:prstGeom>
        </p:spPr>
      </p:pic>
      <p:pic>
        <p:nvPicPr>
          <p:cNvPr id="152" name="Image 150" descr=" ">    </p:cNvPr>
          <p:cNvPicPr>
            <a:picLocks noChangeAspect="1"/>
          </p:cNvPicPr>
          <p:nvPr/>
        </p:nvPicPr>
        <p:blipFill>
          <a:blip r:embed="rId290">
            <a:extLs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3764864" y="6635390"/>
            <a:ext cx="4457" cy="6947"/>
          </a:xfrm>
          <a:prstGeom prst="rect">
            <a:avLst/>
          </a:prstGeom>
        </p:spPr>
      </p:pic>
      <p:pic>
        <p:nvPicPr>
          <p:cNvPr id="153" name="Image 151" descr=" ">    </p:cNvPr>
          <p:cNvPicPr>
            <a:picLocks noChangeAspect="1"/>
          </p:cNvPicPr>
          <p:nvPr/>
        </p:nvPicPr>
        <p:blipFill>
          <a:blip r:embed="rId292">
            <a:extLs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3245494" y="8632527"/>
            <a:ext cx="5768" cy="5111"/>
          </a:xfrm>
          <a:prstGeom prst="rect">
            <a:avLst/>
          </a:prstGeom>
        </p:spPr>
      </p:pic>
      <p:pic>
        <p:nvPicPr>
          <p:cNvPr id="154" name="Image 152" descr=" ">    </p:cNvPr>
          <p:cNvPicPr>
            <a:picLocks noChangeAspect="1"/>
          </p:cNvPicPr>
          <p:nvPr/>
        </p:nvPicPr>
        <p:blipFill>
          <a:blip r:embed="rId294">
            <a:extLs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5258834" y="6365545"/>
            <a:ext cx="845888" cy="402203"/>
          </a:xfrm>
          <a:prstGeom prst="rect">
            <a:avLst/>
          </a:prstGeom>
        </p:spPr>
      </p:pic>
      <p:pic>
        <p:nvPicPr>
          <p:cNvPr id="155" name="Image 153" descr=" ">    </p:cNvPr>
          <p:cNvPicPr>
            <a:picLocks noChangeAspect="1"/>
          </p:cNvPicPr>
          <p:nvPr/>
        </p:nvPicPr>
        <p:blipFill>
          <a:blip r:embed="rId296">
            <a:extLs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5305076" y="6559108"/>
            <a:ext cx="626345" cy="281428"/>
          </a:xfrm>
          <a:prstGeom prst="rect">
            <a:avLst/>
          </a:prstGeom>
        </p:spPr>
      </p:pic>
      <p:pic>
        <p:nvPicPr>
          <p:cNvPr id="156" name="Image 154" descr=" ">    </p:cNvPr>
          <p:cNvPicPr>
            <a:picLocks noChangeAspect="1"/>
          </p:cNvPicPr>
          <p:nvPr/>
        </p:nvPicPr>
        <p:blipFill>
          <a:blip r:embed="rId298">
            <a:extLs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5489848" y="6556890"/>
            <a:ext cx="437177" cy="215953"/>
          </a:xfrm>
          <a:prstGeom prst="rect">
            <a:avLst/>
          </a:prstGeom>
        </p:spPr>
      </p:pic>
      <p:pic>
        <p:nvPicPr>
          <p:cNvPr id="157" name="Image 155" descr=" ">    </p:cNvPr>
          <p:cNvPicPr>
            <a:picLocks noChangeAspect="1"/>
          </p:cNvPicPr>
          <p:nvPr/>
        </p:nvPicPr>
        <p:blipFill>
          <a:blip r:embed="rId300">
            <a:extLs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5246811" y="6130027"/>
            <a:ext cx="901229" cy="307366"/>
          </a:xfrm>
          <a:prstGeom prst="rect">
            <a:avLst/>
          </a:prstGeom>
        </p:spPr>
      </p:pic>
      <p:pic>
        <p:nvPicPr>
          <p:cNvPr id="158" name="Image 156" descr=" ">    </p:cNvPr>
          <p:cNvPicPr>
            <a:picLocks noChangeAspect="1"/>
          </p:cNvPicPr>
          <p:nvPr/>
        </p:nvPicPr>
        <p:blipFill>
          <a:blip r:embed="rId302">
            <a:extLs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3992587" y="7321383"/>
            <a:ext cx="275744" cy="285206"/>
          </a:xfrm>
          <a:prstGeom prst="rect">
            <a:avLst/>
          </a:prstGeom>
        </p:spPr>
      </p:pic>
      <p:pic>
        <p:nvPicPr>
          <p:cNvPr id="159" name="Image 157" descr=" ">    </p:cNvPr>
          <p:cNvPicPr>
            <a:picLocks noChangeAspect="1"/>
          </p:cNvPicPr>
          <p:nvPr/>
        </p:nvPicPr>
        <p:blipFill>
          <a:blip r:embed="rId304">
            <a:extLs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6695831" y="6963773"/>
            <a:ext cx="205523" cy="531324"/>
          </a:xfrm>
          <a:prstGeom prst="rect">
            <a:avLst/>
          </a:prstGeom>
        </p:spPr>
      </p:pic>
      <p:pic>
        <p:nvPicPr>
          <p:cNvPr id="160" name="Image 158" descr=" ">    </p:cNvPr>
          <p:cNvPicPr>
            <a:picLocks noChangeAspect="1"/>
          </p:cNvPicPr>
          <p:nvPr/>
        </p:nvPicPr>
        <p:blipFill>
          <a:blip r:embed="rId306">
            <a:extLs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4315758" y="7526759"/>
            <a:ext cx="188751" cy="189464"/>
          </a:xfrm>
          <a:prstGeom prst="rect">
            <a:avLst/>
          </a:prstGeom>
        </p:spPr>
      </p:pic>
      <p:pic>
        <p:nvPicPr>
          <p:cNvPr id="161" name="Image 159" descr=" ">    </p:cNvPr>
          <p:cNvPicPr>
            <a:picLocks noChangeAspect="1"/>
          </p:cNvPicPr>
          <p:nvPr/>
        </p:nvPicPr>
        <p:blipFill>
          <a:blip r:embed="rId308">
            <a:extLs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3932992" y="7148010"/>
            <a:ext cx="127137" cy="133136"/>
          </a:xfrm>
          <a:prstGeom prst="rect">
            <a:avLst/>
          </a:prstGeom>
        </p:spPr>
      </p:pic>
      <p:pic>
        <p:nvPicPr>
          <p:cNvPr id="162" name="Image 160" descr=" ">    </p:cNvPr>
          <p:cNvPicPr>
            <a:picLocks noChangeAspect="1"/>
          </p:cNvPicPr>
          <p:nvPr/>
        </p:nvPicPr>
        <p:blipFill>
          <a:blip r:embed="rId310">
            <a:extLs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4158181" y="7203734"/>
            <a:ext cx="88629" cy="93360"/>
          </a:xfrm>
          <a:prstGeom prst="rect">
            <a:avLst/>
          </a:prstGeom>
        </p:spPr>
      </p:pic>
      <p:pic>
        <p:nvPicPr>
          <p:cNvPr id="163" name="Image 161" descr=" ">    </p:cNvPr>
          <p:cNvPicPr>
            <a:picLocks noChangeAspect="1"/>
          </p:cNvPicPr>
          <p:nvPr/>
        </p:nvPicPr>
        <p:blipFill>
          <a:blip r:embed="rId312">
            <a:extLs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6183957" y="6542331"/>
            <a:ext cx="3277" cy="5373"/>
          </a:xfrm>
          <a:prstGeom prst="rect">
            <a:avLst/>
          </a:prstGeom>
        </p:spPr>
      </p:pic>
      <p:pic>
        <p:nvPicPr>
          <p:cNvPr id="164" name="Image 162" descr=" ">    </p:cNvPr>
          <p:cNvPicPr>
            <a:picLocks noChangeAspect="1"/>
          </p:cNvPicPr>
          <p:nvPr/>
        </p:nvPicPr>
        <p:blipFill>
          <a:blip r:embed="rId314"/>
          <a:stretch>
            <a:fillRect/>
          </a:stretch>
        </p:blipFill>
        <p:spPr>
          <a:xfrm>
            <a:off x="6188153" y="6552555"/>
            <a:ext cx="3932" cy="6685"/>
          </a:xfrm>
          <a:prstGeom prst="rect">
            <a:avLst/>
          </a:prstGeom>
        </p:spPr>
      </p:pic>
      <p:pic>
        <p:nvPicPr>
          <p:cNvPr id="165" name="Image 163" descr=" ">    </p:cNvPr>
          <p:cNvPicPr>
            <a:picLocks noChangeAspect="1"/>
          </p:cNvPicPr>
          <p:nvPr/>
        </p:nvPicPr>
        <p:blipFill>
          <a:blip r:embed="rId315">
            <a:extLst>
              <a:ext uri="{96DAC541-7B7A-43D3-8B79-37D633B846F1}">
                <asvg:svgBlip xmlns:asvg="http://schemas.microsoft.com/office/drawing/2016/SVG/main" r:embed="rId316"/>
              </a:ext>
            </a:extLst>
          </a:blip>
          <a:stretch>
            <a:fillRect/>
          </a:stretch>
        </p:blipFill>
        <p:spPr>
          <a:xfrm>
            <a:off x="5484473" y="6558452"/>
            <a:ext cx="5768" cy="3539"/>
          </a:xfrm>
          <a:prstGeom prst="rect">
            <a:avLst/>
          </a:prstGeom>
        </p:spPr>
      </p:pic>
      <p:pic>
        <p:nvPicPr>
          <p:cNvPr id="166" name="Image 164" descr=" ">    </p:cNvPr>
          <p:cNvPicPr>
            <a:picLocks noChangeAspect="1"/>
          </p:cNvPicPr>
          <p:nvPr/>
        </p:nvPicPr>
        <p:blipFill>
          <a:blip r:embed="rId317">
            <a:extLst>
              <a:ext uri="{96DAC541-7B7A-43D3-8B79-37D633B846F1}">
                <asvg:svgBlip xmlns:asvg="http://schemas.microsoft.com/office/drawing/2016/SVG/main" r:embed="rId318"/>
              </a:ext>
            </a:extLst>
          </a:blip>
          <a:stretch>
            <a:fillRect/>
          </a:stretch>
        </p:blipFill>
        <p:spPr>
          <a:xfrm>
            <a:off x="4463693" y="8606214"/>
            <a:ext cx="801078" cy="335772"/>
          </a:xfrm>
          <a:prstGeom prst="rect">
            <a:avLst/>
          </a:prstGeom>
        </p:spPr>
      </p:pic>
      <p:pic>
        <p:nvPicPr>
          <p:cNvPr id="167" name="Image 165" descr=" ">    </p:cNvPr>
          <p:cNvPicPr>
            <a:picLocks noChangeAspect="1"/>
          </p:cNvPicPr>
          <p:nvPr/>
        </p:nvPicPr>
        <p:blipFill>
          <a:blip r:embed="rId319">
            <a:extLst>
              <a:ext uri="{96DAC541-7B7A-43D3-8B79-37D633B846F1}">
                <asvg:svgBlip xmlns:asvg="http://schemas.microsoft.com/office/drawing/2016/SVG/main" r:embed="rId320"/>
              </a:ext>
            </a:extLst>
          </a:blip>
          <a:stretch>
            <a:fillRect/>
          </a:stretch>
        </p:blipFill>
        <p:spPr>
          <a:xfrm>
            <a:off x="3539755" y="7789227"/>
            <a:ext cx="197247" cy="215616"/>
          </a:xfrm>
          <a:prstGeom prst="rect">
            <a:avLst/>
          </a:prstGeom>
        </p:spPr>
      </p:pic>
      <p:pic>
        <p:nvPicPr>
          <p:cNvPr id="168" name="Image 166" descr=" ">    </p:cNvPr>
          <p:cNvPicPr>
            <a:picLocks noChangeAspect="1"/>
          </p:cNvPicPr>
          <p:nvPr/>
        </p:nvPicPr>
        <p:blipFill>
          <a:blip r:embed="rId321">
            <a:extLst>
              <a:ext uri="{96DAC541-7B7A-43D3-8B79-37D633B846F1}">
                <asvg:svgBlip xmlns:asvg="http://schemas.microsoft.com/office/drawing/2016/SVG/main" r:embed="rId322"/>
              </a:ext>
            </a:extLst>
          </a:blip>
          <a:stretch>
            <a:fillRect/>
          </a:stretch>
        </p:blipFill>
        <p:spPr>
          <a:xfrm>
            <a:off x="3135228" y="8239390"/>
            <a:ext cx="171598" cy="205344"/>
          </a:xfrm>
          <a:prstGeom prst="rect">
            <a:avLst/>
          </a:prstGeom>
        </p:spPr>
      </p:pic>
      <p:pic>
        <p:nvPicPr>
          <p:cNvPr id="169" name="Image 167" descr=" ">    </p:cNvPr>
          <p:cNvPicPr>
            <a:picLocks noChangeAspect="1"/>
          </p:cNvPicPr>
          <p:nvPr/>
        </p:nvPicPr>
        <p:blipFill>
          <a:blip r:embed="rId323">
            <a:extLst>
              <a:ext uri="{96DAC541-7B7A-43D3-8B79-37D633B846F1}">
                <asvg:svgBlip xmlns:asvg="http://schemas.microsoft.com/office/drawing/2016/SVG/main" r:embed="rId324"/>
              </a:ext>
            </a:extLst>
          </a:blip>
          <a:stretch>
            <a:fillRect/>
          </a:stretch>
        </p:blipFill>
        <p:spPr>
          <a:xfrm>
            <a:off x="3722697" y="8104987"/>
            <a:ext cx="178207" cy="176884"/>
          </a:xfrm>
          <a:prstGeom prst="rect">
            <a:avLst/>
          </a:prstGeom>
        </p:spPr>
      </p:pic>
      <p:pic>
        <p:nvPicPr>
          <p:cNvPr id="170" name="Image 168" descr=" ">    </p:cNvPr>
          <p:cNvPicPr>
            <a:picLocks noChangeAspect="1"/>
          </p:cNvPicPr>
          <p:nvPr/>
        </p:nvPicPr>
        <p:blipFill>
          <a:blip r:embed="rId325">
            <a:extLst>
              <a:ext uri="{96DAC541-7B7A-43D3-8B79-37D633B846F1}">
                <asvg:svgBlip xmlns:asvg="http://schemas.microsoft.com/office/drawing/2016/SVG/main" r:embed="rId326"/>
              </a:ext>
            </a:extLst>
          </a:blip>
          <a:stretch>
            <a:fillRect/>
          </a:stretch>
        </p:blipFill>
        <p:spPr>
          <a:xfrm>
            <a:off x="3859657" y="7783838"/>
            <a:ext cx="146719" cy="191447"/>
          </a:xfrm>
          <a:prstGeom prst="rect">
            <a:avLst/>
          </a:prstGeom>
        </p:spPr>
      </p:pic>
      <p:pic>
        <p:nvPicPr>
          <p:cNvPr id="171" name="Image 169" descr=" ">    </p:cNvPr>
          <p:cNvPicPr>
            <a:picLocks noChangeAspect="1"/>
          </p:cNvPicPr>
          <p:nvPr/>
        </p:nvPicPr>
        <p:blipFill>
          <a:blip r:embed="rId327">
            <a:extLst>
              <a:ext uri="{96DAC541-7B7A-43D3-8B79-37D633B846F1}">
                <asvg:svgBlip xmlns:asvg="http://schemas.microsoft.com/office/drawing/2016/SVG/main" r:embed="rId328"/>
              </a:ext>
            </a:extLst>
          </a:blip>
          <a:stretch>
            <a:fillRect/>
          </a:stretch>
        </p:blipFill>
        <p:spPr>
          <a:xfrm>
            <a:off x="4173210" y="8551766"/>
            <a:ext cx="138068" cy="170053"/>
          </a:xfrm>
          <a:prstGeom prst="rect">
            <a:avLst/>
          </a:prstGeom>
        </p:spPr>
      </p:pic>
      <p:pic>
        <p:nvPicPr>
          <p:cNvPr id="172" name="Image 170" descr=" ">    </p:cNvPr>
          <p:cNvPicPr>
            <a:picLocks noChangeAspect="1"/>
          </p:cNvPicPr>
          <p:nvPr/>
        </p:nvPicPr>
        <p:blipFill>
          <a:blip r:embed="rId329">
            <a:extLst>
              <a:ext uri="{96DAC541-7B7A-43D3-8B79-37D633B846F1}">
                <asvg:svgBlip xmlns:asvg="http://schemas.microsoft.com/office/drawing/2016/SVG/main" r:embed="rId330"/>
              </a:ext>
            </a:extLst>
          </a:blip>
          <a:stretch>
            <a:fillRect/>
          </a:stretch>
        </p:blipFill>
        <p:spPr>
          <a:xfrm>
            <a:off x="4310699" y="8773775"/>
            <a:ext cx="120531" cy="126112"/>
          </a:xfrm>
          <a:prstGeom prst="rect">
            <a:avLst/>
          </a:prstGeom>
        </p:spPr>
      </p:pic>
      <p:pic>
        <p:nvPicPr>
          <p:cNvPr id="173" name="Image 171" descr=" ">    </p:cNvPr>
          <p:cNvPicPr>
            <a:picLocks noChangeAspect="1"/>
          </p:cNvPicPr>
          <p:nvPr/>
        </p:nvPicPr>
        <p:blipFill>
          <a:blip r:embed="rId331">
            <a:extLst>
              <a:ext uri="{96DAC541-7B7A-43D3-8B79-37D633B846F1}">
                <asvg:svgBlip xmlns:asvg="http://schemas.microsoft.com/office/drawing/2016/SVG/main" r:embed="rId332"/>
              </a:ext>
            </a:extLst>
          </a:blip>
          <a:stretch>
            <a:fillRect/>
          </a:stretch>
        </p:blipFill>
        <p:spPr>
          <a:xfrm>
            <a:off x="4516914" y="8890020"/>
            <a:ext cx="201744" cy="66529"/>
          </a:xfrm>
          <a:prstGeom prst="rect">
            <a:avLst/>
          </a:prstGeom>
        </p:spPr>
      </p:pic>
      <p:pic>
        <p:nvPicPr>
          <p:cNvPr id="174" name="Image 172" descr=" ">    </p:cNvPr>
          <p:cNvPicPr>
            <a:picLocks noChangeAspect="1"/>
          </p:cNvPicPr>
          <p:nvPr/>
        </p:nvPicPr>
        <p:blipFill>
          <a:blip r:embed="rId333">
            <a:extLst>
              <a:ext uri="{96DAC541-7B7A-43D3-8B79-37D633B846F1}">
                <asvg:svgBlip xmlns:asvg="http://schemas.microsoft.com/office/drawing/2016/SVG/main" r:embed="rId334"/>
              </a:ext>
            </a:extLst>
          </a:blip>
          <a:stretch>
            <a:fillRect/>
          </a:stretch>
        </p:blipFill>
        <p:spPr>
          <a:xfrm>
            <a:off x="4815663" y="8893818"/>
            <a:ext cx="198205" cy="95233"/>
          </a:xfrm>
          <a:prstGeom prst="rect">
            <a:avLst/>
          </a:prstGeom>
        </p:spPr>
      </p:pic>
      <p:pic>
        <p:nvPicPr>
          <p:cNvPr id="175" name="Image 173" descr=" ">    </p:cNvPr>
          <p:cNvPicPr>
            <a:picLocks noChangeAspect="1"/>
          </p:cNvPicPr>
          <p:nvPr/>
        </p:nvPicPr>
        <p:blipFill>
          <a:blip r:embed="rId335">
            <a:extLst>
              <a:ext uri="{96DAC541-7B7A-43D3-8B79-37D633B846F1}">
                <asvg:svgBlip xmlns:asvg="http://schemas.microsoft.com/office/drawing/2016/SVG/main" r:embed="rId336"/>
              </a:ext>
            </a:extLst>
          </a:blip>
          <a:stretch>
            <a:fillRect/>
          </a:stretch>
        </p:blipFill>
        <p:spPr>
          <a:xfrm>
            <a:off x="3339874" y="8187048"/>
            <a:ext cx="95508" cy="100183"/>
          </a:xfrm>
          <a:prstGeom prst="rect">
            <a:avLst/>
          </a:prstGeom>
        </p:spPr>
      </p:pic>
      <p:pic>
        <p:nvPicPr>
          <p:cNvPr id="176" name="Image 174" descr=" ">    </p:cNvPr>
          <p:cNvPicPr>
            <a:picLocks noChangeAspect="1"/>
          </p:cNvPicPr>
          <p:nvPr/>
        </p:nvPicPr>
        <p:blipFill>
          <a:blip r:embed="rId337">
            <a:extLst>
              <a:ext uri="{96DAC541-7B7A-43D3-8B79-37D633B846F1}">
                <asvg:svgBlip xmlns:asvg="http://schemas.microsoft.com/office/drawing/2016/SVG/main" r:embed="rId338"/>
              </a:ext>
            </a:extLst>
          </a:blip>
          <a:stretch>
            <a:fillRect/>
          </a:stretch>
        </p:blipFill>
        <p:spPr>
          <a:xfrm>
            <a:off x="4471034" y="8506696"/>
            <a:ext cx="216178" cy="94123"/>
          </a:xfrm>
          <a:prstGeom prst="rect">
            <a:avLst/>
          </a:prstGeom>
        </p:spPr>
      </p:pic>
      <p:pic>
        <p:nvPicPr>
          <p:cNvPr id="177" name="Image 175" descr=" ">    </p:cNvPr>
          <p:cNvPicPr>
            <a:picLocks noChangeAspect="1"/>
          </p:cNvPicPr>
          <p:nvPr/>
        </p:nvPicPr>
        <p:blipFill>
          <a:blip r:embed="rId339">
            <a:extLst>
              <a:ext uri="{96DAC541-7B7A-43D3-8B79-37D633B846F1}">
                <asvg:svgBlip xmlns:asvg="http://schemas.microsoft.com/office/drawing/2016/SVG/main" r:embed="rId340"/>
              </a:ext>
            </a:extLst>
          </a:blip>
          <a:stretch>
            <a:fillRect/>
          </a:stretch>
        </p:blipFill>
        <p:spPr>
          <a:xfrm>
            <a:off x="4263607" y="8443742"/>
            <a:ext cx="72995" cy="78028"/>
          </a:xfrm>
          <a:prstGeom prst="rect">
            <a:avLst/>
          </a:prstGeom>
        </p:spPr>
      </p:pic>
      <p:pic>
        <p:nvPicPr>
          <p:cNvPr id="178" name="Image 176" descr=" ">    </p:cNvPr>
          <p:cNvPicPr>
            <a:picLocks noChangeAspect="1"/>
          </p:cNvPicPr>
          <p:nvPr/>
        </p:nvPicPr>
        <p:blipFill>
          <a:blip r:embed="rId341">
            <a:extLst>
              <a:ext uri="{96DAC541-7B7A-43D3-8B79-37D633B846F1}">
                <asvg:svgBlip xmlns:asvg="http://schemas.microsoft.com/office/drawing/2016/SVG/main" r:embed="rId342"/>
              </a:ext>
            </a:extLst>
          </a:blip>
          <a:stretch>
            <a:fillRect/>
          </a:stretch>
        </p:blipFill>
        <p:spPr>
          <a:xfrm>
            <a:off x="3381907" y="8454493"/>
            <a:ext cx="57860" cy="79245"/>
          </a:xfrm>
          <a:prstGeom prst="rect">
            <a:avLst/>
          </a:prstGeom>
        </p:spPr>
      </p:pic>
      <p:pic>
        <p:nvPicPr>
          <p:cNvPr id="179" name="Image 177" descr=" ">    </p:cNvPr>
          <p:cNvPicPr>
            <a:picLocks noChangeAspect="1"/>
          </p:cNvPicPr>
          <p:nvPr/>
        </p:nvPicPr>
        <p:blipFill>
          <a:blip r:embed="rId343">
            <a:extLst>
              <a:ext uri="{96DAC541-7B7A-43D3-8B79-37D633B846F1}">
                <asvg:svgBlip xmlns:asvg="http://schemas.microsoft.com/office/drawing/2016/SVG/main" r:embed="rId344"/>
              </a:ext>
            </a:extLst>
          </a:blip>
          <a:stretch>
            <a:fillRect/>
          </a:stretch>
        </p:blipFill>
        <p:spPr>
          <a:xfrm>
            <a:off x="4771618" y="8606704"/>
            <a:ext cx="42079" cy="10060"/>
          </a:xfrm>
          <a:prstGeom prst="rect">
            <a:avLst/>
          </a:prstGeom>
        </p:spPr>
      </p:pic>
      <p:pic>
        <p:nvPicPr>
          <p:cNvPr id="180" name="Image 178" descr=" ">    </p:cNvPr>
          <p:cNvPicPr>
            <a:picLocks noChangeAspect="1"/>
          </p:cNvPicPr>
          <p:nvPr/>
        </p:nvPicPr>
        <p:blipFill>
          <a:blip r:embed="rId345">
            <a:extLst>
              <a:ext uri="{96DAC541-7B7A-43D3-8B79-37D633B846F1}">
                <asvg:svgBlip xmlns:asvg="http://schemas.microsoft.com/office/drawing/2016/SVG/main" r:embed="rId346"/>
              </a:ext>
            </a:extLst>
          </a:blip>
          <a:stretch>
            <a:fillRect/>
          </a:stretch>
        </p:blipFill>
        <p:spPr>
          <a:xfrm>
            <a:off x="4132040" y="8379165"/>
            <a:ext cx="1049" cy="1836"/>
          </a:xfrm>
          <a:prstGeom prst="rect">
            <a:avLst/>
          </a:prstGeom>
        </p:spPr>
      </p:pic>
      <p:pic>
        <p:nvPicPr>
          <p:cNvPr id="181" name="Image 179" descr=" ">    </p:cNvPr>
          <p:cNvPicPr>
            <a:picLocks noChangeAspect="1"/>
          </p:cNvPicPr>
          <p:nvPr/>
        </p:nvPicPr>
        <p:blipFill>
          <a:blip r:embed="rId347">
            <a:extLst>
              <a:ext uri="{96DAC541-7B7A-43D3-8B79-37D633B846F1}">
                <asvg:svgBlip xmlns:asvg="http://schemas.microsoft.com/office/drawing/2016/SVG/main" r:embed="rId348"/>
              </a:ext>
            </a:extLst>
          </a:blip>
          <a:stretch>
            <a:fillRect/>
          </a:stretch>
        </p:blipFill>
        <p:spPr>
          <a:xfrm>
            <a:off x="4299245" y="5796383"/>
            <a:ext cx="860507" cy="997396"/>
          </a:xfrm>
          <a:prstGeom prst="rect">
            <a:avLst/>
          </a:prstGeom>
        </p:spPr>
      </p:pic>
      <p:pic>
        <p:nvPicPr>
          <p:cNvPr id="182" name="Image 180" descr=" ">    </p:cNvPr>
          <p:cNvPicPr>
            <a:picLocks noChangeAspect="1"/>
          </p:cNvPicPr>
          <p:nvPr/>
        </p:nvPicPr>
        <p:blipFill>
          <a:blip r:embed="rId349">
            <a:extLst>
              <a:ext uri="{96DAC541-7B7A-43D3-8B79-37D633B846F1}">
                <asvg:svgBlip xmlns:asvg="http://schemas.microsoft.com/office/drawing/2016/SVG/main" r:embed="rId350"/>
              </a:ext>
            </a:extLst>
          </a:blip>
          <a:stretch>
            <a:fillRect/>
          </a:stretch>
        </p:blipFill>
        <p:spPr>
          <a:xfrm>
            <a:off x="4002118" y="6374653"/>
            <a:ext cx="182467" cy="189174"/>
          </a:xfrm>
          <a:prstGeom prst="rect">
            <a:avLst/>
          </a:prstGeom>
        </p:spPr>
      </p:pic>
      <p:pic>
        <p:nvPicPr>
          <p:cNvPr id="183" name="Image 181" descr=" ">    </p:cNvPr>
          <p:cNvPicPr>
            <a:picLocks noChangeAspect="1"/>
          </p:cNvPicPr>
          <p:nvPr/>
        </p:nvPicPr>
        <p:blipFill>
          <a:blip r:embed="rId351">
            <a:extLst>
              <a:ext uri="{96DAC541-7B7A-43D3-8B79-37D633B846F1}">
                <asvg:svgBlip xmlns:asvg="http://schemas.microsoft.com/office/drawing/2016/SVG/main" r:embed="rId352"/>
              </a:ext>
            </a:extLst>
          </a:blip>
          <a:stretch>
            <a:fillRect/>
          </a:stretch>
        </p:blipFill>
        <p:spPr>
          <a:xfrm>
            <a:off x="4592814" y="5724610"/>
            <a:ext cx="576882" cy="371573"/>
          </a:xfrm>
          <a:prstGeom prst="rect">
            <a:avLst/>
          </a:prstGeom>
        </p:spPr>
      </p:pic>
      <p:pic>
        <p:nvPicPr>
          <p:cNvPr id="184" name="Image 182" descr=" ">    </p:cNvPr>
          <p:cNvPicPr>
            <a:picLocks noChangeAspect="1"/>
          </p:cNvPicPr>
          <p:nvPr/>
        </p:nvPicPr>
        <p:blipFill>
          <a:blip r:embed="rId353">
            <a:extLst>
              <a:ext uri="{96DAC541-7B7A-43D3-8B79-37D633B846F1}">
                <asvg:svgBlip xmlns:asvg="http://schemas.microsoft.com/office/drawing/2016/SVG/main" r:embed="rId354"/>
              </a:ext>
            </a:extLst>
          </a:blip>
          <a:stretch>
            <a:fillRect/>
          </a:stretch>
        </p:blipFill>
        <p:spPr>
          <a:xfrm>
            <a:off x="4178970" y="6474040"/>
            <a:ext cx="5506" cy="10616"/>
          </a:xfrm>
          <a:prstGeom prst="rect">
            <a:avLst/>
          </a:prstGeom>
        </p:spPr>
      </p:pic>
      <p:pic>
        <p:nvPicPr>
          <p:cNvPr id="185" name="Image 183" descr=" ">    </p:cNvPr>
          <p:cNvPicPr>
            <a:picLocks noChangeAspect="1"/>
          </p:cNvPicPr>
          <p:nvPr/>
        </p:nvPicPr>
        <p:blipFill>
          <a:blip r:embed="rId355">
            <a:extLst>
              <a:ext uri="{96DAC541-7B7A-43D3-8B79-37D633B846F1}">
                <asvg:svgBlip xmlns:asvg="http://schemas.microsoft.com/office/drawing/2016/SVG/main" r:embed="rId356"/>
              </a:ext>
            </a:extLst>
          </a:blip>
          <a:stretch>
            <a:fillRect/>
          </a:stretch>
        </p:blipFill>
        <p:spPr>
          <a:xfrm>
            <a:off x="5570800" y="8479848"/>
            <a:ext cx="704526" cy="341410"/>
          </a:xfrm>
          <a:prstGeom prst="rect">
            <a:avLst/>
          </a:prstGeom>
        </p:spPr>
      </p:pic>
      <p:pic>
        <p:nvPicPr>
          <p:cNvPr id="186" name="Image 184" descr=" ">    </p:cNvPr>
          <p:cNvPicPr>
            <a:picLocks noChangeAspect="1"/>
          </p:cNvPicPr>
          <p:nvPr/>
        </p:nvPicPr>
        <p:blipFill>
          <a:blip r:embed="rId357">
            <a:extLst>
              <a:ext uri="{96DAC541-7B7A-43D3-8B79-37D633B846F1}">
                <asvg:svgBlip xmlns:asvg="http://schemas.microsoft.com/office/drawing/2016/SVG/main" r:embed="rId358"/>
              </a:ext>
            </a:extLst>
          </a:blip>
          <a:stretch>
            <a:fillRect/>
          </a:stretch>
        </p:blipFill>
        <p:spPr>
          <a:xfrm>
            <a:off x="5609400" y="8532780"/>
            <a:ext cx="378712" cy="209769"/>
          </a:xfrm>
          <a:prstGeom prst="rect">
            <a:avLst/>
          </a:prstGeom>
        </p:spPr>
      </p:pic>
      <p:pic>
        <p:nvPicPr>
          <p:cNvPr id="187" name="Image 185" descr=" ">    </p:cNvPr>
          <p:cNvPicPr>
            <a:picLocks noChangeAspect="1"/>
          </p:cNvPicPr>
          <p:nvPr/>
        </p:nvPicPr>
        <p:blipFill>
          <a:blip r:embed="rId359">
            <a:extLst>
              <a:ext uri="{96DAC541-7B7A-43D3-8B79-37D633B846F1}">
                <asvg:svgBlip xmlns:asvg="http://schemas.microsoft.com/office/drawing/2016/SVG/main" r:embed="rId360"/>
              </a:ext>
            </a:extLst>
          </a:blip>
          <a:stretch>
            <a:fillRect/>
          </a:stretch>
        </p:blipFill>
        <p:spPr>
          <a:xfrm>
            <a:off x="4803079" y="8596175"/>
            <a:ext cx="214853" cy="89305"/>
          </a:xfrm>
          <a:prstGeom prst="rect">
            <a:avLst/>
          </a:prstGeom>
        </p:spPr>
      </p:pic>
      <p:pic>
        <p:nvPicPr>
          <p:cNvPr id="188" name="Image 186" descr=" ">    </p:cNvPr>
          <p:cNvPicPr>
            <a:picLocks noChangeAspect="1"/>
          </p:cNvPicPr>
          <p:nvPr/>
        </p:nvPicPr>
        <p:blipFill>
          <a:blip r:embed="rId361">
            <a:extLst>
              <a:ext uri="{96DAC541-7B7A-43D3-8B79-37D633B846F1}">
                <asvg:svgBlip xmlns:asvg="http://schemas.microsoft.com/office/drawing/2016/SVG/main" r:embed="rId362"/>
              </a:ext>
            </a:extLst>
          </a:blip>
          <a:stretch>
            <a:fillRect/>
          </a:stretch>
        </p:blipFill>
        <p:spPr>
          <a:xfrm>
            <a:off x="5133524" y="8800033"/>
            <a:ext cx="52594" cy="31589"/>
          </a:xfrm>
          <a:prstGeom prst="rect">
            <a:avLst/>
          </a:prstGeom>
        </p:spPr>
      </p:pic>
      <p:pic>
        <p:nvPicPr>
          <p:cNvPr id="189" name="Image 187" descr=" ">    </p:cNvPr>
          <p:cNvPicPr>
            <a:picLocks noChangeAspect="1"/>
          </p:cNvPicPr>
          <p:nvPr/>
        </p:nvPicPr>
        <p:blipFill>
          <a:blip r:embed="rId363">
            <a:extLst>
              <a:ext uri="{96DAC541-7B7A-43D3-8B79-37D633B846F1}">
                <asvg:svgBlip xmlns:asvg="http://schemas.microsoft.com/office/drawing/2016/SVG/main" r:embed="rId364"/>
              </a:ext>
            </a:extLst>
          </a:blip>
          <a:stretch>
            <a:fillRect/>
          </a:stretch>
        </p:blipFill>
        <p:spPr>
          <a:xfrm>
            <a:off x="5033269" y="8695440"/>
            <a:ext cx="26480" cy="21103"/>
          </a:xfrm>
          <a:prstGeom prst="rect">
            <a:avLst/>
          </a:prstGeom>
        </p:spPr>
      </p:pic>
      <p:pic>
        <p:nvPicPr>
          <p:cNvPr id="190" name="Image 188" descr=" ">    </p:cNvPr>
          <p:cNvPicPr>
            <a:picLocks noChangeAspect="1"/>
          </p:cNvPicPr>
          <p:nvPr/>
        </p:nvPicPr>
        <p:blipFill>
          <a:blip r:embed="rId365">
            <a:extLst>
              <a:ext uri="{96DAC541-7B7A-43D3-8B79-37D633B846F1}">
                <asvg:svgBlip xmlns:asvg="http://schemas.microsoft.com/office/drawing/2016/SVG/main" r:embed="rId366"/>
              </a:ext>
            </a:extLst>
          </a:blip>
          <a:stretch>
            <a:fillRect/>
          </a:stretch>
        </p:blipFill>
        <p:spPr>
          <a:xfrm>
            <a:off x="4640530" y="8533305"/>
            <a:ext cx="26349" cy="15335"/>
          </a:xfrm>
          <a:prstGeom prst="rect">
            <a:avLst/>
          </a:prstGeom>
        </p:spPr>
      </p:pic>
      <p:pic>
        <p:nvPicPr>
          <p:cNvPr id="191" name="Image 189" descr=" ">    </p:cNvPr>
          <p:cNvPicPr>
            <a:picLocks noChangeAspect="1"/>
          </p:cNvPicPr>
          <p:nvPr/>
        </p:nvPicPr>
        <p:blipFill>
          <a:blip r:embed="rId367">
            <a:extLst>
              <a:ext uri="{96DAC541-7B7A-43D3-8B79-37D633B846F1}">
                <asvg:svgBlip xmlns:asvg="http://schemas.microsoft.com/office/drawing/2016/SVG/main" r:embed="rId368"/>
              </a:ext>
            </a:extLst>
          </a:blip>
          <a:stretch>
            <a:fillRect/>
          </a:stretch>
        </p:blipFill>
        <p:spPr>
          <a:xfrm>
            <a:off x="5017539" y="8685081"/>
            <a:ext cx="16124" cy="10883"/>
          </a:xfrm>
          <a:prstGeom prst="rect">
            <a:avLst/>
          </a:prstGeom>
        </p:spPr>
      </p:pic>
      <p:pic>
        <p:nvPicPr>
          <p:cNvPr id="192" name="Image 190" descr=" ">    </p:cNvPr>
          <p:cNvPicPr>
            <a:picLocks noChangeAspect="1"/>
          </p:cNvPicPr>
          <p:nvPr/>
        </p:nvPicPr>
        <p:blipFill>
          <a:blip r:embed="rId369">
            <a:extLst>
              <a:ext uri="{96DAC541-7B7A-43D3-8B79-37D633B846F1}">
                <asvg:svgBlip xmlns:asvg="http://schemas.microsoft.com/office/drawing/2016/SVG/main" r:embed="rId370"/>
              </a:ext>
            </a:extLst>
          </a:blip>
          <a:stretch>
            <a:fillRect/>
          </a:stretch>
        </p:blipFill>
        <p:spPr>
          <a:xfrm>
            <a:off x="5987982" y="8522295"/>
            <a:ext cx="15862" cy="10616"/>
          </a:xfrm>
          <a:prstGeom prst="rect">
            <a:avLst/>
          </a:prstGeom>
        </p:spPr>
      </p:pic>
      <p:pic>
        <p:nvPicPr>
          <p:cNvPr id="193" name="Image 191" descr=" ">    </p:cNvPr>
          <p:cNvPicPr>
            <a:picLocks noChangeAspect="1"/>
          </p:cNvPicPr>
          <p:nvPr/>
        </p:nvPicPr>
        <p:blipFill>
          <a:blip r:embed="rId371">
            <a:extLst>
              <a:ext uri="{96DAC541-7B7A-43D3-8B79-37D633B846F1}">
                <asvg:svgBlip xmlns:asvg="http://schemas.microsoft.com/office/drawing/2016/SVG/main" r:embed="rId372"/>
              </a:ext>
            </a:extLst>
          </a:blip>
          <a:stretch>
            <a:fillRect/>
          </a:stretch>
        </p:blipFill>
        <p:spPr>
          <a:xfrm>
            <a:off x="5080723" y="8732140"/>
            <a:ext cx="7578" cy="10224"/>
          </a:xfrm>
          <a:prstGeom prst="rect">
            <a:avLst/>
          </a:prstGeom>
        </p:spPr>
      </p:pic>
      <p:pic>
        <p:nvPicPr>
          <p:cNvPr id="194" name="Image 192" descr=" ">    </p:cNvPr>
          <p:cNvPicPr>
            <a:picLocks noChangeAspect="1"/>
          </p:cNvPicPr>
          <p:nvPr/>
        </p:nvPicPr>
        <p:blipFill>
          <a:blip r:embed="rId373">
            <a:extLst>
              <a:ext uri="{96DAC541-7B7A-43D3-8B79-37D633B846F1}">
                <asvg:svgBlip xmlns:asvg="http://schemas.microsoft.com/office/drawing/2016/SVG/main" r:embed="rId374"/>
              </a:ext>
            </a:extLst>
          </a:blip>
          <a:stretch>
            <a:fillRect/>
          </a:stretch>
        </p:blipFill>
        <p:spPr>
          <a:xfrm>
            <a:off x="4268634" y="7814771"/>
            <a:ext cx="11012" cy="5122"/>
          </a:xfrm>
          <a:prstGeom prst="rect">
            <a:avLst/>
          </a:prstGeom>
        </p:spPr>
      </p:pic>
      <p:pic>
        <p:nvPicPr>
          <p:cNvPr id="195" name="Image 193" descr=" ">    </p:cNvPr>
          <p:cNvPicPr>
            <a:picLocks noChangeAspect="1"/>
          </p:cNvPicPr>
          <p:nvPr/>
        </p:nvPicPr>
        <p:blipFill>
          <a:blip r:embed="rId375">
            <a:extLst>
              <a:ext uri="{96DAC541-7B7A-43D3-8B79-37D633B846F1}">
                <asvg:svgBlip xmlns:asvg="http://schemas.microsoft.com/office/drawing/2016/SVG/main" r:embed="rId376"/>
              </a:ext>
            </a:extLst>
          </a:blip>
          <a:stretch>
            <a:fillRect/>
          </a:stretch>
        </p:blipFill>
        <p:spPr>
          <a:xfrm>
            <a:off x="4258147" y="7809530"/>
            <a:ext cx="10487" cy="5153"/>
          </a:xfrm>
          <a:prstGeom prst="rect">
            <a:avLst/>
          </a:prstGeom>
        </p:spPr>
      </p:pic>
      <p:pic>
        <p:nvPicPr>
          <p:cNvPr id="196" name="Image 194" descr=" ">    </p:cNvPr>
          <p:cNvPicPr>
            <a:picLocks noChangeAspect="1"/>
          </p:cNvPicPr>
          <p:nvPr/>
        </p:nvPicPr>
        <p:blipFill>
          <a:blip r:embed="rId377"/>
          <a:stretch>
            <a:fillRect/>
          </a:stretch>
        </p:blipFill>
        <p:spPr>
          <a:xfrm>
            <a:off x="4671991" y="8553754"/>
            <a:ext cx="10618" cy="5374"/>
          </a:xfrm>
          <a:prstGeom prst="rect">
            <a:avLst/>
          </a:prstGeom>
        </p:spPr>
      </p:pic>
      <p:pic>
        <p:nvPicPr>
          <p:cNvPr id="197" name="Image 195" descr=" ">    </p:cNvPr>
          <p:cNvPicPr>
            <a:picLocks noChangeAspect="1"/>
          </p:cNvPicPr>
          <p:nvPr/>
        </p:nvPicPr>
        <p:blipFill>
          <a:blip r:embed="rId378">
            <a:extLst>
              <a:ext uri="{96DAC541-7B7A-43D3-8B79-37D633B846F1}">
                <asvg:svgBlip xmlns:asvg="http://schemas.microsoft.com/office/drawing/2016/SVG/main" r:embed="rId379"/>
              </a:ext>
            </a:extLst>
          </a:blip>
          <a:stretch>
            <a:fillRect/>
          </a:stretch>
        </p:blipFill>
        <p:spPr>
          <a:xfrm>
            <a:off x="4624799" y="8527934"/>
            <a:ext cx="10749" cy="4981"/>
          </a:xfrm>
          <a:prstGeom prst="rect">
            <a:avLst/>
          </a:prstGeom>
        </p:spPr>
      </p:pic>
      <p:pic>
        <p:nvPicPr>
          <p:cNvPr id="198" name="Image 196" descr=" ">    </p:cNvPr>
          <p:cNvPicPr>
            <a:picLocks noChangeAspect="1"/>
          </p:cNvPicPr>
          <p:nvPr/>
        </p:nvPicPr>
        <p:blipFill>
          <a:blip r:embed="rId380">
            <a:extLst>
              <a:ext uri="{96DAC541-7B7A-43D3-8B79-37D633B846F1}">
                <asvg:svgBlip xmlns:asvg="http://schemas.microsoft.com/office/drawing/2016/SVG/main" r:embed="rId381"/>
              </a:ext>
            </a:extLst>
          </a:blip>
          <a:stretch>
            <a:fillRect/>
          </a:stretch>
        </p:blipFill>
        <p:spPr>
          <a:xfrm>
            <a:off x="5059880" y="8716542"/>
            <a:ext cx="10487" cy="5373"/>
          </a:xfrm>
          <a:prstGeom prst="rect">
            <a:avLst/>
          </a:prstGeom>
        </p:spPr>
      </p:pic>
      <p:pic>
        <p:nvPicPr>
          <p:cNvPr id="199" name="Image 197" descr=" ">    </p:cNvPr>
          <p:cNvPicPr>
            <a:picLocks noChangeAspect="1"/>
          </p:cNvPicPr>
          <p:nvPr/>
        </p:nvPicPr>
        <p:blipFill>
          <a:blip r:embed="rId382">
            <a:extLst>
              <a:ext uri="{96DAC541-7B7A-43D3-8B79-37D633B846F1}">
                <asvg:svgBlip xmlns:asvg="http://schemas.microsoft.com/office/drawing/2016/SVG/main" r:embed="rId383"/>
              </a:ext>
            </a:extLst>
          </a:blip>
          <a:stretch>
            <a:fillRect/>
          </a:stretch>
        </p:blipFill>
        <p:spPr>
          <a:xfrm>
            <a:off x="4666747" y="8548509"/>
            <a:ext cx="5374" cy="5373"/>
          </a:xfrm>
          <a:prstGeom prst="rect">
            <a:avLst/>
          </a:prstGeom>
        </p:spPr>
      </p:pic>
      <p:pic>
        <p:nvPicPr>
          <p:cNvPr id="200" name="Image 198" descr=" ">    </p:cNvPr>
          <p:cNvPicPr>
            <a:picLocks noChangeAspect="1"/>
          </p:cNvPicPr>
          <p:nvPr/>
        </p:nvPicPr>
        <p:blipFill>
          <a:blip r:embed="rId384"/>
          <a:stretch>
            <a:fillRect/>
          </a:stretch>
        </p:blipFill>
        <p:spPr>
          <a:xfrm>
            <a:off x="5070236" y="8721654"/>
            <a:ext cx="5375" cy="5374"/>
          </a:xfrm>
          <a:prstGeom prst="rect">
            <a:avLst/>
          </a:prstGeom>
        </p:spPr>
      </p:pic>
      <p:pic>
        <p:nvPicPr>
          <p:cNvPr id="201" name="Image 199" descr=" ">    </p:cNvPr>
          <p:cNvPicPr>
            <a:picLocks noChangeAspect="1"/>
          </p:cNvPicPr>
          <p:nvPr/>
        </p:nvPicPr>
        <p:blipFill>
          <a:blip r:embed="rId385"/>
          <a:stretch>
            <a:fillRect/>
          </a:stretch>
        </p:blipFill>
        <p:spPr>
          <a:xfrm>
            <a:off x="5075479" y="8726898"/>
            <a:ext cx="5375" cy="5374"/>
          </a:xfrm>
          <a:prstGeom prst="rect">
            <a:avLst/>
          </a:prstGeom>
        </p:spPr>
      </p:pic>
      <p:pic>
        <p:nvPicPr>
          <p:cNvPr id="202" name="Image 200" descr=" ">    </p:cNvPr>
          <p:cNvPicPr>
            <a:picLocks noChangeAspect="1"/>
          </p:cNvPicPr>
          <p:nvPr/>
        </p:nvPicPr>
        <p:blipFill>
          <a:blip r:embed="rId386">
            <a:extLst>
              <a:ext uri="{96DAC541-7B7A-43D3-8B79-37D633B846F1}">
                <asvg:svgBlip xmlns:asvg="http://schemas.microsoft.com/office/drawing/2016/SVG/main" r:embed="rId387"/>
              </a:ext>
            </a:extLst>
          </a:blip>
          <a:stretch>
            <a:fillRect/>
          </a:stretch>
        </p:blipFill>
        <p:spPr>
          <a:xfrm>
            <a:off x="4635155" y="8532650"/>
            <a:ext cx="5375" cy="5111"/>
          </a:xfrm>
          <a:prstGeom prst="rect">
            <a:avLst/>
          </a:prstGeom>
        </p:spPr>
      </p:pic>
      <p:pic>
        <p:nvPicPr>
          <p:cNvPr id="203" name="Image 201" descr=" ">    </p:cNvPr>
          <p:cNvPicPr>
            <a:picLocks noChangeAspect="1"/>
          </p:cNvPicPr>
          <p:nvPr/>
        </p:nvPicPr>
        <p:blipFill>
          <a:blip r:embed="rId388">
            <a:extLst>
              <a:ext uri="{96DAC541-7B7A-43D3-8B79-37D633B846F1}">
                <asvg:svgBlip xmlns:asvg="http://schemas.microsoft.com/office/drawing/2016/SVG/main" r:embed="rId389"/>
              </a:ext>
            </a:extLst>
          </a:blip>
          <a:stretch>
            <a:fillRect/>
          </a:stretch>
        </p:blipFill>
        <p:spPr>
          <a:xfrm>
            <a:off x="6387677" y="8527462"/>
            <a:ext cx="130016" cy="148752"/>
          </a:xfrm>
          <a:prstGeom prst="rect">
            <a:avLst/>
          </a:prstGeom>
        </p:spPr>
      </p:pic>
      <p:pic>
        <p:nvPicPr>
          <p:cNvPr id="204" name="Image 202" descr=" ">    </p:cNvPr>
          <p:cNvPicPr>
            <a:picLocks noChangeAspect="1"/>
          </p:cNvPicPr>
          <p:nvPr/>
        </p:nvPicPr>
        <p:blipFill>
          <a:blip r:embed="rId390">
            <a:extLst>
              <a:ext uri="{96DAC541-7B7A-43D3-8B79-37D633B846F1}">
                <asvg:svgBlip xmlns:asvg="http://schemas.microsoft.com/office/drawing/2016/SVG/main" r:embed="rId391"/>
              </a:ext>
            </a:extLst>
          </a:blip>
          <a:stretch>
            <a:fillRect/>
          </a:stretch>
        </p:blipFill>
        <p:spPr>
          <a:xfrm>
            <a:off x="6009086" y="8857236"/>
            <a:ext cx="187603" cy="97948"/>
          </a:xfrm>
          <a:prstGeom prst="rect">
            <a:avLst/>
          </a:prstGeom>
        </p:spPr>
      </p:pic>
      <p:pic>
        <p:nvPicPr>
          <p:cNvPr id="205" name="Image 203" descr=" ">    </p:cNvPr>
          <p:cNvPicPr>
            <a:picLocks noChangeAspect="1"/>
          </p:cNvPicPr>
          <p:nvPr/>
        </p:nvPicPr>
        <p:blipFill>
          <a:blip r:embed="rId392">
            <a:extLst>
              <a:ext uri="{96DAC541-7B7A-43D3-8B79-37D633B846F1}">
                <asvg:svgBlip xmlns:asvg="http://schemas.microsoft.com/office/drawing/2016/SVG/main" r:embed="rId393"/>
              </a:ext>
            </a:extLst>
          </a:blip>
          <a:stretch>
            <a:fillRect/>
          </a:stretch>
        </p:blipFill>
        <p:spPr>
          <a:xfrm>
            <a:off x="6381407" y="8360328"/>
            <a:ext cx="78999" cy="88939"/>
          </a:xfrm>
          <a:prstGeom prst="rect">
            <a:avLst/>
          </a:prstGeom>
        </p:spPr>
      </p:pic>
      <p:pic>
        <p:nvPicPr>
          <p:cNvPr id="206" name="Image 204" descr=" ">    </p:cNvPr>
          <p:cNvPicPr>
            <a:picLocks noChangeAspect="1"/>
          </p:cNvPicPr>
          <p:nvPr/>
        </p:nvPicPr>
        <p:blipFill>
          <a:blip r:embed="rId394">
            <a:extLst>
              <a:ext uri="{96DAC541-7B7A-43D3-8B79-37D633B846F1}">
                <asvg:svgBlip xmlns:asvg="http://schemas.microsoft.com/office/drawing/2016/SVG/main" r:embed="rId395"/>
              </a:ext>
            </a:extLst>
          </a:blip>
          <a:stretch>
            <a:fillRect/>
          </a:stretch>
        </p:blipFill>
        <p:spPr>
          <a:xfrm>
            <a:off x="5731443" y="8862541"/>
            <a:ext cx="135807" cy="43399"/>
          </a:xfrm>
          <a:prstGeom prst="rect">
            <a:avLst/>
          </a:prstGeom>
        </p:spPr>
      </p:pic>
      <p:pic>
        <p:nvPicPr>
          <p:cNvPr id="207" name="Image 205" descr=" ">    </p:cNvPr>
          <p:cNvPicPr>
            <a:picLocks noChangeAspect="1"/>
          </p:cNvPicPr>
          <p:nvPr/>
        </p:nvPicPr>
        <p:blipFill>
          <a:blip r:embed="rId396">
            <a:extLst>
              <a:ext uri="{96DAC541-7B7A-43D3-8B79-37D633B846F1}">
                <asvg:svgBlip xmlns:asvg="http://schemas.microsoft.com/office/drawing/2016/SVG/main" r:embed="rId397"/>
              </a:ext>
            </a:extLst>
          </a:blip>
          <a:stretch>
            <a:fillRect/>
          </a:stretch>
        </p:blipFill>
        <p:spPr>
          <a:xfrm>
            <a:off x="6544056" y="8328701"/>
            <a:ext cx="5113" cy="5373"/>
          </a:xfrm>
          <a:prstGeom prst="rect">
            <a:avLst/>
          </a:prstGeom>
        </p:spPr>
      </p:pic>
      <p:pic>
        <p:nvPicPr>
          <p:cNvPr id="208" name="Image 206" descr=" ">    </p:cNvPr>
          <p:cNvPicPr>
            <a:picLocks noChangeAspect="1"/>
          </p:cNvPicPr>
          <p:nvPr/>
        </p:nvPicPr>
        <p:blipFill>
          <a:blip r:embed="rId398">
            <a:extLst>
              <a:ext uri="{96DAC541-7B7A-43D3-8B79-37D633B846F1}">
                <asvg:svgBlip xmlns:asvg="http://schemas.microsoft.com/office/drawing/2016/SVG/main" r:embed="rId399"/>
              </a:ext>
            </a:extLst>
          </a:blip>
          <a:stretch>
            <a:fillRect/>
          </a:stretch>
        </p:blipFill>
        <p:spPr>
          <a:xfrm>
            <a:off x="4319938" y="6060380"/>
            <a:ext cx="74410" cy="157023"/>
          </a:xfrm>
          <a:prstGeom prst="rect">
            <a:avLst/>
          </a:prstGeom>
        </p:spPr>
      </p:pic>
      <p:pic>
        <p:nvPicPr>
          <p:cNvPr id="209" name="Image 207" descr=" ">    </p:cNvPr>
          <p:cNvPicPr>
            <a:picLocks noChangeAspect="1"/>
          </p:cNvPicPr>
          <p:nvPr/>
        </p:nvPicPr>
        <p:blipFill>
          <a:blip r:embed="rId400">
            <a:extLst>
              <a:ext uri="{96DAC541-7B7A-43D3-8B79-37D633B846F1}">
                <asvg:svgBlip xmlns:asvg="http://schemas.microsoft.com/office/drawing/2016/SVG/main" r:embed="rId401"/>
              </a:ext>
            </a:extLst>
          </a:blip>
          <a:stretch>
            <a:fillRect/>
          </a:stretch>
        </p:blipFill>
        <p:spPr>
          <a:xfrm>
            <a:off x="4572627" y="5745941"/>
            <a:ext cx="73147" cy="52690"/>
          </a:xfrm>
          <a:prstGeom prst="rect">
            <a:avLst/>
          </a:prstGeom>
        </p:spPr>
      </p:pic>
      <p:pic>
        <p:nvPicPr>
          <p:cNvPr id="210" name="Image 208" descr=" ">    </p:cNvPr>
          <p:cNvPicPr>
            <a:picLocks noChangeAspect="1"/>
          </p:cNvPicPr>
          <p:nvPr/>
        </p:nvPicPr>
        <p:blipFill>
          <a:blip r:embed="rId402">
            <a:extLst>
              <a:ext uri="{96DAC541-7B7A-43D3-8B79-37D633B846F1}">
                <asvg:svgBlip xmlns:asvg="http://schemas.microsoft.com/office/drawing/2016/SVG/main" r:embed="rId403"/>
              </a:ext>
            </a:extLst>
          </a:blip>
          <a:stretch>
            <a:fillRect/>
          </a:stretch>
        </p:blipFill>
        <p:spPr>
          <a:xfrm>
            <a:off x="4404834" y="6023679"/>
            <a:ext cx="15993" cy="21365"/>
          </a:xfrm>
          <a:prstGeom prst="rect">
            <a:avLst/>
          </a:prstGeom>
        </p:spPr>
      </p:pic>
      <p:pic>
        <p:nvPicPr>
          <p:cNvPr id="211" name="Image 209" descr=" ">    </p:cNvPr>
          <p:cNvPicPr>
            <a:picLocks noChangeAspect="1"/>
          </p:cNvPicPr>
          <p:nvPr/>
        </p:nvPicPr>
        <p:blipFill>
          <a:blip r:embed="rId404">
            <a:extLst>
              <a:ext uri="{96DAC541-7B7A-43D3-8B79-37D633B846F1}">
                <asvg:svgBlip xmlns:asvg="http://schemas.microsoft.com/office/drawing/2016/SVG/main" r:embed="rId405"/>
              </a:ext>
            </a:extLst>
          </a:blip>
          <a:stretch>
            <a:fillRect/>
          </a:stretch>
        </p:blipFill>
        <p:spPr>
          <a:xfrm>
            <a:off x="4394216" y="6044783"/>
            <a:ext cx="10749" cy="15859"/>
          </a:xfrm>
          <a:prstGeom prst="rect">
            <a:avLst/>
          </a:prstGeom>
        </p:spPr>
      </p:pic>
      <p:pic>
        <p:nvPicPr>
          <p:cNvPr id="212" name="Image 210" descr=" ">    </p:cNvPr>
          <p:cNvPicPr>
            <a:picLocks noChangeAspect="1"/>
          </p:cNvPicPr>
          <p:nvPr/>
        </p:nvPicPr>
        <p:blipFill>
          <a:blip r:embed="rId406">
            <a:extLst>
              <a:ext uri="{96DAC541-7B7A-43D3-8B79-37D633B846F1}">
                <asvg:svgBlip xmlns:asvg="http://schemas.microsoft.com/office/drawing/2016/SVG/main" r:embed="rId407"/>
              </a:ext>
            </a:extLst>
          </a:blip>
          <a:stretch>
            <a:fillRect/>
          </a:stretch>
        </p:blipFill>
        <p:spPr>
          <a:xfrm>
            <a:off x="6318235" y="5989076"/>
            <a:ext cx="412704" cy="542666"/>
          </a:xfrm>
          <a:prstGeom prst="rect">
            <a:avLst/>
          </a:prstGeom>
        </p:spPr>
      </p:pic>
      <p:pic>
        <p:nvPicPr>
          <p:cNvPr id="213" name="Image 211" descr=" ">    </p:cNvPr>
          <p:cNvPicPr>
            <a:picLocks noChangeAspect="1"/>
          </p:cNvPicPr>
          <p:nvPr/>
        </p:nvPicPr>
        <p:blipFill>
          <a:blip r:embed="rId408">
            <a:extLst>
              <a:ext uri="{96DAC541-7B7A-43D3-8B79-37D633B846F1}">
                <asvg:svgBlip xmlns:asvg="http://schemas.microsoft.com/office/drawing/2016/SVG/main" r:embed="rId409"/>
              </a:ext>
            </a:extLst>
          </a:blip>
          <a:stretch>
            <a:fillRect/>
          </a:stretch>
        </p:blipFill>
        <p:spPr>
          <a:xfrm>
            <a:off x="6231090" y="5989076"/>
            <a:ext cx="482069" cy="622331"/>
          </a:xfrm>
          <a:prstGeom prst="rect">
            <a:avLst/>
          </a:prstGeom>
        </p:spPr>
      </p:pic>
      <p:pic>
        <p:nvPicPr>
          <p:cNvPr id="214" name="Image 212" descr=" ">    </p:cNvPr>
          <p:cNvPicPr>
            <a:picLocks noChangeAspect="1"/>
          </p:cNvPicPr>
          <p:nvPr/>
        </p:nvPicPr>
        <p:blipFill>
          <a:blip r:embed="rId410">
            <a:extLst>
              <a:ext uri="{96DAC541-7B7A-43D3-8B79-37D633B846F1}">
                <asvg:svgBlip xmlns:asvg="http://schemas.microsoft.com/office/drawing/2016/SVG/main" r:embed="rId411"/>
              </a:ext>
            </a:extLst>
          </a:blip>
          <a:stretch>
            <a:fillRect/>
          </a:stretch>
        </p:blipFill>
        <p:spPr>
          <a:xfrm>
            <a:off x="6535011" y="5795093"/>
            <a:ext cx="51124" cy="39322"/>
          </a:xfrm>
          <a:prstGeom prst="rect">
            <a:avLst/>
          </a:prstGeom>
        </p:spPr>
      </p:pic>
      <p:pic>
        <p:nvPicPr>
          <p:cNvPr id="215" name="Image 213" descr=" ">    </p:cNvPr>
          <p:cNvPicPr>
            <a:picLocks noChangeAspect="1"/>
          </p:cNvPicPr>
          <p:nvPr/>
        </p:nvPicPr>
        <p:blipFill>
          <a:blip r:embed="rId412">
            <a:extLst>
              <a:ext uri="{96DAC541-7B7A-43D3-8B79-37D633B846F1}">
                <asvg:svgBlip xmlns:asvg="http://schemas.microsoft.com/office/drawing/2016/SVG/main" r:embed="rId413"/>
              </a:ext>
            </a:extLst>
          </a:blip>
          <a:stretch>
            <a:fillRect/>
          </a:stretch>
        </p:blipFill>
        <p:spPr>
          <a:xfrm>
            <a:off x="6355158" y="5830089"/>
            <a:ext cx="25038" cy="10486"/>
          </a:xfrm>
          <a:prstGeom prst="rect">
            <a:avLst/>
          </a:prstGeom>
        </p:spPr>
      </p:pic>
      <p:pic>
        <p:nvPicPr>
          <p:cNvPr id="216" name="Image 214" descr=" ">    </p:cNvPr>
          <p:cNvPicPr>
            <a:picLocks noChangeAspect="1"/>
          </p:cNvPicPr>
          <p:nvPr/>
        </p:nvPicPr>
        <p:blipFill>
          <a:blip r:embed="rId414">
            <a:extLst>
              <a:ext uri="{96DAC541-7B7A-43D3-8B79-37D633B846F1}">
                <asvg:svgBlip xmlns:asvg="http://schemas.microsoft.com/office/drawing/2016/SVG/main" r:embed="rId415"/>
              </a:ext>
            </a:extLst>
          </a:blip>
          <a:stretch>
            <a:fillRect/>
          </a:stretch>
        </p:blipFill>
        <p:spPr>
          <a:xfrm>
            <a:off x="6329727" y="5845553"/>
            <a:ext cx="15075" cy="7209"/>
          </a:xfrm>
          <a:prstGeom prst="rect">
            <a:avLst/>
          </a:prstGeom>
        </p:spPr>
      </p:pic>
      <p:pic>
        <p:nvPicPr>
          <p:cNvPr id="217" name="Image 215" descr=" ">    </p:cNvPr>
          <p:cNvPicPr>
            <a:picLocks noChangeAspect="1"/>
          </p:cNvPicPr>
          <p:nvPr/>
        </p:nvPicPr>
        <p:blipFill>
          <a:blip r:embed="rId416">
            <a:extLst>
              <a:ext uri="{96DAC541-7B7A-43D3-8B79-37D633B846F1}">
                <asvg:svgBlip xmlns:asvg="http://schemas.microsoft.com/office/drawing/2016/SVG/main" r:embed="rId417"/>
              </a:ext>
            </a:extLst>
          </a:blip>
          <a:stretch>
            <a:fillRect/>
          </a:stretch>
        </p:blipFill>
        <p:spPr>
          <a:xfrm>
            <a:off x="6344671" y="5840442"/>
            <a:ext cx="10749" cy="5243"/>
          </a:xfrm>
          <a:prstGeom prst="rect">
            <a:avLst/>
          </a:prstGeom>
        </p:spPr>
      </p:pic>
      <p:pic>
        <p:nvPicPr>
          <p:cNvPr id="218" name="Image 216" descr=" ">    </p:cNvPr>
          <p:cNvPicPr>
            <a:picLocks noChangeAspect="1"/>
          </p:cNvPicPr>
          <p:nvPr/>
        </p:nvPicPr>
        <p:blipFill>
          <a:blip r:embed="rId418">
            <a:extLst>
              <a:ext uri="{96DAC541-7B7A-43D3-8B79-37D633B846F1}">
                <asvg:svgBlip xmlns:asvg="http://schemas.microsoft.com/office/drawing/2016/SVG/main" r:embed="rId419"/>
              </a:ext>
            </a:extLst>
          </a:blip>
          <a:stretch>
            <a:fillRect/>
          </a:stretch>
        </p:blipFill>
        <p:spPr>
          <a:xfrm>
            <a:off x="6587315" y="5834938"/>
            <a:ext cx="1704" cy="1312"/>
          </a:xfrm>
          <a:prstGeom prst="rect">
            <a:avLst/>
          </a:prstGeom>
        </p:spPr>
      </p:pic>
      <p:pic>
        <p:nvPicPr>
          <p:cNvPr id="219" name="Image 217" descr=" ">    </p:cNvPr>
          <p:cNvPicPr>
            <a:picLocks noChangeAspect="1"/>
          </p:cNvPicPr>
          <p:nvPr/>
        </p:nvPicPr>
        <p:blipFill>
          <a:blip r:embed="rId420">
            <a:extLst>
              <a:ext uri="{96DAC541-7B7A-43D3-8B79-37D633B846F1}">
                <asvg:svgBlip xmlns:asvg="http://schemas.microsoft.com/office/drawing/2016/SVG/main" r:embed="rId421"/>
              </a:ext>
            </a:extLst>
          </a:blip>
          <a:stretch>
            <a:fillRect/>
          </a:stretch>
        </p:blipFill>
        <p:spPr>
          <a:xfrm>
            <a:off x="3587502" y="8474455"/>
            <a:ext cx="256539" cy="325058"/>
          </a:xfrm>
          <a:prstGeom prst="rect">
            <a:avLst/>
          </a:prstGeom>
        </p:spPr>
      </p:pic>
      <p:pic>
        <p:nvPicPr>
          <p:cNvPr id="220" name="Image 218" descr=" ">    </p:cNvPr>
          <p:cNvPicPr>
            <a:picLocks noChangeAspect="1"/>
          </p:cNvPicPr>
          <p:nvPr/>
        </p:nvPicPr>
        <p:blipFill>
          <a:blip r:embed="rId422">
            <a:extLst>
              <a:ext uri="{96DAC541-7B7A-43D3-8B79-37D633B846F1}">
                <asvg:svgBlip xmlns:asvg="http://schemas.microsoft.com/office/drawing/2016/SVG/main" r:embed="rId423"/>
              </a:ext>
            </a:extLst>
          </a:blip>
          <a:stretch>
            <a:fillRect/>
          </a:stretch>
        </p:blipFill>
        <p:spPr>
          <a:xfrm>
            <a:off x="5899235" y="6704071"/>
            <a:ext cx="5113" cy="5373"/>
          </a:xfrm>
          <a:prstGeom prst="rect">
            <a:avLst/>
          </a:prstGeom>
        </p:spPr>
      </p:pic>
      <p:pic>
        <p:nvPicPr>
          <p:cNvPr id="221" name="Image 219" descr=" ">    </p:cNvPr>
          <p:cNvPicPr>
            <a:picLocks noChangeAspect="1"/>
          </p:cNvPicPr>
          <p:nvPr/>
        </p:nvPicPr>
        <p:blipFill>
          <a:blip r:embed="rId424">
            <a:extLst>
              <a:ext uri="{96DAC541-7B7A-43D3-8B79-37D633B846F1}">
                <asvg:svgBlip xmlns:asvg="http://schemas.microsoft.com/office/drawing/2016/SVG/main" r:embed="rId425"/>
              </a:ext>
            </a:extLst>
          </a:blip>
          <a:stretch>
            <a:fillRect/>
          </a:stretch>
        </p:blipFill>
        <p:spPr>
          <a:xfrm>
            <a:off x="4813566" y="8616578"/>
            <a:ext cx="26480" cy="5592"/>
          </a:xfrm>
          <a:prstGeom prst="rect">
            <a:avLst/>
          </a:prstGeom>
        </p:spPr>
      </p:pic>
      <p:pic>
        <p:nvPicPr>
          <p:cNvPr id="222" name="Image 220" descr=" ">    </p:cNvPr>
          <p:cNvPicPr>
            <a:picLocks noChangeAspect="1"/>
          </p:cNvPicPr>
          <p:nvPr/>
        </p:nvPicPr>
        <p:blipFill>
          <a:blip r:embed="rId426">
            <a:extLst>
              <a:ext uri="{96DAC541-7B7A-43D3-8B79-37D633B846F1}">
                <asvg:svgBlip xmlns:asvg="http://schemas.microsoft.com/office/drawing/2016/SVG/main" r:embed="rId427"/>
              </a:ext>
            </a:extLst>
          </a:blip>
          <a:stretch>
            <a:fillRect/>
          </a:stretch>
        </p:blipFill>
        <p:spPr>
          <a:xfrm>
            <a:off x="5007576" y="8684693"/>
            <a:ext cx="15993" cy="10486"/>
          </a:xfrm>
          <a:prstGeom prst="rect">
            <a:avLst/>
          </a:prstGeom>
        </p:spPr>
      </p:pic>
      <p:pic>
        <p:nvPicPr>
          <p:cNvPr id="223" name="Image 221" descr=" ">    </p:cNvPr>
          <p:cNvPicPr>
            <a:picLocks noChangeAspect="1"/>
          </p:cNvPicPr>
          <p:nvPr/>
        </p:nvPicPr>
        <p:blipFill>
          <a:blip r:embed="rId428">
            <a:extLst>
              <a:ext uri="{96DAC541-7B7A-43D3-8B79-37D633B846F1}">
                <asvg:svgBlip xmlns:asvg="http://schemas.microsoft.com/office/drawing/2016/SVG/main" r:embed="rId429"/>
              </a:ext>
            </a:extLst>
          </a:blip>
          <a:stretch>
            <a:fillRect/>
          </a:stretch>
        </p:blipFill>
        <p:spPr>
          <a:xfrm>
            <a:off x="5023307" y="8695048"/>
            <a:ext cx="10487" cy="5635"/>
          </a:xfrm>
          <a:prstGeom prst="rect">
            <a:avLst/>
          </a:prstGeom>
        </p:spPr>
      </p:pic>
      <p:pic>
        <p:nvPicPr>
          <p:cNvPr id="224" name="Image 222" descr=" ">    </p:cNvPr>
          <p:cNvPicPr>
            <a:picLocks noChangeAspect="1"/>
          </p:cNvPicPr>
          <p:nvPr/>
        </p:nvPicPr>
        <p:blipFill>
          <a:blip r:embed="rId430">
            <a:extLst>
              <a:ext uri="{96DAC541-7B7A-43D3-8B79-37D633B846F1}">
                <asvg:svgBlip xmlns:asvg="http://schemas.microsoft.com/office/drawing/2016/SVG/main" r:embed="rId431"/>
              </a:ext>
            </a:extLst>
          </a:blip>
          <a:stretch>
            <a:fillRect/>
          </a:stretch>
        </p:blipFill>
        <p:spPr>
          <a:xfrm>
            <a:off x="4954747" y="8659003"/>
            <a:ext cx="10880" cy="4981"/>
          </a:xfrm>
          <a:prstGeom prst="rect">
            <a:avLst/>
          </a:prstGeom>
        </p:spPr>
      </p:pic>
      <p:pic>
        <p:nvPicPr>
          <p:cNvPr id="225" name="Image 223" descr=" ">    </p:cNvPr>
          <p:cNvPicPr>
            <a:picLocks noChangeAspect="1"/>
          </p:cNvPicPr>
          <p:nvPr/>
        </p:nvPicPr>
        <p:blipFill>
          <a:blip r:embed="rId432">
            <a:extLst>
              <a:ext uri="{96DAC541-7B7A-43D3-8B79-37D633B846F1}">
                <asvg:svgBlip xmlns:asvg="http://schemas.microsoft.com/office/drawing/2016/SVG/main" r:embed="rId433"/>
              </a:ext>
            </a:extLst>
          </a:blip>
          <a:stretch>
            <a:fillRect/>
          </a:stretch>
        </p:blipFill>
        <p:spPr>
          <a:xfrm>
            <a:off x="4965497" y="8663853"/>
            <a:ext cx="10749" cy="5243"/>
          </a:xfrm>
          <a:prstGeom prst="rect">
            <a:avLst/>
          </a:prstGeom>
        </p:spPr>
      </p:pic>
      <p:pic>
        <p:nvPicPr>
          <p:cNvPr id="226" name="Image 224" descr=" ">    </p:cNvPr>
          <p:cNvPicPr>
            <a:picLocks noChangeAspect="1"/>
          </p:cNvPicPr>
          <p:nvPr/>
        </p:nvPicPr>
        <p:blipFill>
          <a:blip r:embed="rId434"/>
          <a:stretch>
            <a:fillRect/>
          </a:stretch>
        </p:blipFill>
        <p:spPr>
          <a:xfrm>
            <a:off x="4997089" y="8679449"/>
            <a:ext cx="10749" cy="5374"/>
          </a:xfrm>
          <a:prstGeom prst="rect">
            <a:avLst/>
          </a:prstGeom>
        </p:spPr>
      </p:pic>
      <p:pic>
        <p:nvPicPr>
          <p:cNvPr id="227" name="Image 225" descr=" ">    </p:cNvPr>
          <p:cNvPicPr>
            <a:picLocks noChangeAspect="1"/>
          </p:cNvPicPr>
          <p:nvPr/>
        </p:nvPicPr>
        <p:blipFill>
          <a:blip r:embed="rId435">
            <a:extLst>
              <a:ext uri="{96DAC541-7B7A-43D3-8B79-37D633B846F1}">
                <asvg:svgBlip xmlns:asvg="http://schemas.microsoft.com/office/drawing/2016/SVG/main" r:embed="rId436"/>
              </a:ext>
            </a:extLst>
          </a:blip>
          <a:stretch>
            <a:fillRect/>
          </a:stretch>
        </p:blipFill>
        <p:spPr>
          <a:xfrm>
            <a:off x="4976115" y="8668962"/>
            <a:ext cx="10749" cy="5373"/>
          </a:xfrm>
          <a:prstGeom prst="rect">
            <a:avLst/>
          </a:prstGeom>
        </p:spPr>
      </p:pic>
      <p:pic>
        <p:nvPicPr>
          <p:cNvPr id="228" name="Image 226" descr=" ">    </p:cNvPr>
          <p:cNvPicPr>
            <a:picLocks noChangeAspect="1"/>
          </p:cNvPicPr>
          <p:nvPr/>
        </p:nvPicPr>
        <p:blipFill>
          <a:blip r:embed="rId437">
            <a:extLst>
              <a:ext uri="{96DAC541-7B7A-43D3-8B79-37D633B846F1}">
                <asvg:svgBlip xmlns:asvg="http://schemas.microsoft.com/office/drawing/2016/SVG/main" r:embed="rId438"/>
              </a:ext>
            </a:extLst>
          </a:blip>
          <a:stretch>
            <a:fillRect/>
          </a:stretch>
        </p:blipFill>
        <p:spPr>
          <a:xfrm>
            <a:off x="4986602" y="8674209"/>
            <a:ext cx="10749" cy="5373"/>
          </a:xfrm>
          <a:prstGeom prst="rect">
            <a:avLst/>
          </a:prstGeom>
        </p:spPr>
      </p:pic>
      <p:pic>
        <p:nvPicPr>
          <p:cNvPr id="229" name="Image 227" descr=" ">    </p:cNvPr>
          <p:cNvPicPr>
            <a:picLocks noChangeAspect="1"/>
          </p:cNvPicPr>
          <p:nvPr/>
        </p:nvPicPr>
        <p:blipFill>
          <a:blip r:embed="rId439">
            <a:extLst>
              <a:ext uri="{96DAC541-7B7A-43D3-8B79-37D633B846F1}">
                <asvg:svgBlip xmlns:asvg="http://schemas.microsoft.com/office/drawing/2016/SVG/main" r:embed="rId440"/>
              </a:ext>
            </a:extLst>
          </a:blip>
          <a:stretch>
            <a:fillRect/>
          </a:stretch>
        </p:blipFill>
        <p:spPr>
          <a:xfrm>
            <a:off x="5033662" y="8700553"/>
            <a:ext cx="6554" cy="5243"/>
          </a:xfrm>
          <a:prstGeom prst="rect">
            <a:avLst/>
          </a:prstGeom>
        </p:spPr>
      </p:pic>
      <p:pic>
        <p:nvPicPr>
          <p:cNvPr id="230" name="Image 228" descr=" ">    </p:cNvPr>
          <p:cNvPicPr>
            <a:picLocks noChangeAspect="1"/>
          </p:cNvPicPr>
          <p:nvPr/>
        </p:nvPicPr>
        <p:blipFill>
          <a:blip r:embed="rId441">
            <a:extLst>
              <a:ext uri="{96DAC541-7B7A-43D3-8B79-37D633B846F1}">
                <asvg:svgBlip xmlns:asvg="http://schemas.microsoft.com/office/drawing/2016/SVG/main" r:embed="rId442"/>
              </a:ext>
            </a:extLst>
          </a:blip>
          <a:stretch>
            <a:fillRect/>
          </a:stretch>
        </p:blipFill>
        <p:spPr>
          <a:xfrm>
            <a:off x="4656880" y="6017684"/>
            <a:ext cx="422189" cy="577390"/>
          </a:xfrm>
          <a:prstGeom prst="rect">
            <a:avLst/>
          </a:prstGeom>
        </p:spPr>
      </p:pic>
      <p:pic>
        <p:nvPicPr>
          <p:cNvPr id="231" name="Image 229" descr=" ">    </p:cNvPr>
          <p:cNvPicPr>
            <a:picLocks noChangeAspect="1"/>
          </p:cNvPicPr>
          <p:nvPr/>
        </p:nvPicPr>
        <p:blipFill>
          <a:blip r:embed="rId443">
            <a:extLst>
              <a:ext uri="{96DAC541-7B7A-43D3-8B79-37D633B846F1}">
                <asvg:svgBlip xmlns:asvg="http://schemas.microsoft.com/office/drawing/2016/SVG/main" r:embed="rId444"/>
              </a:ext>
            </a:extLst>
          </a:blip>
          <a:stretch>
            <a:fillRect/>
          </a:stretch>
        </p:blipFill>
        <p:spPr>
          <a:xfrm>
            <a:off x="4538791" y="5998412"/>
            <a:ext cx="400882" cy="660296"/>
          </a:xfrm>
          <a:prstGeom prst="rect">
            <a:avLst/>
          </a:prstGeom>
        </p:spPr>
      </p:pic>
      <p:pic>
        <p:nvPicPr>
          <p:cNvPr id="232" name="Image 230" descr=" ">    </p:cNvPr>
          <p:cNvPicPr>
            <a:picLocks noChangeAspect="1"/>
          </p:cNvPicPr>
          <p:nvPr/>
        </p:nvPicPr>
        <p:blipFill>
          <a:blip r:embed="rId445">
            <a:extLst>
              <a:ext uri="{96DAC541-7B7A-43D3-8B79-37D633B846F1}">
                <asvg:svgBlip xmlns:asvg="http://schemas.microsoft.com/office/drawing/2016/SVG/main" r:embed="rId446"/>
              </a:ext>
            </a:extLst>
          </a:blip>
          <a:stretch>
            <a:fillRect/>
          </a:stretch>
        </p:blipFill>
        <p:spPr>
          <a:xfrm>
            <a:off x="3026292" y="5560927"/>
            <a:ext cx="4047177" cy="3546608"/>
          </a:xfrm>
          <a:prstGeom prst="rect">
            <a:avLst/>
          </a:prstGeom>
        </p:spPr>
      </p:pic>
      <p:pic>
        <p:nvPicPr>
          <p:cNvPr id="233" name="Image 231" descr=" ">    </p:cNvPr>
          <p:cNvPicPr>
            <a:picLocks noChangeAspect="1"/>
          </p:cNvPicPr>
          <p:nvPr/>
        </p:nvPicPr>
        <p:blipFill>
          <a:blip r:embed="rId447">
            <a:extLst>
              <a:ext uri="{96DAC541-7B7A-43D3-8B79-37D633B846F1}">
                <asvg:svgBlip xmlns:asvg="http://schemas.microsoft.com/office/drawing/2016/SVG/main" r:embed="rId448"/>
              </a:ext>
            </a:extLst>
          </a:blip>
          <a:stretch>
            <a:fillRect/>
          </a:stretch>
        </p:blipFill>
        <p:spPr>
          <a:xfrm>
            <a:off x="5226701" y="6332603"/>
            <a:ext cx="901953" cy="540477"/>
          </a:xfrm>
          <a:prstGeom prst="rect">
            <a:avLst/>
          </a:prstGeom>
        </p:spPr>
      </p:pic>
      <p:pic>
        <p:nvPicPr>
          <p:cNvPr id="234" name="Image 232" descr=" ">    </p:cNvPr>
          <p:cNvPicPr>
            <a:picLocks noChangeAspect="1"/>
          </p:cNvPicPr>
          <p:nvPr/>
        </p:nvPicPr>
        <p:blipFill>
          <a:blip r:embed="rId449">
            <a:extLst>
              <a:ext uri="{96DAC541-7B7A-43D3-8B79-37D633B846F1}">
                <asvg:svgBlip xmlns:asvg="http://schemas.microsoft.com/office/drawing/2016/SVG/main" r:embed="rId450"/>
              </a:ext>
            </a:extLst>
          </a:blip>
          <a:stretch>
            <a:fillRect/>
          </a:stretch>
        </p:blipFill>
        <p:spPr>
          <a:xfrm>
            <a:off x="3516275" y="7764821"/>
            <a:ext cx="247954" cy="270568"/>
          </a:xfrm>
          <a:prstGeom prst="rect">
            <a:avLst/>
          </a:prstGeom>
        </p:spPr>
      </p:pic>
      <p:pic>
        <p:nvPicPr>
          <p:cNvPr id="235" name="Image 233" descr=" ">    </p:cNvPr>
          <p:cNvPicPr>
            <a:picLocks noChangeAspect="1"/>
          </p:cNvPicPr>
          <p:nvPr/>
        </p:nvPicPr>
        <p:blipFill>
          <a:blip r:embed="rId451">
            <a:extLst>
              <a:ext uri="{96DAC541-7B7A-43D3-8B79-37D633B846F1}">
                <asvg:svgBlip xmlns:asvg="http://schemas.microsoft.com/office/drawing/2016/SVG/main" r:embed="rId452"/>
              </a:ext>
            </a:extLst>
          </a:blip>
          <a:stretch>
            <a:fillRect/>
          </a:stretch>
        </p:blipFill>
        <p:spPr>
          <a:xfrm>
            <a:off x="3701329" y="8086905"/>
            <a:ext cx="225591" cy="222399"/>
          </a:xfrm>
          <a:prstGeom prst="rect">
            <a:avLst/>
          </a:prstGeom>
        </p:spPr>
      </p:pic>
      <p:pic>
        <p:nvPicPr>
          <p:cNvPr id="236" name="Image 234" descr=" ">    </p:cNvPr>
          <p:cNvPicPr>
            <a:picLocks noChangeAspect="1"/>
          </p:cNvPicPr>
          <p:nvPr/>
        </p:nvPicPr>
        <p:blipFill>
          <a:blip r:embed="rId453">
            <a:extLst>
              <a:ext uri="{96DAC541-7B7A-43D3-8B79-37D633B846F1}">
                <asvg:svgBlip xmlns:asvg="http://schemas.microsoft.com/office/drawing/2016/SVG/main" r:embed="rId454"/>
              </a:ext>
            </a:extLst>
          </a:blip>
          <a:stretch>
            <a:fillRect/>
          </a:stretch>
        </p:blipFill>
        <p:spPr>
          <a:xfrm>
            <a:off x="3840932" y="7765583"/>
            <a:ext cx="189384" cy="233961"/>
          </a:xfrm>
          <a:prstGeom prst="rect">
            <a:avLst/>
          </a:prstGeom>
        </p:spPr>
      </p:pic>
      <p:pic>
        <p:nvPicPr>
          <p:cNvPr id="237" name="Image 235" descr=" ">    </p:cNvPr>
          <p:cNvPicPr>
            <a:picLocks noChangeAspect="1"/>
          </p:cNvPicPr>
          <p:nvPr/>
        </p:nvPicPr>
        <p:blipFill>
          <a:blip r:embed="rId455">
            <a:extLst>
              <a:ext uri="{96DAC541-7B7A-43D3-8B79-37D633B846F1}">
                <asvg:svgBlip xmlns:asvg="http://schemas.microsoft.com/office/drawing/2016/SVG/main" r:embed="rId456"/>
              </a:ext>
            </a:extLst>
          </a:blip>
          <a:stretch>
            <a:fillRect/>
          </a:stretch>
        </p:blipFill>
        <p:spPr>
          <a:xfrm>
            <a:off x="3114406" y="8221528"/>
            <a:ext cx="215723" cy="252278"/>
          </a:xfrm>
          <a:prstGeom prst="rect">
            <a:avLst/>
          </a:prstGeom>
        </p:spPr>
      </p:pic>
      <p:pic>
        <p:nvPicPr>
          <p:cNvPr id="238" name="Image 236" descr=" ">    </p:cNvPr>
          <p:cNvPicPr>
            <a:picLocks noChangeAspect="1"/>
          </p:cNvPicPr>
          <p:nvPr/>
        </p:nvPicPr>
        <p:blipFill>
          <a:blip r:embed="rId457">
            <a:extLst>
              <a:ext uri="{96DAC541-7B7A-43D3-8B79-37D633B846F1}">
                <asvg:svgBlip xmlns:asvg="http://schemas.microsoft.com/office/drawing/2016/SVG/main" r:embed="rId458"/>
              </a:ext>
            </a:extLst>
          </a:blip>
          <a:stretch>
            <a:fillRect/>
          </a:stretch>
        </p:blipFill>
        <p:spPr>
          <a:xfrm>
            <a:off x="4150524" y="8540531"/>
            <a:ext cx="179502" cy="201527"/>
          </a:xfrm>
          <a:prstGeom prst="rect">
            <a:avLst/>
          </a:prstGeom>
        </p:spPr>
      </p:pic>
      <p:pic>
        <p:nvPicPr>
          <p:cNvPr id="239" name="Image 237" descr=" ">    </p:cNvPr>
          <p:cNvPicPr>
            <a:picLocks noChangeAspect="1"/>
          </p:cNvPicPr>
          <p:nvPr/>
        </p:nvPicPr>
        <p:blipFill>
          <a:blip r:embed="rId459">
            <a:extLst>
              <a:ext uri="{96DAC541-7B7A-43D3-8B79-37D633B846F1}">
                <asvg:svgBlip xmlns:asvg="http://schemas.microsoft.com/office/drawing/2016/SVG/main" r:embed="rId460"/>
              </a:ext>
            </a:extLst>
          </a:blip>
          <a:stretch>
            <a:fillRect/>
          </a:stretch>
        </p:blipFill>
        <p:spPr>
          <a:xfrm>
            <a:off x="4289634" y="8756968"/>
            <a:ext cx="156625" cy="162734"/>
          </a:xfrm>
          <a:prstGeom prst="rect">
            <a:avLst/>
          </a:prstGeom>
        </p:spPr>
      </p:pic>
      <p:pic>
        <p:nvPicPr>
          <p:cNvPr id="240" name="Image 238" descr=" ">    </p:cNvPr>
          <p:cNvPicPr>
            <a:picLocks noChangeAspect="1"/>
          </p:cNvPicPr>
          <p:nvPr/>
        </p:nvPicPr>
        <p:blipFill>
          <a:blip r:embed="rId461">
            <a:extLst>
              <a:ext uri="{96DAC541-7B7A-43D3-8B79-37D633B846F1}">
                <asvg:svgBlip xmlns:asvg="http://schemas.microsoft.com/office/drawing/2016/SVG/main" r:embed="rId462"/>
              </a:ext>
            </a:extLst>
          </a:blip>
          <a:stretch>
            <a:fillRect/>
          </a:stretch>
        </p:blipFill>
        <p:spPr>
          <a:xfrm>
            <a:off x="3319041" y="8157195"/>
            <a:ext cx="138291" cy="149968"/>
          </a:xfrm>
          <a:prstGeom prst="rect">
            <a:avLst/>
          </a:prstGeom>
        </p:spPr>
      </p:pic>
      <p:pic>
        <p:nvPicPr>
          <p:cNvPr id="241" name="Image 239" descr=" ">    </p:cNvPr>
          <p:cNvPicPr>
            <a:picLocks noChangeAspect="1"/>
          </p:cNvPicPr>
          <p:nvPr/>
        </p:nvPicPr>
        <p:blipFill>
          <a:blip r:embed="rId463">
            <a:extLst>
              <a:ext uri="{96DAC541-7B7A-43D3-8B79-37D633B846F1}">
                <asvg:svgBlip xmlns:asvg="http://schemas.microsoft.com/office/drawing/2016/SVG/main" r:embed="rId464"/>
              </a:ext>
            </a:extLst>
          </a:blip>
          <a:stretch>
            <a:fillRect/>
          </a:stretch>
        </p:blipFill>
        <p:spPr>
          <a:xfrm>
            <a:off x="4245103" y="8423729"/>
            <a:ext cx="107716" cy="112623"/>
          </a:xfrm>
          <a:prstGeom prst="rect">
            <a:avLst/>
          </a:prstGeom>
        </p:spPr>
      </p:pic>
      <p:pic>
        <p:nvPicPr>
          <p:cNvPr id="242" name="Image 240" descr=" ">    </p:cNvPr>
          <p:cNvPicPr>
            <a:picLocks noChangeAspect="1"/>
          </p:cNvPicPr>
          <p:nvPr/>
        </p:nvPicPr>
        <p:blipFill>
          <a:blip r:embed="rId465">
            <a:extLst>
              <a:ext uri="{96DAC541-7B7A-43D3-8B79-37D633B846F1}">
                <asvg:svgBlip xmlns:asvg="http://schemas.microsoft.com/office/drawing/2016/SVG/main" r:embed="rId466"/>
              </a:ext>
            </a:extLst>
          </a:blip>
          <a:stretch>
            <a:fillRect/>
          </a:stretch>
        </p:blipFill>
        <p:spPr>
          <a:xfrm>
            <a:off x="3367797" y="8440945"/>
            <a:ext cx="91240" cy="111137"/>
          </a:xfrm>
          <a:prstGeom prst="rect">
            <a:avLst/>
          </a:prstGeom>
        </p:spPr>
      </p:pic>
      <p:pic>
        <p:nvPicPr>
          <p:cNvPr id="243" name="Image 241" descr=" ">    </p:cNvPr>
          <p:cNvPicPr>
            <a:picLocks noChangeAspect="1"/>
          </p:cNvPicPr>
          <p:nvPr/>
        </p:nvPicPr>
        <p:blipFill>
          <a:blip r:embed="rId467">
            <a:extLst>
              <a:ext uri="{96DAC541-7B7A-43D3-8B79-37D633B846F1}">
                <asvg:svgBlip xmlns:asvg="http://schemas.microsoft.com/office/drawing/2016/SVG/main" r:embed="rId468"/>
              </a:ext>
            </a:extLst>
          </a:blip>
          <a:stretch>
            <a:fillRect/>
          </a:stretch>
        </p:blipFill>
        <p:spPr>
          <a:xfrm>
            <a:off x="4268978" y="5749440"/>
            <a:ext cx="911169" cy="1063423"/>
          </a:xfrm>
          <a:prstGeom prst="rect">
            <a:avLst/>
          </a:prstGeom>
        </p:spPr>
      </p:pic>
      <p:pic>
        <p:nvPicPr>
          <p:cNvPr id="244" name="Image 242" descr=" ">    </p:cNvPr>
          <p:cNvPicPr>
            <a:picLocks noChangeAspect="1"/>
          </p:cNvPicPr>
          <p:nvPr/>
        </p:nvPicPr>
        <p:blipFill>
          <a:blip r:embed="rId469">
            <a:extLst>
              <a:ext uri="{96DAC541-7B7A-43D3-8B79-37D633B846F1}">
                <asvg:svgBlip xmlns:asvg="http://schemas.microsoft.com/office/drawing/2016/SVG/main" r:embed="rId470"/>
              </a:ext>
            </a:extLst>
          </a:blip>
          <a:stretch>
            <a:fillRect/>
          </a:stretch>
        </p:blipFill>
        <p:spPr>
          <a:xfrm>
            <a:off x="3971974" y="6357520"/>
            <a:ext cx="230080" cy="229653"/>
          </a:xfrm>
          <a:prstGeom prst="rect">
            <a:avLst/>
          </a:prstGeom>
        </p:spPr>
      </p:pic>
      <p:pic>
        <p:nvPicPr>
          <p:cNvPr id="245" name="Image 243" descr=" ">    </p:cNvPr>
          <p:cNvPicPr>
            <a:picLocks noChangeAspect="1"/>
          </p:cNvPicPr>
          <p:nvPr/>
        </p:nvPicPr>
        <p:blipFill>
          <a:blip r:embed="rId471">
            <a:extLst>
              <a:ext uri="{96DAC541-7B7A-43D3-8B79-37D633B846F1}">
                <asvg:svgBlip xmlns:asvg="http://schemas.microsoft.com/office/drawing/2016/SVG/main" r:embed="rId472"/>
              </a:ext>
            </a:extLst>
          </a:blip>
          <a:stretch>
            <a:fillRect/>
          </a:stretch>
        </p:blipFill>
        <p:spPr>
          <a:xfrm>
            <a:off x="6370818" y="8507363"/>
            <a:ext cx="162481" cy="190553"/>
          </a:xfrm>
          <a:prstGeom prst="rect">
            <a:avLst/>
          </a:prstGeom>
        </p:spPr>
      </p:pic>
      <p:pic>
        <p:nvPicPr>
          <p:cNvPr id="246" name="Image 244" descr=" ">    </p:cNvPr>
          <p:cNvPicPr>
            <a:picLocks noChangeAspect="1"/>
          </p:cNvPicPr>
          <p:nvPr/>
        </p:nvPicPr>
        <p:blipFill>
          <a:blip r:embed="rId473">
            <a:extLst>
              <a:ext uri="{96DAC541-7B7A-43D3-8B79-37D633B846F1}">
                <asvg:svgBlip xmlns:asvg="http://schemas.microsoft.com/office/drawing/2016/SVG/main" r:embed="rId474"/>
              </a:ext>
            </a:extLst>
          </a:blip>
          <a:stretch>
            <a:fillRect/>
          </a:stretch>
        </p:blipFill>
        <p:spPr>
          <a:xfrm>
            <a:off x="6360903" y="8336567"/>
            <a:ext cx="117741" cy="126262"/>
          </a:xfrm>
          <a:prstGeom prst="rect">
            <a:avLst/>
          </a:prstGeom>
        </p:spPr>
      </p:pic>
      <p:pic>
        <p:nvPicPr>
          <p:cNvPr id="247" name="Image 245" descr=" ">    </p:cNvPr>
          <p:cNvPicPr>
            <a:picLocks noChangeAspect="1"/>
          </p:cNvPicPr>
          <p:nvPr/>
        </p:nvPicPr>
        <p:blipFill>
          <a:blip r:embed="rId475">
            <a:extLst>
              <a:ext uri="{96DAC541-7B7A-43D3-8B79-37D633B846F1}">
                <asvg:svgBlip xmlns:asvg="http://schemas.microsoft.com/office/drawing/2016/SVG/main" r:embed="rId476"/>
              </a:ext>
            </a:extLst>
          </a:blip>
          <a:stretch>
            <a:fillRect/>
          </a:stretch>
        </p:blipFill>
        <p:spPr>
          <a:xfrm>
            <a:off x="6289483" y="8496212"/>
            <a:ext cx="1835" cy="3277"/>
          </a:xfrm>
          <a:prstGeom prst="rect">
            <a:avLst/>
          </a:prstGeom>
        </p:spPr>
      </p:pic>
      <p:pic>
        <p:nvPicPr>
          <p:cNvPr id="248" name="Image 246" descr=" ">    </p:cNvPr>
          <p:cNvPicPr>
            <a:picLocks noChangeAspect="1"/>
          </p:cNvPicPr>
          <p:nvPr/>
        </p:nvPicPr>
        <p:blipFill>
          <a:blip r:embed="rId477">
            <a:extLst>
              <a:ext uri="{96DAC541-7B7A-43D3-8B79-37D633B846F1}">
                <asvg:svgBlip xmlns:asvg="http://schemas.microsoft.com/office/drawing/2016/SVG/main" r:embed="rId478"/>
              </a:ext>
            </a:extLst>
          </a:blip>
          <a:stretch>
            <a:fillRect/>
          </a:stretch>
        </p:blipFill>
        <p:spPr>
          <a:xfrm>
            <a:off x="6201623" y="5959213"/>
            <a:ext cx="557279" cy="686552"/>
          </a:xfrm>
          <a:prstGeom prst="rect">
            <a:avLst/>
          </a:prstGeom>
        </p:spPr>
      </p:pic>
      <p:pic>
        <p:nvPicPr>
          <p:cNvPr id="249" name="Image 247" descr=" ">    </p:cNvPr>
          <p:cNvPicPr>
            <a:picLocks noChangeAspect="1"/>
          </p:cNvPicPr>
          <p:nvPr/>
        </p:nvPicPr>
        <p:blipFill>
          <a:blip r:embed="rId479">
            <a:extLst>
              <a:ext uri="{96DAC541-7B7A-43D3-8B79-37D633B846F1}">
                <asvg:svgBlip xmlns:asvg="http://schemas.microsoft.com/office/drawing/2016/SVG/main" r:embed="rId480"/>
              </a:ext>
            </a:extLst>
          </a:blip>
          <a:stretch>
            <a:fillRect/>
          </a:stretch>
        </p:blipFill>
        <p:spPr>
          <a:xfrm>
            <a:off x="4500486" y="5983086"/>
            <a:ext cx="605201" cy="713218"/>
          </a:xfrm>
          <a:prstGeom prst="rect">
            <a:avLst/>
          </a:prstGeom>
        </p:spPr>
      </p:pic>
      <p:pic>
        <p:nvPicPr>
          <p:cNvPr id="250" name="Image 248" descr=" ">    </p:cNvPr>
          <p:cNvPicPr>
            <a:picLocks noChangeAspect="1"/>
          </p:cNvPicPr>
          <p:nvPr/>
        </p:nvPicPr>
        <p:blipFill>
          <a:blip r:embed="rId481">
            <a:extLst>
              <a:ext uri="{96DAC541-7B7A-43D3-8B79-37D633B846F1}">
                <asvg:svgBlip xmlns:asvg="http://schemas.microsoft.com/office/drawing/2016/SVG/main" r:embed="rId482"/>
              </a:ext>
            </a:extLst>
          </a:blip>
          <a:stretch>
            <a:fillRect/>
          </a:stretch>
        </p:blipFill>
        <p:spPr>
          <a:xfrm>
            <a:off x="6279007" y="6055522"/>
            <a:ext cx="377470" cy="485350"/>
          </a:xfrm>
          <a:prstGeom prst="rect">
            <a:avLst/>
          </a:prstGeom>
        </p:spPr>
      </p:pic>
      <p:pic>
        <p:nvPicPr>
          <p:cNvPr id="251" name="Image 249" descr=" ">    </p:cNvPr>
          <p:cNvPicPr>
            <a:picLocks noChangeAspect="1"/>
          </p:cNvPicPr>
          <p:nvPr/>
        </p:nvPicPr>
        <p:blipFill>
          <a:blip r:embed="rId483">
            <a:extLst>
              <a:ext uri="{96DAC541-7B7A-43D3-8B79-37D633B846F1}">
                <asvg:svgBlip xmlns:asvg="http://schemas.microsoft.com/office/drawing/2016/SVG/main" r:embed="rId484"/>
              </a:ext>
            </a:extLst>
          </a:blip>
          <a:stretch>
            <a:fillRect/>
          </a:stretch>
        </p:blipFill>
        <p:spPr>
          <a:xfrm>
            <a:off x="4605565" y="6086799"/>
            <a:ext cx="421673" cy="503707"/>
          </a:xfrm>
          <a:prstGeom prst="rect">
            <a:avLst/>
          </a:prstGeom>
        </p:spPr>
      </p:pic>
      <p:pic>
        <p:nvPicPr>
          <p:cNvPr id="252" name="Image 250" descr=" ">    </p:cNvPr>
          <p:cNvPicPr>
            <a:picLocks noChangeAspect="1"/>
          </p:cNvPicPr>
          <p:nvPr/>
        </p:nvPicPr>
        <p:blipFill>
          <a:blip r:embed="rId485">
            <a:extLst>
              <a:ext uri="{96DAC541-7B7A-43D3-8B79-37D633B846F1}">
                <asvg:svgBlip xmlns:asvg="http://schemas.microsoft.com/office/drawing/2016/SVG/main" r:embed="rId486"/>
              </a:ext>
            </a:extLst>
          </a:blip>
          <a:stretch>
            <a:fillRect/>
          </a:stretch>
        </p:blipFill>
        <p:spPr>
          <a:xfrm>
            <a:off x="6470336" y="6106038"/>
            <a:ext cx="169182" cy="193966"/>
          </a:xfrm>
          <a:prstGeom prst="rect">
            <a:avLst/>
          </a:prstGeom>
        </p:spPr>
      </p:pic>
      <p:pic>
        <p:nvPicPr>
          <p:cNvPr id="253" name="Image 251" descr=" ">    </p:cNvPr>
          <p:cNvPicPr>
            <a:picLocks noChangeAspect="1"/>
          </p:cNvPicPr>
          <p:nvPr/>
        </p:nvPicPr>
        <p:blipFill>
          <a:blip r:embed="rId487">
            <a:extLst>
              <a:ext uri="{96DAC541-7B7A-43D3-8B79-37D633B846F1}">
                <asvg:svgBlip xmlns:asvg="http://schemas.microsoft.com/office/drawing/2016/SVG/main" r:embed="rId488"/>
              </a:ext>
            </a:extLst>
          </a:blip>
          <a:stretch>
            <a:fillRect/>
          </a:stretch>
        </p:blipFill>
        <p:spPr>
          <a:xfrm>
            <a:off x="4884384" y="6118670"/>
            <a:ext cx="147353" cy="210502"/>
          </a:xfrm>
          <a:prstGeom prst="rect">
            <a:avLst/>
          </a:prstGeom>
        </p:spPr>
      </p:pic>
      <p:pic>
        <p:nvPicPr>
          <p:cNvPr id="254" name="Image 252" descr=" ">    </p:cNvPr>
          <p:cNvPicPr>
            <a:picLocks noChangeAspect="1"/>
          </p:cNvPicPr>
          <p:nvPr/>
        </p:nvPicPr>
        <p:blipFill>
          <a:blip r:embed="rId489">
            <a:extLst>
              <a:ext uri="{96DAC541-7B7A-43D3-8B79-37D633B846F1}">
                <asvg:svgBlip xmlns:asvg="http://schemas.microsoft.com/office/drawing/2016/SVG/main" r:embed="rId490"/>
              </a:ext>
            </a:extLst>
          </a:blip>
          <a:stretch>
            <a:fillRect/>
          </a:stretch>
        </p:blipFill>
        <p:spPr>
          <a:xfrm>
            <a:off x="4896045" y="6342610"/>
            <a:ext cx="102159" cy="129885"/>
          </a:xfrm>
          <a:prstGeom prst="rect">
            <a:avLst/>
          </a:prstGeom>
        </p:spPr>
      </p:pic>
      <p:pic>
        <p:nvPicPr>
          <p:cNvPr id="255" name="Image 253" descr=" ">    </p:cNvPr>
          <p:cNvPicPr>
            <a:picLocks noChangeAspect="1"/>
          </p:cNvPicPr>
          <p:nvPr/>
        </p:nvPicPr>
        <p:blipFill>
          <a:blip r:embed="rId491">
            <a:extLst>
              <a:ext uri="{96DAC541-7B7A-43D3-8B79-37D633B846F1}">
                <asvg:svgBlip xmlns:asvg="http://schemas.microsoft.com/office/drawing/2016/SVG/main" r:embed="rId492"/>
              </a:ext>
            </a:extLst>
          </a:blip>
          <a:stretch>
            <a:fillRect/>
          </a:stretch>
        </p:blipFill>
        <p:spPr>
          <a:xfrm>
            <a:off x="6571811" y="6311226"/>
            <a:ext cx="99446" cy="129746"/>
          </a:xfrm>
          <a:prstGeom prst="rect">
            <a:avLst/>
          </a:prstGeom>
        </p:spPr>
      </p:pic>
      <p:pic>
        <p:nvPicPr>
          <p:cNvPr id="256" name="Image 254" descr=" ">    </p:cNvPr>
          <p:cNvPicPr>
            <a:picLocks noChangeAspect="1"/>
          </p:cNvPicPr>
          <p:nvPr/>
        </p:nvPicPr>
        <p:blipFill>
          <a:blip r:embed="rId493">
            <a:extLst>
              <a:ext uri="{96DAC541-7B7A-43D3-8B79-37D633B846F1}">
                <asvg:svgBlip xmlns:asvg="http://schemas.microsoft.com/office/drawing/2016/SVG/main" r:embed="rId494"/>
              </a:ext>
            </a:extLst>
          </a:blip>
          <a:stretch>
            <a:fillRect/>
          </a:stretch>
        </p:blipFill>
        <p:spPr>
          <a:xfrm>
            <a:off x="7704803" y="6245191"/>
            <a:ext cx="73823" cy="67591"/>
          </a:xfrm>
          <a:prstGeom prst="rect">
            <a:avLst/>
          </a:prstGeom>
        </p:spPr>
      </p:pic>
      <p:pic>
        <p:nvPicPr>
          <p:cNvPr id="257" name="Image 255" descr=" ">    </p:cNvPr>
          <p:cNvPicPr>
            <a:picLocks noChangeAspect="1"/>
          </p:cNvPicPr>
          <p:nvPr/>
        </p:nvPicPr>
        <p:blipFill>
          <a:blip r:embed="rId495">
            <a:extLst>
              <a:ext uri="{96DAC541-7B7A-43D3-8B79-37D633B846F1}">
                <asvg:svgBlip xmlns:asvg="http://schemas.microsoft.com/office/drawing/2016/SVG/main" r:embed="rId496"/>
              </a:ext>
            </a:extLst>
          </a:blip>
          <a:stretch>
            <a:fillRect/>
          </a:stretch>
        </p:blipFill>
        <p:spPr>
          <a:xfrm>
            <a:off x="7802595" y="6334784"/>
            <a:ext cx="57980" cy="69648"/>
          </a:xfrm>
          <a:prstGeom prst="rect">
            <a:avLst/>
          </a:prstGeom>
        </p:spPr>
      </p:pic>
      <p:pic>
        <p:nvPicPr>
          <p:cNvPr id="258" name="Image 256" descr=" ">    </p:cNvPr>
          <p:cNvPicPr>
            <a:picLocks noChangeAspect="1"/>
          </p:cNvPicPr>
          <p:nvPr/>
        </p:nvPicPr>
        <p:blipFill>
          <a:blip r:embed="rId497">
            <a:extLst>
              <a:ext uri="{96DAC541-7B7A-43D3-8B79-37D633B846F1}">
                <asvg:svgBlip xmlns:asvg="http://schemas.microsoft.com/office/drawing/2016/SVG/main" r:embed="rId498"/>
              </a:ext>
            </a:extLst>
          </a:blip>
          <a:stretch>
            <a:fillRect/>
          </a:stretch>
        </p:blipFill>
        <p:spPr>
          <a:xfrm>
            <a:off x="7605053" y="6184243"/>
            <a:ext cx="69524" cy="48419"/>
          </a:xfrm>
          <a:prstGeom prst="rect">
            <a:avLst/>
          </a:prstGeom>
        </p:spPr>
      </p:pic>
      <p:pic>
        <p:nvPicPr>
          <p:cNvPr id="259" name="Image 257" descr=" ">    </p:cNvPr>
          <p:cNvPicPr>
            <a:picLocks noChangeAspect="1"/>
          </p:cNvPicPr>
          <p:nvPr/>
        </p:nvPicPr>
        <p:blipFill>
          <a:blip r:embed="rId499">
            <a:extLst>
              <a:ext uri="{96DAC541-7B7A-43D3-8B79-37D633B846F1}">
                <asvg:svgBlip xmlns:asvg="http://schemas.microsoft.com/office/drawing/2016/SVG/main" r:embed="rId500"/>
              </a:ext>
            </a:extLst>
          </a:blip>
          <a:stretch>
            <a:fillRect/>
          </a:stretch>
        </p:blipFill>
        <p:spPr>
          <a:xfrm>
            <a:off x="7897204" y="6809747"/>
            <a:ext cx="42731" cy="70385"/>
          </a:xfrm>
          <a:prstGeom prst="rect">
            <a:avLst/>
          </a:prstGeom>
        </p:spPr>
      </p:pic>
      <p:pic>
        <p:nvPicPr>
          <p:cNvPr id="260" name="Image 258" descr=" ">    </p:cNvPr>
          <p:cNvPicPr>
            <a:picLocks noChangeAspect="1"/>
          </p:cNvPicPr>
          <p:nvPr/>
        </p:nvPicPr>
        <p:blipFill>
          <a:blip r:embed="rId501">
            <a:extLst>
              <a:ext uri="{96DAC541-7B7A-43D3-8B79-37D633B846F1}">
                <asvg:svgBlip xmlns:asvg="http://schemas.microsoft.com/office/drawing/2016/SVG/main" r:embed="rId502"/>
              </a:ext>
            </a:extLst>
          </a:blip>
          <a:stretch>
            <a:fillRect/>
          </a:stretch>
        </p:blipFill>
        <p:spPr>
          <a:xfrm>
            <a:off x="7881249" y="6453525"/>
            <a:ext cx="45921" cy="69901"/>
          </a:xfrm>
          <a:prstGeom prst="rect">
            <a:avLst/>
          </a:prstGeom>
        </p:spPr>
      </p:pic>
      <p:pic>
        <p:nvPicPr>
          <p:cNvPr id="261" name="Image 259" descr=" ">    </p:cNvPr>
          <p:cNvPicPr>
            <a:picLocks noChangeAspect="1"/>
          </p:cNvPicPr>
          <p:nvPr/>
        </p:nvPicPr>
        <p:blipFill>
          <a:blip r:embed="rId503">
            <a:extLst>
              <a:ext uri="{96DAC541-7B7A-43D3-8B79-37D633B846F1}">
                <asvg:svgBlip xmlns:asvg="http://schemas.microsoft.com/office/drawing/2016/SVG/main" r:embed="rId504"/>
              </a:ext>
            </a:extLst>
          </a:blip>
          <a:stretch>
            <a:fillRect/>
          </a:stretch>
        </p:blipFill>
        <p:spPr>
          <a:xfrm>
            <a:off x="7826060" y="6914302"/>
            <a:ext cx="56977" cy="59910"/>
          </a:xfrm>
          <a:prstGeom prst="rect">
            <a:avLst/>
          </a:prstGeom>
        </p:spPr>
      </p:pic>
      <p:pic>
        <p:nvPicPr>
          <p:cNvPr id="262" name="Image 260" descr=" ">    </p:cNvPr>
          <p:cNvPicPr>
            <a:picLocks noChangeAspect="1"/>
          </p:cNvPicPr>
          <p:nvPr/>
        </p:nvPicPr>
        <p:blipFill>
          <a:blip r:embed="rId505">
            <a:extLst>
              <a:ext uri="{96DAC541-7B7A-43D3-8B79-37D633B846F1}">
                <asvg:svgBlip xmlns:asvg="http://schemas.microsoft.com/office/drawing/2016/SVG/main" r:embed="rId506"/>
              </a:ext>
            </a:extLst>
          </a:blip>
          <a:stretch>
            <a:fillRect/>
          </a:stretch>
        </p:blipFill>
        <p:spPr>
          <a:xfrm>
            <a:off x="7921905" y="6693061"/>
            <a:ext cx="30543" cy="69208"/>
          </a:xfrm>
          <a:prstGeom prst="rect">
            <a:avLst/>
          </a:prstGeom>
        </p:spPr>
      </p:pic>
      <p:pic>
        <p:nvPicPr>
          <p:cNvPr id="263" name="Image 261" descr=" ">    </p:cNvPr>
          <p:cNvPicPr>
            <a:picLocks noChangeAspect="1"/>
          </p:cNvPicPr>
          <p:nvPr/>
        </p:nvPicPr>
        <p:blipFill>
          <a:blip r:embed="rId507">
            <a:extLst>
              <a:ext uri="{96DAC541-7B7A-43D3-8B79-37D633B846F1}">
                <asvg:svgBlip xmlns:asvg="http://schemas.microsoft.com/office/drawing/2016/SVG/main" r:embed="rId508"/>
              </a:ext>
            </a:extLst>
          </a:blip>
          <a:stretch>
            <a:fillRect/>
          </a:stretch>
        </p:blipFill>
        <p:spPr>
          <a:xfrm>
            <a:off x="7379714" y="6103902"/>
            <a:ext cx="69777" cy="37694"/>
          </a:xfrm>
          <a:prstGeom prst="rect">
            <a:avLst/>
          </a:prstGeom>
        </p:spPr>
      </p:pic>
      <p:pic>
        <p:nvPicPr>
          <p:cNvPr id="264" name="Image 262" descr=" ">    </p:cNvPr>
          <p:cNvPicPr>
            <a:picLocks noChangeAspect="1"/>
          </p:cNvPicPr>
          <p:nvPr/>
        </p:nvPicPr>
        <p:blipFill>
          <a:blip r:embed="rId509">
            <a:extLst>
              <a:ext uri="{96DAC541-7B7A-43D3-8B79-37D633B846F1}">
                <asvg:svgBlip xmlns:asvg="http://schemas.microsoft.com/office/drawing/2016/SVG/main" r:embed="rId510"/>
              </a:ext>
            </a:extLst>
          </a:blip>
          <a:stretch>
            <a:fillRect/>
          </a:stretch>
        </p:blipFill>
        <p:spPr>
          <a:xfrm>
            <a:off x="7917069" y="6576031"/>
            <a:ext cx="33838" cy="68932"/>
          </a:xfrm>
          <a:prstGeom prst="rect">
            <a:avLst/>
          </a:prstGeom>
        </p:spPr>
      </p:pic>
      <p:pic>
        <p:nvPicPr>
          <p:cNvPr id="265" name="Image 263" descr=" ">    </p:cNvPr>
          <p:cNvPicPr>
            <a:picLocks noChangeAspect="1"/>
          </p:cNvPicPr>
          <p:nvPr/>
        </p:nvPicPr>
        <p:blipFill>
          <a:blip r:embed="rId511">
            <a:extLst>
              <a:ext uri="{96DAC541-7B7A-43D3-8B79-37D633B846F1}">
                <asvg:svgBlip xmlns:asvg="http://schemas.microsoft.com/office/drawing/2016/SVG/main" r:embed="rId512"/>
              </a:ext>
            </a:extLst>
          </a:blip>
          <a:stretch>
            <a:fillRect/>
          </a:stretch>
        </p:blipFill>
        <p:spPr>
          <a:xfrm>
            <a:off x="7493935" y="6135649"/>
            <a:ext cx="67493" cy="40145"/>
          </a:xfrm>
          <a:prstGeom prst="rect">
            <a:avLst/>
          </a:prstGeom>
        </p:spPr>
      </p:pic>
      <p:pic>
        <p:nvPicPr>
          <p:cNvPr id="266" name="Image 264" descr=" ">    </p:cNvPr>
          <p:cNvPicPr>
            <a:picLocks noChangeAspect="1"/>
          </p:cNvPicPr>
          <p:nvPr/>
        </p:nvPicPr>
        <p:blipFill>
          <a:blip r:embed="rId513">
            <a:extLst>
              <a:ext uri="{96DAC541-7B7A-43D3-8B79-37D633B846F1}">
                <asvg:svgBlip xmlns:asvg="http://schemas.microsoft.com/office/drawing/2016/SVG/main" r:embed="rId514"/>
              </a:ext>
            </a:extLst>
          </a:blip>
          <a:stretch>
            <a:fillRect/>
          </a:stretch>
        </p:blipFill>
        <p:spPr>
          <a:xfrm>
            <a:off x="5460093" y="5259426"/>
            <a:ext cx="82056" cy="76775"/>
          </a:xfrm>
          <a:prstGeom prst="rect">
            <a:avLst/>
          </a:prstGeom>
        </p:spPr>
      </p:pic>
      <p:pic>
        <p:nvPicPr>
          <p:cNvPr id="267" name="Image 265" descr=" ">    </p:cNvPr>
          <p:cNvPicPr>
            <a:picLocks noChangeAspect="1"/>
          </p:cNvPicPr>
          <p:nvPr/>
        </p:nvPicPr>
        <p:blipFill>
          <a:blip r:embed="rId515">
            <a:extLst>
              <a:ext uri="{96DAC541-7B7A-43D3-8B79-37D633B846F1}">
                <asvg:svgBlip xmlns:asvg="http://schemas.microsoft.com/office/drawing/2016/SVG/main" r:embed="rId516"/>
              </a:ext>
            </a:extLst>
          </a:blip>
          <a:stretch>
            <a:fillRect/>
          </a:stretch>
        </p:blipFill>
        <p:spPr>
          <a:xfrm>
            <a:off x="5646335" y="5177810"/>
            <a:ext cx="54564" cy="61823"/>
          </a:xfrm>
          <a:prstGeom prst="rect">
            <a:avLst/>
          </a:prstGeom>
        </p:spPr>
      </p:pic>
      <p:pic>
        <p:nvPicPr>
          <p:cNvPr id="268" name="Image 266" descr=" ">    </p:cNvPr>
          <p:cNvPicPr>
            <a:picLocks noChangeAspect="1"/>
          </p:cNvPicPr>
          <p:nvPr/>
        </p:nvPicPr>
        <p:blipFill>
          <a:blip r:embed="rId517">
            <a:extLst>
              <a:ext uri="{96DAC541-7B7A-43D3-8B79-37D633B846F1}">
                <asvg:svgBlip xmlns:asvg="http://schemas.microsoft.com/office/drawing/2016/SVG/main" r:embed="rId518"/>
              </a:ext>
            </a:extLst>
          </a:blip>
          <a:stretch>
            <a:fillRect/>
          </a:stretch>
        </p:blipFill>
        <p:spPr>
          <a:xfrm>
            <a:off x="5349843" y="5310687"/>
            <a:ext cx="66598" cy="27691"/>
          </a:xfrm>
          <a:prstGeom prst="rect">
            <a:avLst/>
          </a:prstGeom>
        </p:spPr>
      </p:pic>
      <p:pic>
        <p:nvPicPr>
          <p:cNvPr id="269" name="Image 267" descr=" ">    </p:cNvPr>
          <p:cNvPicPr>
            <a:picLocks noChangeAspect="1"/>
          </p:cNvPicPr>
          <p:nvPr/>
        </p:nvPicPr>
        <p:blipFill>
          <a:blip r:embed="rId519">
            <a:extLst>
              <a:ext uri="{96DAC541-7B7A-43D3-8B79-37D633B846F1}">
                <asvg:svgBlip xmlns:asvg="http://schemas.microsoft.com/office/drawing/2016/SVG/main" r:embed="rId520"/>
              </a:ext>
            </a:extLst>
          </a:blip>
          <a:stretch>
            <a:fillRect/>
          </a:stretch>
        </p:blipFill>
        <p:spPr>
          <a:xfrm>
            <a:off x="5697218" y="5071247"/>
            <a:ext cx="30985" cy="70351"/>
          </a:xfrm>
          <a:prstGeom prst="rect">
            <a:avLst/>
          </a:prstGeom>
        </p:spPr>
      </p:pic>
      <p:pic>
        <p:nvPicPr>
          <p:cNvPr id="270" name="Image 268" descr=" ">    </p:cNvPr>
          <p:cNvPicPr>
            <a:picLocks noChangeAspect="1"/>
          </p:cNvPicPr>
          <p:nvPr/>
        </p:nvPicPr>
        <p:blipFill>
          <a:blip r:embed="rId521">
            <a:extLst>
              <a:ext uri="{96DAC541-7B7A-43D3-8B79-37D633B846F1}">
                <asvg:svgBlip xmlns:asvg="http://schemas.microsoft.com/office/drawing/2016/SVG/main" r:embed="rId522"/>
              </a:ext>
            </a:extLst>
          </a:blip>
          <a:stretch>
            <a:fillRect/>
          </a:stretch>
        </p:blipFill>
        <p:spPr>
          <a:xfrm>
            <a:off x="5727152" y="5263004"/>
            <a:ext cx="65671" cy="34672"/>
          </a:xfrm>
          <a:prstGeom prst="rect">
            <a:avLst/>
          </a:prstGeom>
        </p:spPr>
      </p:pic>
      <p:pic>
        <p:nvPicPr>
          <p:cNvPr id="271" name="Image 269" descr=" ">    </p:cNvPr>
          <p:cNvPicPr>
            <a:picLocks noChangeAspect="1"/>
          </p:cNvPicPr>
          <p:nvPr/>
        </p:nvPicPr>
        <p:blipFill>
          <a:blip r:embed="rId523">
            <a:extLst>
              <a:ext uri="{96DAC541-7B7A-43D3-8B79-37D633B846F1}">
                <asvg:svgBlip xmlns:asvg="http://schemas.microsoft.com/office/drawing/2016/SVG/main" r:embed="rId524"/>
              </a:ext>
            </a:extLst>
          </a:blip>
          <a:stretch>
            <a:fillRect/>
          </a:stretch>
        </p:blipFill>
        <p:spPr>
          <a:xfrm>
            <a:off x="5237176" y="5306721"/>
            <a:ext cx="68148" cy="31589"/>
          </a:xfrm>
          <a:prstGeom prst="rect">
            <a:avLst/>
          </a:prstGeom>
        </p:spPr>
      </p:pic>
      <p:pic>
        <p:nvPicPr>
          <p:cNvPr id="272" name="Image 270" descr=" ">    </p:cNvPr>
          <p:cNvPicPr>
            <a:picLocks noChangeAspect="1"/>
          </p:cNvPicPr>
          <p:nvPr/>
        </p:nvPicPr>
        <p:blipFill>
          <a:blip r:embed="rId525">
            <a:extLst>
              <a:ext uri="{96DAC541-7B7A-43D3-8B79-37D633B846F1}">
                <asvg:svgBlip xmlns:asvg="http://schemas.microsoft.com/office/drawing/2016/SVG/main" r:embed="rId526"/>
              </a:ext>
            </a:extLst>
          </a:blip>
          <a:stretch>
            <a:fillRect/>
          </a:stretch>
        </p:blipFill>
        <p:spPr>
          <a:xfrm>
            <a:off x="5332224" y="5103164"/>
            <a:ext cx="35450" cy="68070"/>
          </a:xfrm>
          <a:prstGeom prst="rect">
            <a:avLst/>
          </a:prstGeom>
        </p:spPr>
      </p:pic>
      <p:pic>
        <p:nvPicPr>
          <p:cNvPr id="273" name="Image 271" descr=" ">    </p:cNvPr>
          <p:cNvPicPr>
            <a:picLocks noChangeAspect="1"/>
          </p:cNvPicPr>
          <p:nvPr/>
        </p:nvPicPr>
        <p:blipFill>
          <a:blip r:embed="rId527">
            <a:extLst>
              <a:ext uri="{96DAC541-7B7A-43D3-8B79-37D633B846F1}">
                <asvg:svgBlip xmlns:asvg="http://schemas.microsoft.com/office/drawing/2016/SVG/main" r:embed="rId528"/>
              </a:ext>
            </a:extLst>
          </a:blip>
          <a:stretch>
            <a:fillRect/>
          </a:stretch>
        </p:blipFill>
        <p:spPr>
          <a:xfrm>
            <a:off x="5382642" y="5201988"/>
            <a:ext cx="57644" cy="53485"/>
          </a:xfrm>
          <a:prstGeom prst="rect">
            <a:avLst/>
          </a:prstGeom>
        </p:spPr>
      </p:pic>
      <p:pic>
        <p:nvPicPr>
          <p:cNvPr id="274" name="Image 272" descr=" ">    </p:cNvPr>
          <p:cNvPicPr>
            <a:picLocks noChangeAspect="1"/>
          </p:cNvPicPr>
          <p:nvPr/>
        </p:nvPicPr>
        <p:blipFill>
          <a:blip r:embed="rId529">
            <a:extLst>
              <a:ext uri="{96DAC541-7B7A-43D3-8B79-37D633B846F1}">
                <asvg:svgBlip xmlns:asvg="http://schemas.microsoft.com/office/drawing/2016/SVG/main" r:embed="rId530"/>
              </a:ext>
            </a:extLst>
          </a:blip>
          <a:stretch>
            <a:fillRect/>
          </a:stretch>
        </p:blipFill>
        <p:spPr>
          <a:xfrm>
            <a:off x="5833851" y="5238841"/>
            <a:ext cx="63901" cy="39176"/>
          </a:xfrm>
          <a:prstGeom prst="rect">
            <a:avLst/>
          </a:prstGeom>
        </p:spPr>
      </p:pic>
      <p:pic>
        <p:nvPicPr>
          <p:cNvPr id="275" name="Image 273" descr=" ">    </p:cNvPr>
          <p:cNvPicPr>
            <a:picLocks noChangeAspect="1"/>
          </p:cNvPicPr>
          <p:nvPr/>
        </p:nvPicPr>
        <p:blipFill>
          <a:blip r:embed="rId531">
            <a:extLst>
              <a:ext uri="{96DAC541-7B7A-43D3-8B79-37D633B846F1}">
                <asvg:svgBlip xmlns:asvg="http://schemas.microsoft.com/office/drawing/2016/SVG/main" r:embed="rId532"/>
              </a:ext>
            </a:extLst>
          </a:blip>
          <a:stretch>
            <a:fillRect/>
          </a:stretch>
        </p:blipFill>
        <p:spPr>
          <a:xfrm>
            <a:off x="5123880" y="5306972"/>
            <a:ext cx="67307" cy="30556"/>
          </a:xfrm>
          <a:prstGeom prst="rect">
            <a:avLst/>
          </a:prstGeom>
        </p:spPr>
      </p:pic>
      <p:pic>
        <p:nvPicPr>
          <p:cNvPr id="276" name="Image 274" descr=" ">    </p:cNvPr>
          <p:cNvPicPr>
            <a:picLocks noChangeAspect="1"/>
          </p:cNvPicPr>
          <p:nvPr/>
        </p:nvPicPr>
        <p:blipFill>
          <a:blip r:embed="rId533">
            <a:extLst>
              <a:ext uri="{96DAC541-7B7A-43D3-8B79-37D633B846F1}">
                <asvg:svgBlip xmlns:asvg="http://schemas.microsoft.com/office/drawing/2016/SVG/main" r:embed="rId534"/>
              </a:ext>
            </a:extLst>
          </a:blip>
          <a:stretch>
            <a:fillRect/>
          </a:stretch>
        </p:blipFill>
        <p:spPr>
          <a:xfrm>
            <a:off x="4829511" y="5396102"/>
            <a:ext cx="57988" cy="55838"/>
          </a:xfrm>
          <a:prstGeom prst="rect">
            <a:avLst/>
          </a:prstGeom>
        </p:spPr>
      </p:pic>
      <p:pic>
        <p:nvPicPr>
          <p:cNvPr id="277" name="Image 275" descr=" ">    </p:cNvPr>
          <p:cNvPicPr>
            <a:picLocks noChangeAspect="1"/>
          </p:cNvPicPr>
          <p:nvPr/>
        </p:nvPicPr>
        <p:blipFill>
          <a:blip r:embed="rId535">
            <a:extLst>
              <a:ext uri="{96DAC541-7B7A-43D3-8B79-37D633B846F1}">
                <asvg:svgBlip xmlns:asvg="http://schemas.microsoft.com/office/drawing/2016/SVG/main" r:embed="rId536"/>
              </a:ext>
            </a:extLst>
          </a:blip>
          <a:stretch>
            <a:fillRect/>
          </a:stretch>
        </p:blipFill>
        <p:spPr>
          <a:xfrm>
            <a:off x="5435940" y="4950651"/>
            <a:ext cx="60445" cy="45562"/>
          </a:xfrm>
          <a:prstGeom prst="rect">
            <a:avLst/>
          </a:prstGeom>
        </p:spPr>
      </p:pic>
      <p:pic>
        <p:nvPicPr>
          <p:cNvPr id="278" name="Image 276" descr=" ">    </p:cNvPr>
          <p:cNvPicPr>
            <a:picLocks noChangeAspect="1"/>
          </p:cNvPicPr>
          <p:nvPr/>
        </p:nvPicPr>
        <p:blipFill>
          <a:blip r:embed="rId537">
            <a:extLst>
              <a:ext uri="{96DAC541-7B7A-43D3-8B79-37D633B846F1}">
                <asvg:svgBlip xmlns:asvg="http://schemas.microsoft.com/office/drawing/2016/SVG/main" r:embed="rId538"/>
              </a:ext>
            </a:extLst>
          </a:blip>
          <a:stretch>
            <a:fillRect/>
          </a:stretch>
        </p:blipFill>
        <p:spPr>
          <a:xfrm>
            <a:off x="4917935" y="5348771"/>
            <a:ext cx="61850" cy="42111"/>
          </a:xfrm>
          <a:prstGeom prst="rect">
            <a:avLst/>
          </a:prstGeom>
        </p:spPr>
      </p:pic>
      <p:pic>
        <p:nvPicPr>
          <p:cNvPr id="279" name="Image 277" descr=" ">    </p:cNvPr>
          <p:cNvPicPr>
            <a:picLocks noChangeAspect="1"/>
          </p:cNvPicPr>
          <p:nvPr/>
        </p:nvPicPr>
        <p:blipFill>
          <a:blip r:embed="rId539">
            <a:extLst>
              <a:ext uri="{96DAC541-7B7A-43D3-8B79-37D633B846F1}">
                <asvg:svgBlip xmlns:asvg="http://schemas.microsoft.com/office/drawing/2016/SVG/main" r:embed="rId540"/>
              </a:ext>
            </a:extLst>
          </a:blip>
          <a:stretch>
            <a:fillRect/>
          </a:stretch>
        </p:blipFill>
        <p:spPr>
          <a:xfrm>
            <a:off x="5544433" y="4945511"/>
            <a:ext cx="64318" cy="36630"/>
          </a:xfrm>
          <a:prstGeom prst="rect">
            <a:avLst/>
          </a:prstGeom>
        </p:spPr>
      </p:pic>
      <p:pic>
        <p:nvPicPr>
          <p:cNvPr id="280" name="Image 278" descr=" ">    </p:cNvPr>
          <p:cNvPicPr>
            <a:picLocks noChangeAspect="1"/>
          </p:cNvPicPr>
          <p:nvPr/>
        </p:nvPicPr>
        <p:blipFill>
          <a:blip r:embed="rId541">
            <a:extLst>
              <a:ext uri="{96DAC541-7B7A-43D3-8B79-37D633B846F1}">
                <asvg:svgBlip xmlns:asvg="http://schemas.microsoft.com/office/drawing/2016/SVG/main" r:embed="rId542"/>
              </a:ext>
            </a:extLst>
          </a:blip>
          <a:stretch>
            <a:fillRect/>
          </a:stretch>
        </p:blipFill>
        <p:spPr>
          <a:xfrm>
            <a:off x="5020850" y="5319871"/>
            <a:ext cx="59743" cy="35088"/>
          </a:xfrm>
          <a:prstGeom prst="rect">
            <a:avLst/>
          </a:prstGeom>
        </p:spPr>
      </p:pic>
      <p:pic>
        <p:nvPicPr>
          <p:cNvPr id="281" name="Image 279" descr=" ">    </p:cNvPr>
          <p:cNvPicPr>
            <a:picLocks noChangeAspect="1"/>
          </p:cNvPicPr>
          <p:nvPr/>
        </p:nvPicPr>
        <p:blipFill>
          <a:blip r:embed="rId543">
            <a:extLst>
              <a:ext uri="{96DAC541-7B7A-43D3-8B79-37D633B846F1}">
                <asvg:svgBlip xmlns:asvg="http://schemas.microsoft.com/office/drawing/2016/SVG/main" r:embed="rId544"/>
              </a:ext>
            </a:extLst>
          </a:blip>
          <a:stretch>
            <a:fillRect/>
          </a:stretch>
        </p:blipFill>
        <p:spPr>
          <a:xfrm>
            <a:off x="5353350" y="5007901"/>
            <a:ext cx="52602" cy="57051"/>
          </a:xfrm>
          <a:prstGeom prst="rect">
            <a:avLst/>
          </a:prstGeom>
        </p:spPr>
      </p:pic>
      <p:pic>
        <p:nvPicPr>
          <p:cNvPr id="282" name="Image 280" descr=" ">    </p:cNvPr>
          <p:cNvPicPr>
            <a:picLocks noChangeAspect="1"/>
          </p:cNvPicPr>
          <p:nvPr/>
        </p:nvPicPr>
        <p:blipFill>
          <a:blip r:embed="rId545">
            <a:extLst>
              <a:ext uri="{96DAC541-7B7A-43D3-8B79-37D633B846F1}">
                <asvg:svgBlip xmlns:asvg="http://schemas.microsoft.com/office/drawing/2016/SVG/main" r:embed="rId546"/>
              </a:ext>
            </a:extLst>
          </a:blip>
          <a:stretch>
            <a:fillRect/>
          </a:stretch>
        </p:blipFill>
        <p:spPr>
          <a:xfrm>
            <a:off x="5638075" y="4980356"/>
            <a:ext cx="54061" cy="51626"/>
          </a:xfrm>
          <a:prstGeom prst="rect">
            <a:avLst/>
          </a:prstGeom>
        </p:spPr>
      </p:pic>
      <p:pic>
        <p:nvPicPr>
          <p:cNvPr id="283" name="Image 281" descr=" ">    </p:cNvPr>
          <p:cNvPicPr>
            <a:picLocks noChangeAspect="1"/>
          </p:cNvPicPr>
          <p:nvPr/>
        </p:nvPicPr>
        <p:blipFill>
          <a:blip r:embed="rId547">
            <a:extLst>
              <a:ext uri="{96DAC541-7B7A-43D3-8B79-37D633B846F1}">
                <asvg:svgBlip xmlns:asvg="http://schemas.microsoft.com/office/drawing/2016/SVG/main" r:embed="rId548"/>
              </a:ext>
            </a:extLst>
          </a:blip>
          <a:stretch>
            <a:fillRect/>
          </a:stretch>
        </p:blipFill>
        <p:spPr>
          <a:xfrm>
            <a:off x="4770246" y="5473883"/>
            <a:ext cx="45417" cy="53257"/>
          </a:xfrm>
          <a:prstGeom prst="rect">
            <a:avLst/>
          </a:prstGeom>
        </p:spPr>
      </p:pic>
      <p:pic>
        <p:nvPicPr>
          <p:cNvPr id="284" name="Image 282" descr=" ">    </p:cNvPr>
          <p:cNvPicPr>
            <a:picLocks noChangeAspect="1"/>
          </p:cNvPicPr>
          <p:nvPr/>
        </p:nvPicPr>
        <p:blipFill>
          <a:blip r:embed="rId549">
            <a:extLst>
              <a:ext uri="{96DAC541-7B7A-43D3-8B79-37D633B846F1}">
                <asvg:svgBlip xmlns:asvg="http://schemas.microsoft.com/office/drawing/2016/SVG/main" r:embed="rId550"/>
              </a:ext>
            </a:extLst>
          </a:blip>
          <a:stretch>
            <a:fillRect/>
          </a:stretch>
        </p:blipFill>
        <p:spPr>
          <a:xfrm>
            <a:off x="5599516" y="5276332"/>
            <a:ext cx="64997" cy="29997"/>
          </a:xfrm>
          <a:prstGeom prst="rect">
            <a:avLst/>
          </a:prstGeom>
        </p:spPr>
      </p:pic>
      <p:pic>
        <p:nvPicPr>
          <p:cNvPr id="285" name="Image 283" descr=" ">    </p:cNvPr>
          <p:cNvPicPr>
            <a:picLocks noChangeAspect="1"/>
          </p:cNvPicPr>
          <p:nvPr/>
        </p:nvPicPr>
        <p:blipFill>
          <a:blip r:embed="rId551">
            <a:extLst>
              <a:ext uri="{96DAC541-7B7A-43D3-8B79-37D633B846F1}">
                <asvg:svgBlip xmlns:asvg="http://schemas.microsoft.com/office/drawing/2016/SVG/main" r:embed="rId552"/>
              </a:ext>
            </a:extLst>
          </a:blip>
          <a:stretch>
            <a:fillRect/>
          </a:stretch>
        </p:blipFill>
        <p:spPr>
          <a:xfrm>
            <a:off x="5935961" y="5203006"/>
            <a:ext cx="56341" cy="39489"/>
          </a:xfrm>
          <a:prstGeom prst="rect">
            <a:avLst/>
          </a:prstGeom>
        </p:spPr>
      </p:pic>
      <p:pic>
        <p:nvPicPr>
          <p:cNvPr id="286" name="Image 284" descr=" ">    </p:cNvPr>
          <p:cNvPicPr>
            <a:picLocks noChangeAspect="1"/>
          </p:cNvPicPr>
          <p:nvPr/>
        </p:nvPicPr>
        <p:blipFill>
          <a:blip r:embed="rId553">
            <a:extLst>
              <a:ext uri="{96DAC541-7B7A-43D3-8B79-37D633B846F1}">
                <asvg:svgBlip xmlns:asvg="http://schemas.microsoft.com/office/drawing/2016/SVG/main" r:embed="rId554"/>
              </a:ext>
            </a:extLst>
          </a:blip>
          <a:stretch>
            <a:fillRect/>
          </a:stretch>
        </p:blipFill>
        <p:spPr>
          <a:xfrm>
            <a:off x="3250955" y="6086784"/>
            <a:ext cx="42980" cy="59973"/>
          </a:xfrm>
          <a:prstGeom prst="rect">
            <a:avLst/>
          </a:prstGeom>
        </p:spPr>
      </p:pic>
      <p:pic>
        <p:nvPicPr>
          <p:cNvPr id="287" name="Image 285" descr=" ">    </p:cNvPr>
          <p:cNvPicPr>
            <a:picLocks noChangeAspect="1"/>
          </p:cNvPicPr>
          <p:nvPr/>
        </p:nvPicPr>
        <p:blipFill>
          <a:blip r:embed="rId555">
            <a:extLst>
              <a:ext uri="{96DAC541-7B7A-43D3-8B79-37D633B846F1}">
                <asvg:svgBlip xmlns:asvg="http://schemas.microsoft.com/office/drawing/2016/SVG/main" r:embed="rId556"/>
              </a:ext>
            </a:extLst>
          </a:blip>
          <a:stretch>
            <a:fillRect/>
          </a:stretch>
        </p:blipFill>
        <p:spPr>
          <a:xfrm>
            <a:off x="3475278" y="5826420"/>
            <a:ext cx="58417" cy="48242"/>
          </a:xfrm>
          <a:prstGeom prst="rect">
            <a:avLst/>
          </a:prstGeom>
        </p:spPr>
      </p:pic>
      <p:pic>
        <p:nvPicPr>
          <p:cNvPr id="288" name="Image 286" descr=" ">    </p:cNvPr>
          <p:cNvPicPr>
            <a:picLocks noChangeAspect="1"/>
          </p:cNvPicPr>
          <p:nvPr/>
        </p:nvPicPr>
        <p:blipFill>
          <a:blip r:embed="rId557">
            <a:extLst>
              <a:ext uri="{96DAC541-7B7A-43D3-8B79-37D633B846F1}">
                <asvg:svgBlip xmlns:asvg="http://schemas.microsoft.com/office/drawing/2016/SVG/main" r:embed="rId558"/>
              </a:ext>
            </a:extLst>
          </a:blip>
          <a:stretch>
            <a:fillRect/>
          </a:stretch>
        </p:blipFill>
        <p:spPr>
          <a:xfrm>
            <a:off x="3686571" y="5731160"/>
            <a:ext cx="62482" cy="38374"/>
          </a:xfrm>
          <a:prstGeom prst="rect">
            <a:avLst/>
          </a:prstGeom>
        </p:spPr>
      </p:pic>
      <p:pic>
        <p:nvPicPr>
          <p:cNvPr id="289" name="Image 287" descr=" ">    </p:cNvPr>
          <p:cNvPicPr>
            <a:picLocks noChangeAspect="1"/>
          </p:cNvPicPr>
          <p:nvPr/>
        </p:nvPicPr>
        <p:blipFill>
          <a:blip r:embed="rId559">
            <a:extLst>
              <a:ext uri="{96DAC541-7B7A-43D3-8B79-37D633B846F1}">
                <asvg:svgBlip xmlns:asvg="http://schemas.microsoft.com/office/drawing/2016/SVG/main" r:embed="rId560"/>
              </a:ext>
            </a:extLst>
          </a:blip>
          <a:stretch>
            <a:fillRect/>
          </a:stretch>
        </p:blipFill>
        <p:spPr>
          <a:xfrm>
            <a:off x="3381515" y="5902277"/>
            <a:ext cx="53538" cy="54952"/>
          </a:xfrm>
          <a:prstGeom prst="rect">
            <a:avLst/>
          </a:prstGeom>
        </p:spPr>
      </p:pic>
      <p:pic>
        <p:nvPicPr>
          <p:cNvPr id="290" name="Image 288" descr=" ">    </p:cNvPr>
          <p:cNvPicPr>
            <a:picLocks noChangeAspect="1"/>
          </p:cNvPicPr>
          <p:nvPr/>
        </p:nvPicPr>
        <p:blipFill>
          <a:blip r:embed="rId561">
            <a:extLst>
              <a:ext uri="{96DAC541-7B7A-43D3-8B79-37D633B846F1}">
                <asvg:svgBlip xmlns:asvg="http://schemas.microsoft.com/office/drawing/2016/SVG/main" r:embed="rId562"/>
              </a:ext>
            </a:extLst>
          </a:blip>
          <a:stretch>
            <a:fillRect/>
          </a:stretch>
        </p:blipFill>
        <p:spPr>
          <a:xfrm>
            <a:off x="3395243" y="6574820"/>
            <a:ext cx="54879" cy="45538"/>
          </a:xfrm>
          <a:prstGeom prst="rect">
            <a:avLst/>
          </a:prstGeom>
        </p:spPr>
      </p:pic>
      <p:pic>
        <p:nvPicPr>
          <p:cNvPr id="291" name="Image 289" descr=" ">    </p:cNvPr>
          <p:cNvPicPr>
            <a:picLocks noChangeAspect="1"/>
          </p:cNvPicPr>
          <p:nvPr/>
        </p:nvPicPr>
        <p:blipFill>
          <a:blip r:embed="rId563">
            <a:extLst>
              <a:ext uri="{96DAC541-7B7A-43D3-8B79-37D633B846F1}">
                <asvg:svgBlip xmlns:asvg="http://schemas.microsoft.com/office/drawing/2016/SVG/main" r:embed="rId564"/>
              </a:ext>
            </a:extLst>
          </a:blip>
          <a:stretch>
            <a:fillRect/>
          </a:stretch>
        </p:blipFill>
        <p:spPr>
          <a:xfrm>
            <a:off x="3313651" y="5983207"/>
            <a:ext cx="45093" cy="52935"/>
          </a:xfrm>
          <a:prstGeom prst="rect">
            <a:avLst/>
          </a:prstGeom>
        </p:spPr>
      </p:pic>
      <p:pic>
        <p:nvPicPr>
          <p:cNvPr id="292" name="Image 290" descr=" ">    </p:cNvPr>
          <p:cNvPicPr>
            <a:picLocks noChangeAspect="1"/>
          </p:cNvPicPr>
          <p:nvPr/>
        </p:nvPicPr>
        <p:blipFill>
          <a:blip r:embed="rId565">
            <a:extLst>
              <a:ext uri="{96DAC541-7B7A-43D3-8B79-37D633B846F1}">
                <asvg:svgBlip xmlns:asvg="http://schemas.microsoft.com/office/drawing/2016/SVG/main" r:embed="rId566"/>
              </a:ext>
            </a:extLst>
          </a:blip>
          <a:stretch>
            <a:fillRect/>
          </a:stretch>
        </p:blipFill>
        <p:spPr>
          <a:xfrm>
            <a:off x="3584447" y="5768874"/>
            <a:ext cx="58505" cy="41742"/>
          </a:xfrm>
          <a:prstGeom prst="rect">
            <a:avLst/>
          </a:prstGeom>
        </p:spPr>
      </p:pic>
      <p:pic>
        <p:nvPicPr>
          <p:cNvPr id="293" name="Image 291" descr=" ">    </p:cNvPr>
          <p:cNvPicPr>
            <a:picLocks noChangeAspect="1"/>
          </p:cNvPicPr>
          <p:nvPr/>
        </p:nvPicPr>
        <p:blipFill>
          <a:blip r:embed="rId567">
            <a:extLst>
              <a:ext uri="{96DAC541-7B7A-43D3-8B79-37D633B846F1}">
                <asvg:svgBlip xmlns:asvg="http://schemas.microsoft.com/office/drawing/2016/SVG/main" r:embed="rId568"/>
              </a:ext>
            </a:extLst>
          </a:blip>
          <a:stretch>
            <a:fillRect/>
          </a:stretch>
        </p:blipFill>
        <p:spPr>
          <a:xfrm>
            <a:off x="3225407" y="6203769"/>
            <a:ext cx="31754" cy="58869"/>
          </a:xfrm>
          <a:prstGeom prst="rect">
            <a:avLst/>
          </a:prstGeom>
        </p:spPr>
      </p:pic>
      <p:pic>
        <p:nvPicPr>
          <p:cNvPr id="294" name="Image 292" descr=" ">    </p:cNvPr>
          <p:cNvPicPr>
            <a:picLocks noChangeAspect="1"/>
          </p:cNvPicPr>
          <p:nvPr/>
        </p:nvPicPr>
        <p:blipFill>
          <a:blip r:embed="rId569">
            <a:extLst>
              <a:ext uri="{96DAC541-7B7A-43D3-8B79-37D633B846F1}">
                <asvg:svgBlip xmlns:asvg="http://schemas.microsoft.com/office/drawing/2016/SVG/main" r:embed="rId570"/>
              </a:ext>
            </a:extLst>
          </a:blip>
          <a:stretch>
            <a:fillRect/>
          </a:stretch>
        </p:blipFill>
        <p:spPr>
          <a:xfrm>
            <a:off x="3230866" y="6312001"/>
            <a:ext cx="32834" cy="57680"/>
          </a:xfrm>
          <a:prstGeom prst="rect">
            <a:avLst/>
          </a:prstGeom>
        </p:spPr>
      </p:pic>
      <p:pic>
        <p:nvPicPr>
          <p:cNvPr id="295" name="Image 293" descr=" ">    </p:cNvPr>
          <p:cNvPicPr>
            <a:picLocks noChangeAspect="1"/>
          </p:cNvPicPr>
          <p:nvPr/>
        </p:nvPicPr>
        <p:blipFill>
          <a:blip r:embed="rId571">
            <a:extLst>
              <a:ext uri="{96DAC541-7B7A-43D3-8B79-37D633B846F1}">
                <asvg:svgBlip xmlns:asvg="http://schemas.microsoft.com/office/drawing/2016/SVG/main" r:embed="rId572"/>
              </a:ext>
            </a:extLst>
          </a:blip>
          <a:stretch>
            <a:fillRect/>
          </a:stretch>
        </p:blipFill>
        <p:spPr>
          <a:xfrm>
            <a:off x="3257827" y="6412012"/>
            <a:ext cx="41242" cy="53288"/>
          </a:xfrm>
          <a:prstGeom prst="rect">
            <a:avLst/>
          </a:prstGeom>
        </p:spPr>
      </p:pic>
      <p:pic>
        <p:nvPicPr>
          <p:cNvPr id="296" name="Image 294" descr=" ">    </p:cNvPr>
          <p:cNvPicPr>
            <a:picLocks noChangeAspect="1"/>
          </p:cNvPicPr>
          <p:nvPr/>
        </p:nvPicPr>
        <p:blipFill>
          <a:blip r:embed="rId573">
            <a:extLst>
              <a:ext uri="{96DAC541-7B7A-43D3-8B79-37D633B846F1}">
                <asvg:svgBlip xmlns:asvg="http://schemas.microsoft.com/office/drawing/2016/SVG/main" r:embed="rId574"/>
              </a:ext>
            </a:extLst>
          </a:blip>
          <a:stretch>
            <a:fillRect/>
          </a:stretch>
        </p:blipFill>
        <p:spPr>
          <a:xfrm>
            <a:off x="3554711" y="6660246"/>
            <a:ext cx="50619" cy="37801"/>
          </a:xfrm>
          <a:prstGeom prst="rect">
            <a:avLst/>
          </a:prstGeom>
        </p:spPr>
      </p:pic>
      <p:pic>
        <p:nvPicPr>
          <p:cNvPr id="297" name="Image 295" descr=" ">    </p:cNvPr>
          <p:cNvPicPr>
            <a:picLocks noChangeAspect="1"/>
          </p:cNvPicPr>
          <p:nvPr/>
        </p:nvPicPr>
        <p:blipFill>
          <a:blip r:embed="rId575">
            <a:extLst>
              <a:ext uri="{96DAC541-7B7A-43D3-8B79-37D633B846F1}">
                <asvg:svgBlip xmlns:asvg="http://schemas.microsoft.com/office/drawing/2016/SVG/main" r:embed="rId576"/>
              </a:ext>
            </a:extLst>
          </a:blip>
          <a:stretch>
            <a:fillRect/>
          </a:stretch>
        </p:blipFill>
        <p:spPr>
          <a:xfrm>
            <a:off x="3476735" y="6624447"/>
            <a:ext cx="50204" cy="40159"/>
          </a:xfrm>
          <a:prstGeom prst="rect">
            <a:avLst/>
          </a:prstGeom>
        </p:spPr>
      </p:pic>
      <p:pic>
        <p:nvPicPr>
          <p:cNvPr id="298" name="Image 296" descr=" ">    </p:cNvPr>
          <p:cNvPicPr>
            <a:picLocks noChangeAspect="1"/>
          </p:cNvPicPr>
          <p:nvPr/>
        </p:nvPicPr>
        <p:blipFill>
          <a:blip r:embed="rId577">
            <a:extLst>
              <a:ext uri="{96DAC541-7B7A-43D3-8B79-37D633B846F1}">
                <asvg:svgBlip xmlns:asvg="http://schemas.microsoft.com/office/drawing/2016/SVG/main" r:embed="rId578"/>
              </a:ext>
            </a:extLst>
          </a:blip>
          <a:stretch>
            <a:fillRect/>
          </a:stretch>
        </p:blipFill>
        <p:spPr>
          <a:xfrm>
            <a:off x="3324136" y="6509660"/>
            <a:ext cx="43574" cy="42121"/>
          </a:xfrm>
          <a:prstGeom prst="rect">
            <a:avLst/>
          </a:prstGeom>
        </p:spPr>
      </p:pic>
      <p:pic>
        <p:nvPicPr>
          <p:cNvPr id="299" name="Image 297" descr=" ">    </p:cNvPr>
          <p:cNvPicPr>
            <a:picLocks noChangeAspect="1"/>
          </p:cNvPicPr>
          <p:nvPr/>
        </p:nvPicPr>
        <p:blipFill>
          <a:blip r:embed="rId579">
            <a:extLst>
              <a:ext uri="{96DAC541-7B7A-43D3-8B79-37D633B846F1}">
                <asvg:svgBlip xmlns:asvg="http://schemas.microsoft.com/office/drawing/2016/SVG/main" r:embed="rId580"/>
              </a:ext>
            </a:extLst>
          </a:blip>
          <a:stretch>
            <a:fillRect/>
          </a:stretch>
        </p:blipFill>
        <p:spPr>
          <a:xfrm>
            <a:off x="7101474" y="5746235"/>
            <a:ext cx="346013" cy="272252"/>
          </a:xfrm>
          <a:prstGeom prst="rect">
            <a:avLst/>
          </a:prstGeom>
        </p:spPr>
      </p:pic>
      <p:pic>
        <p:nvPicPr>
          <p:cNvPr id="300" name="Image 298" descr=" ">    </p:cNvPr>
          <p:cNvPicPr>
            <a:picLocks noChangeAspect="1"/>
          </p:cNvPicPr>
          <p:nvPr/>
        </p:nvPicPr>
        <p:blipFill>
          <a:blip r:embed="rId581">
            <a:extLst>
              <a:ext uri="{96DAC541-7B7A-43D3-8B79-37D633B846F1}">
                <asvg:svgBlip xmlns:asvg="http://schemas.microsoft.com/office/drawing/2016/SVG/main" r:embed="rId582"/>
              </a:ext>
            </a:extLst>
          </a:blip>
          <a:stretch>
            <a:fillRect/>
          </a:stretch>
        </p:blipFill>
        <p:spPr>
          <a:xfrm>
            <a:off x="7087763" y="5959718"/>
            <a:ext cx="228732" cy="183783"/>
          </a:xfrm>
          <a:prstGeom prst="rect">
            <a:avLst/>
          </a:prstGeom>
        </p:spPr>
      </p:pic>
      <p:pic>
        <p:nvPicPr>
          <p:cNvPr id="301" name="Image 299" descr=" ">    </p:cNvPr>
          <p:cNvPicPr>
            <a:picLocks noChangeAspect="1"/>
          </p:cNvPicPr>
          <p:nvPr/>
        </p:nvPicPr>
        <p:blipFill>
          <a:blip r:embed="rId583">
            <a:extLst>
              <a:ext uri="{96DAC541-7B7A-43D3-8B79-37D633B846F1}">
                <asvg:svgBlip xmlns:asvg="http://schemas.microsoft.com/office/drawing/2016/SVG/main" r:embed="rId584"/>
              </a:ext>
            </a:extLst>
          </a:blip>
          <a:stretch>
            <a:fillRect/>
          </a:stretch>
        </p:blipFill>
        <p:spPr>
          <a:xfrm>
            <a:off x="7022962" y="5938479"/>
            <a:ext cx="194754" cy="205797"/>
          </a:xfrm>
          <a:prstGeom prst="rect">
            <a:avLst/>
          </a:prstGeom>
        </p:spPr>
      </p:pic>
      <p:pic>
        <p:nvPicPr>
          <p:cNvPr id="302" name="Image 300" descr=" ">    </p:cNvPr>
          <p:cNvPicPr>
            <a:picLocks noChangeAspect="1"/>
          </p:cNvPicPr>
          <p:nvPr/>
        </p:nvPicPr>
        <p:blipFill>
          <a:blip r:embed="rId585">
            <a:extLst>
              <a:ext uri="{96DAC541-7B7A-43D3-8B79-37D633B846F1}">
                <asvg:svgBlip xmlns:asvg="http://schemas.microsoft.com/office/drawing/2016/SVG/main" r:embed="rId586"/>
              </a:ext>
            </a:extLst>
          </a:blip>
          <a:stretch>
            <a:fillRect/>
          </a:stretch>
        </p:blipFill>
        <p:spPr>
          <a:xfrm>
            <a:off x="7004292" y="5732977"/>
            <a:ext cx="464842" cy="439806"/>
          </a:xfrm>
          <a:prstGeom prst="rect">
            <a:avLst/>
          </a:prstGeom>
        </p:spPr>
      </p:pic>
      <p:pic>
        <p:nvPicPr>
          <p:cNvPr id="303" name="Image 301" descr=" ">    </p:cNvPr>
          <p:cNvPicPr>
            <a:picLocks noChangeAspect="1"/>
          </p:cNvPicPr>
          <p:nvPr/>
        </p:nvPicPr>
        <p:blipFill>
          <a:blip r:embed="rId587">
            <a:extLst>
              <a:ext uri="{96DAC541-7B7A-43D3-8B79-37D633B846F1}">
                <asvg:svgBlip xmlns:asvg="http://schemas.microsoft.com/office/drawing/2016/SVG/main" r:embed="rId588"/>
              </a:ext>
            </a:extLst>
          </a:blip>
          <a:stretch>
            <a:fillRect/>
          </a:stretch>
        </p:blipFill>
        <p:spPr>
          <a:xfrm>
            <a:off x="7312755" y="5840851"/>
            <a:ext cx="82206" cy="138385"/>
          </a:xfrm>
          <a:prstGeom prst="rect">
            <a:avLst/>
          </a:prstGeom>
        </p:spPr>
      </p:pic>
      <p:pic>
        <p:nvPicPr>
          <p:cNvPr id="304" name="Image 302" descr=" ">    </p:cNvPr>
          <p:cNvPicPr>
            <a:picLocks noChangeAspect="1"/>
          </p:cNvPicPr>
          <p:nvPr/>
        </p:nvPicPr>
        <p:blipFill>
          <a:blip r:embed="rId589">
            <a:extLst>
              <a:ext uri="{96DAC541-7B7A-43D3-8B79-37D633B846F1}">
                <asvg:svgBlip xmlns:asvg="http://schemas.microsoft.com/office/drawing/2016/SVG/main" r:embed="rId590"/>
              </a:ext>
            </a:extLst>
          </a:blip>
          <a:stretch>
            <a:fillRect/>
          </a:stretch>
        </p:blipFill>
        <p:spPr>
          <a:xfrm>
            <a:off x="7326257" y="5875308"/>
            <a:ext cx="25978" cy="61210"/>
          </a:xfrm>
          <a:prstGeom prst="rect">
            <a:avLst/>
          </a:prstGeom>
        </p:spPr>
      </p:pic>
      <p:pic>
        <p:nvPicPr>
          <p:cNvPr id="305" name="Image 303" descr=" ">    </p:cNvPr>
          <p:cNvPicPr>
            <a:picLocks noChangeAspect="1"/>
          </p:cNvPicPr>
          <p:nvPr/>
        </p:nvPicPr>
        <p:blipFill>
          <a:blip r:embed="rId591">
            <a:extLst>
              <a:ext uri="{96DAC541-7B7A-43D3-8B79-37D633B846F1}">
                <asvg:svgBlip xmlns:asvg="http://schemas.microsoft.com/office/drawing/2016/SVG/main" r:embed="rId592"/>
              </a:ext>
            </a:extLst>
          </a:blip>
          <a:stretch>
            <a:fillRect/>
          </a:stretch>
        </p:blipFill>
        <p:spPr>
          <a:xfrm>
            <a:off x="6000822" y="4881623"/>
            <a:ext cx="308044" cy="236086"/>
          </a:xfrm>
          <a:prstGeom prst="rect">
            <a:avLst/>
          </a:prstGeom>
        </p:spPr>
      </p:pic>
      <p:pic>
        <p:nvPicPr>
          <p:cNvPr id="306" name="Image 304" descr=" ">    </p:cNvPr>
          <p:cNvPicPr>
            <a:picLocks noChangeAspect="1"/>
          </p:cNvPicPr>
          <p:nvPr/>
        </p:nvPicPr>
        <p:blipFill>
          <a:blip r:embed="rId593">
            <a:extLst>
              <a:ext uri="{96DAC541-7B7A-43D3-8B79-37D633B846F1}">
                <asvg:svgBlip xmlns:asvg="http://schemas.microsoft.com/office/drawing/2016/SVG/main" r:embed="rId594"/>
              </a:ext>
            </a:extLst>
          </a:blip>
          <a:stretch>
            <a:fillRect/>
          </a:stretch>
        </p:blipFill>
        <p:spPr>
          <a:xfrm>
            <a:off x="6101652" y="5085617"/>
            <a:ext cx="196790" cy="139861"/>
          </a:xfrm>
          <a:prstGeom prst="rect">
            <a:avLst/>
          </a:prstGeom>
        </p:spPr>
      </p:pic>
      <p:pic>
        <p:nvPicPr>
          <p:cNvPr id="307" name="Image 305" descr=" ">    </p:cNvPr>
          <p:cNvPicPr>
            <a:picLocks noChangeAspect="1"/>
          </p:cNvPicPr>
          <p:nvPr/>
        </p:nvPicPr>
        <p:blipFill>
          <a:blip r:embed="rId595">
            <a:extLst>
              <a:ext uri="{96DAC541-7B7A-43D3-8B79-37D633B846F1}">
                <asvg:svgBlip xmlns:asvg="http://schemas.microsoft.com/office/drawing/2016/SVG/main" r:embed="rId596"/>
              </a:ext>
            </a:extLst>
          </a:blip>
          <a:stretch>
            <a:fillRect/>
          </a:stretch>
        </p:blipFill>
        <p:spPr>
          <a:xfrm>
            <a:off x="6124050" y="5049951"/>
            <a:ext cx="223562" cy="175233"/>
          </a:xfrm>
          <a:prstGeom prst="rect">
            <a:avLst/>
          </a:prstGeom>
        </p:spPr>
      </p:pic>
      <p:pic>
        <p:nvPicPr>
          <p:cNvPr id="308" name="Image 306" descr=" ">    </p:cNvPr>
          <p:cNvPicPr>
            <a:picLocks noChangeAspect="1"/>
          </p:cNvPicPr>
          <p:nvPr/>
        </p:nvPicPr>
        <p:blipFill>
          <a:blip r:embed="rId597">
            <a:extLst>
              <a:ext uri="{96DAC541-7B7A-43D3-8B79-37D633B846F1}">
                <asvg:svgBlip xmlns:asvg="http://schemas.microsoft.com/office/drawing/2016/SVG/main" r:embed="rId598"/>
              </a:ext>
            </a:extLst>
          </a:blip>
          <a:stretch>
            <a:fillRect/>
          </a:stretch>
        </p:blipFill>
        <p:spPr>
          <a:xfrm>
            <a:off x="5981323" y="4875374"/>
            <a:ext cx="389188" cy="377645"/>
          </a:xfrm>
          <a:prstGeom prst="rect">
            <a:avLst/>
          </a:prstGeom>
        </p:spPr>
      </p:pic>
      <p:pic>
        <p:nvPicPr>
          <p:cNvPr id="309" name="Image 307" descr=" ">    </p:cNvPr>
          <p:cNvPicPr>
            <a:picLocks noChangeAspect="1"/>
          </p:cNvPicPr>
          <p:nvPr/>
        </p:nvPicPr>
        <p:blipFill>
          <a:blip r:embed="rId599">
            <a:extLst>
              <a:ext uri="{96DAC541-7B7A-43D3-8B79-37D633B846F1}">
                <asvg:svgBlip xmlns:asvg="http://schemas.microsoft.com/office/drawing/2016/SVG/main" r:embed="rId600"/>
              </a:ext>
            </a:extLst>
          </a:blip>
          <a:stretch>
            <a:fillRect/>
          </a:stretch>
        </p:blipFill>
        <p:spPr>
          <a:xfrm>
            <a:off x="6034393" y="4959249"/>
            <a:ext cx="60949" cy="115644"/>
          </a:xfrm>
          <a:prstGeom prst="rect">
            <a:avLst/>
          </a:prstGeom>
        </p:spPr>
      </p:pic>
      <p:pic>
        <p:nvPicPr>
          <p:cNvPr id="310" name="Image 308" descr=" ">    </p:cNvPr>
          <p:cNvPicPr>
            <a:picLocks noChangeAspect="1"/>
          </p:cNvPicPr>
          <p:nvPr/>
        </p:nvPicPr>
        <p:blipFill>
          <a:blip r:embed="rId601">
            <a:extLst>
              <a:ext uri="{96DAC541-7B7A-43D3-8B79-37D633B846F1}">
                <asvg:svgBlip xmlns:asvg="http://schemas.microsoft.com/office/drawing/2016/SVG/main" r:embed="rId602"/>
              </a:ext>
            </a:extLst>
          </a:blip>
          <a:stretch>
            <a:fillRect/>
          </a:stretch>
        </p:blipFill>
        <p:spPr>
          <a:xfrm>
            <a:off x="6075346" y="5013877"/>
            <a:ext cx="36907" cy="36731"/>
          </a:xfrm>
          <a:prstGeom prst="rect">
            <a:avLst/>
          </a:prstGeom>
        </p:spPr>
      </p:pic>
      <p:pic>
        <p:nvPicPr>
          <p:cNvPr id="311" name="Image 309" descr=" ">    </p:cNvPr>
          <p:cNvPicPr>
            <a:picLocks noChangeAspect="1"/>
          </p:cNvPicPr>
          <p:nvPr/>
        </p:nvPicPr>
        <p:blipFill>
          <a:blip r:embed="rId603">
            <a:extLst>
              <a:ext uri="{96DAC541-7B7A-43D3-8B79-37D633B846F1}">
                <asvg:svgBlip xmlns:asvg="http://schemas.microsoft.com/office/drawing/2016/SVG/main" r:embed="rId604"/>
              </a:ext>
            </a:extLst>
          </a:blip>
          <a:stretch>
            <a:fillRect/>
          </a:stretch>
        </p:blipFill>
        <p:spPr>
          <a:xfrm>
            <a:off x="3796440" y="5478382"/>
            <a:ext cx="262925" cy="170828"/>
          </a:xfrm>
          <a:prstGeom prst="rect">
            <a:avLst/>
          </a:prstGeom>
        </p:spPr>
      </p:pic>
      <p:pic>
        <p:nvPicPr>
          <p:cNvPr id="312" name="Image 310" descr=" ">    </p:cNvPr>
          <p:cNvPicPr>
            <a:picLocks noChangeAspect="1"/>
          </p:cNvPicPr>
          <p:nvPr/>
        </p:nvPicPr>
        <p:blipFill>
          <a:blip r:embed="rId605">
            <a:extLst>
              <a:ext uri="{96DAC541-7B7A-43D3-8B79-37D633B846F1}">
                <asvg:svgBlip xmlns:asvg="http://schemas.microsoft.com/office/drawing/2016/SVG/main" r:embed="rId606"/>
              </a:ext>
            </a:extLst>
          </a:blip>
          <a:stretch>
            <a:fillRect/>
          </a:stretch>
        </p:blipFill>
        <p:spPr>
          <a:xfrm>
            <a:off x="3852122" y="5626272"/>
            <a:ext cx="152894" cy="113114"/>
          </a:xfrm>
          <a:prstGeom prst="rect">
            <a:avLst/>
          </a:prstGeom>
        </p:spPr>
      </p:pic>
      <p:pic>
        <p:nvPicPr>
          <p:cNvPr id="313" name="Image 311" descr=" ">    </p:cNvPr>
          <p:cNvPicPr>
            <a:picLocks noChangeAspect="1"/>
          </p:cNvPicPr>
          <p:nvPr/>
        </p:nvPicPr>
        <p:blipFill>
          <a:blip r:embed="rId607">
            <a:extLst>
              <a:ext uri="{96DAC541-7B7A-43D3-8B79-37D633B846F1}">
                <asvg:svgBlip xmlns:asvg="http://schemas.microsoft.com/office/drawing/2016/SVG/main" r:embed="rId608"/>
              </a:ext>
            </a:extLst>
          </a:blip>
          <a:stretch>
            <a:fillRect/>
          </a:stretch>
        </p:blipFill>
        <p:spPr>
          <a:xfrm>
            <a:off x="3901981" y="5626140"/>
            <a:ext cx="167610" cy="124378"/>
          </a:xfrm>
          <a:prstGeom prst="rect">
            <a:avLst/>
          </a:prstGeom>
        </p:spPr>
      </p:pic>
      <p:pic>
        <p:nvPicPr>
          <p:cNvPr id="314" name="Image 312" descr=" ">    </p:cNvPr>
          <p:cNvPicPr>
            <a:picLocks noChangeAspect="1"/>
          </p:cNvPicPr>
          <p:nvPr/>
        </p:nvPicPr>
        <p:blipFill>
          <a:blip r:embed="rId609">
            <a:extLst>
              <a:ext uri="{96DAC541-7B7A-43D3-8B79-37D633B846F1}">
                <asvg:svgBlip xmlns:asvg="http://schemas.microsoft.com/office/drawing/2016/SVG/main" r:embed="rId610"/>
              </a:ext>
            </a:extLst>
          </a:blip>
          <a:stretch>
            <a:fillRect/>
          </a:stretch>
        </p:blipFill>
        <p:spPr>
          <a:xfrm>
            <a:off x="3784805" y="5468789"/>
            <a:ext cx="301973" cy="308518"/>
          </a:xfrm>
          <a:prstGeom prst="rect">
            <a:avLst/>
          </a:prstGeom>
        </p:spPr>
      </p:pic>
      <p:pic>
        <p:nvPicPr>
          <p:cNvPr id="315" name="Image 313" descr=" ">    </p:cNvPr>
          <p:cNvPicPr>
            <a:picLocks noChangeAspect="1"/>
          </p:cNvPicPr>
          <p:nvPr/>
        </p:nvPicPr>
        <p:blipFill>
          <a:blip r:embed="rId611">
            <a:extLst>
              <a:ext uri="{96DAC541-7B7A-43D3-8B79-37D633B846F1}">
                <asvg:svgBlip xmlns:asvg="http://schemas.microsoft.com/office/drawing/2016/SVG/main" r:embed="rId612"/>
              </a:ext>
            </a:extLst>
          </a:blip>
          <a:stretch>
            <a:fillRect/>
          </a:stretch>
        </p:blipFill>
        <p:spPr>
          <a:xfrm>
            <a:off x="3837723" y="5517221"/>
            <a:ext cx="41450" cy="88125"/>
          </a:xfrm>
          <a:prstGeom prst="rect">
            <a:avLst/>
          </a:prstGeom>
        </p:spPr>
      </p:pic>
      <p:pic>
        <p:nvPicPr>
          <p:cNvPr id="316" name="Image 314" descr=" ">    </p:cNvPr>
          <p:cNvPicPr>
            <a:picLocks noChangeAspect="1"/>
          </p:cNvPicPr>
          <p:nvPr/>
        </p:nvPicPr>
        <p:blipFill>
          <a:blip r:embed="rId613">
            <a:extLst>
              <a:ext uri="{96DAC541-7B7A-43D3-8B79-37D633B846F1}">
                <asvg:svgBlip xmlns:asvg="http://schemas.microsoft.com/office/drawing/2016/SVG/main" r:embed="rId614"/>
              </a:ext>
            </a:extLst>
          </a:blip>
          <a:stretch>
            <a:fillRect/>
          </a:stretch>
        </p:blipFill>
        <p:spPr>
          <a:xfrm>
            <a:off x="2298909" y="6239684"/>
            <a:ext cx="420494" cy="862788"/>
          </a:xfrm>
          <a:prstGeom prst="rect">
            <a:avLst/>
          </a:prstGeom>
        </p:spPr>
      </p:pic>
      <p:pic>
        <p:nvPicPr>
          <p:cNvPr id="317" name="Image 315" descr=" ">    </p:cNvPr>
          <p:cNvPicPr>
            <a:picLocks noChangeAspect="1"/>
          </p:cNvPicPr>
          <p:nvPr/>
        </p:nvPicPr>
        <p:blipFill>
          <a:blip r:embed="rId615">
            <a:extLst>
              <a:ext uri="{96DAC541-7B7A-43D3-8B79-37D633B846F1}">
                <asvg:svgBlip xmlns:asvg="http://schemas.microsoft.com/office/drawing/2016/SVG/main" r:embed="rId616"/>
              </a:ext>
            </a:extLst>
          </a:blip>
          <a:stretch>
            <a:fillRect/>
          </a:stretch>
        </p:blipFill>
        <p:spPr>
          <a:xfrm>
            <a:off x="2428686" y="7100038"/>
            <a:ext cx="252737" cy="151321"/>
          </a:xfrm>
          <a:prstGeom prst="rect">
            <a:avLst/>
          </a:prstGeom>
        </p:spPr>
      </p:pic>
      <p:pic>
        <p:nvPicPr>
          <p:cNvPr id="318" name="Image 316" descr=" ">    </p:cNvPr>
          <p:cNvPicPr>
            <a:picLocks noChangeAspect="1"/>
          </p:cNvPicPr>
          <p:nvPr/>
        </p:nvPicPr>
        <p:blipFill>
          <a:blip r:embed="rId617">
            <a:extLst>
              <a:ext uri="{96DAC541-7B7A-43D3-8B79-37D633B846F1}">
                <asvg:svgBlip xmlns:asvg="http://schemas.microsoft.com/office/drawing/2016/SVG/main" r:embed="rId618"/>
              </a:ext>
            </a:extLst>
          </a:blip>
          <a:stretch>
            <a:fillRect/>
          </a:stretch>
        </p:blipFill>
        <p:spPr>
          <a:xfrm>
            <a:off x="2375070" y="6916014"/>
            <a:ext cx="322738" cy="238942"/>
          </a:xfrm>
          <a:prstGeom prst="rect">
            <a:avLst/>
          </a:prstGeom>
        </p:spPr>
      </p:pic>
      <p:pic>
        <p:nvPicPr>
          <p:cNvPr id="319" name="Image 317" descr=" ">    </p:cNvPr>
          <p:cNvPicPr>
            <a:picLocks noChangeAspect="1"/>
          </p:cNvPicPr>
          <p:nvPr/>
        </p:nvPicPr>
        <p:blipFill>
          <a:blip r:embed="rId619">
            <a:extLst>
              <a:ext uri="{96DAC541-7B7A-43D3-8B79-37D633B846F1}">
                <asvg:svgBlip xmlns:asvg="http://schemas.microsoft.com/office/drawing/2016/SVG/main" r:embed="rId620"/>
              </a:ext>
            </a:extLst>
          </a:blip>
          <a:stretch>
            <a:fillRect/>
          </a:stretch>
        </p:blipFill>
        <p:spPr>
          <a:xfrm>
            <a:off x="2298214" y="6268653"/>
            <a:ext cx="28223" cy="115081"/>
          </a:xfrm>
          <a:prstGeom prst="rect">
            <a:avLst/>
          </a:prstGeom>
        </p:spPr>
      </p:pic>
      <p:pic>
        <p:nvPicPr>
          <p:cNvPr id="320" name="Image 318" descr=" ">    </p:cNvPr>
          <p:cNvPicPr>
            <a:picLocks noChangeAspect="1"/>
          </p:cNvPicPr>
          <p:nvPr/>
        </p:nvPicPr>
        <p:blipFill>
          <a:blip r:embed="rId621">
            <a:extLst>
              <a:ext uri="{96DAC541-7B7A-43D3-8B79-37D633B846F1}">
                <asvg:svgBlip xmlns:asvg="http://schemas.microsoft.com/office/drawing/2016/SVG/main" r:embed="rId622"/>
              </a:ext>
            </a:extLst>
          </a:blip>
          <a:stretch>
            <a:fillRect/>
          </a:stretch>
        </p:blipFill>
        <p:spPr>
          <a:xfrm>
            <a:off x="2319096" y="6053122"/>
            <a:ext cx="96084" cy="194945"/>
          </a:xfrm>
          <a:prstGeom prst="rect">
            <a:avLst/>
          </a:prstGeom>
        </p:spPr>
      </p:pic>
      <p:pic>
        <p:nvPicPr>
          <p:cNvPr id="321" name="Image 319" descr=" ">    </p:cNvPr>
          <p:cNvPicPr>
            <a:picLocks noChangeAspect="1"/>
          </p:cNvPicPr>
          <p:nvPr/>
        </p:nvPicPr>
        <p:blipFill>
          <a:blip r:embed="rId623">
            <a:extLst>
              <a:ext uri="{96DAC541-7B7A-43D3-8B79-37D633B846F1}">
                <asvg:svgBlip xmlns:asvg="http://schemas.microsoft.com/office/drawing/2016/SVG/main" r:embed="rId624"/>
              </a:ext>
            </a:extLst>
          </a:blip>
          <a:stretch>
            <a:fillRect/>
          </a:stretch>
        </p:blipFill>
        <p:spPr>
          <a:xfrm>
            <a:off x="2304494" y="6086332"/>
            <a:ext cx="69135" cy="170655"/>
          </a:xfrm>
          <a:prstGeom prst="rect">
            <a:avLst/>
          </a:prstGeom>
        </p:spPr>
      </p:pic>
      <p:pic>
        <p:nvPicPr>
          <p:cNvPr id="322" name="Image 320" descr=" ">    </p:cNvPr>
          <p:cNvPicPr>
            <a:picLocks noChangeAspect="1"/>
          </p:cNvPicPr>
          <p:nvPr/>
        </p:nvPicPr>
        <p:blipFill>
          <a:blip r:embed="rId625">
            <a:extLst>
              <a:ext uri="{96DAC541-7B7A-43D3-8B79-37D633B846F1}">
                <asvg:svgBlip xmlns:asvg="http://schemas.microsoft.com/office/drawing/2016/SVG/main" r:embed="rId626"/>
              </a:ext>
            </a:extLst>
          </a:blip>
          <a:stretch>
            <a:fillRect/>
          </a:stretch>
        </p:blipFill>
        <p:spPr>
          <a:xfrm>
            <a:off x="2335613" y="6657515"/>
            <a:ext cx="111281" cy="171816"/>
          </a:xfrm>
          <a:prstGeom prst="rect">
            <a:avLst/>
          </a:prstGeom>
        </p:spPr>
      </p:pic>
      <p:pic>
        <p:nvPicPr>
          <p:cNvPr id="323" name="Image 321" descr=" ">    </p:cNvPr>
          <p:cNvPicPr>
            <a:picLocks noChangeAspect="1"/>
          </p:cNvPicPr>
          <p:nvPr/>
        </p:nvPicPr>
        <p:blipFill>
          <a:blip r:embed="rId627">
            <a:extLst>
              <a:ext uri="{96DAC541-7B7A-43D3-8B79-37D633B846F1}">
                <asvg:svgBlip xmlns:asvg="http://schemas.microsoft.com/office/drawing/2016/SVG/main" r:embed="rId628"/>
              </a:ext>
            </a:extLst>
          </a:blip>
          <a:stretch>
            <a:fillRect/>
          </a:stretch>
        </p:blipFill>
        <p:spPr>
          <a:xfrm>
            <a:off x="2434947" y="6828555"/>
            <a:ext cx="90870" cy="120672"/>
          </a:xfrm>
          <a:prstGeom prst="rect">
            <a:avLst/>
          </a:prstGeom>
        </p:spPr>
      </p:pic>
      <p:pic>
        <p:nvPicPr>
          <p:cNvPr id="324" name="Image 322" descr=" ">    </p:cNvPr>
          <p:cNvPicPr>
            <a:picLocks noChangeAspect="1"/>
          </p:cNvPicPr>
          <p:nvPr/>
        </p:nvPicPr>
        <p:blipFill>
          <a:blip r:embed="rId629">
            <a:extLst>
              <a:ext uri="{96DAC541-7B7A-43D3-8B79-37D633B846F1}">
                <asvg:svgBlip xmlns:asvg="http://schemas.microsoft.com/office/drawing/2016/SVG/main" r:embed="rId630"/>
              </a:ext>
            </a:extLst>
          </a:blip>
          <a:stretch>
            <a:fillRect/>
          </a:stretch>
        </p:blipFill>
        <p:spPr>
          <a:xfrm>
            <a:off x="2365945" y="6552673"/>
            <a:ext cx="56316" cy="72394"/>
          </a:xfrm>
          <a:prstGeom prst="rect">
            <a:avLst/>
          </a:prstGeom>
        </p:spPr>
      </p:pic>
      <p:pic>
        <p:nvPicPr>
          <p:cNvPr id="325" name="Image 323" descr=" ">    </p:cNvPr>
          <p:cNvPicPr>
            <a:picLocks noChangeAspect="1"/>
          </p:cNvPicPr>
          <p:nvPr/>
        </p:nvPicPr>
        <p:blipFill>
          <a:blip r:embed="rId631">
            <a:extLst>
              <a:ext uri="{96DAC541-7B7A-43D3-8B79-37D633B846F1}">
                <asvg:svgBlip xmlns:asvg="http://schemas.microsoft.com/office/drawing/2016/SVG/main" r:embed="rId632"/>
              </a:ext>
            </a:extLst>
          </a:blip>
          <a:stretch>
            <a:fillRect/>
          </a:stretch>
        </p:blipFill>
        <p:spPr>
          <a:xfrm>
            <a:off x="2304283" y="6022370"/>
            <a:ext cx="450859" cy="1261604"/>
          </a:xfrm>
          <a:prstGeom prst="rect">
            <a:avLst/>
          </a:prstGeom>
        </p:spPr>
      </p:pic>
      <p:pic>
        <p:nvPicPr>
          <p:cNvPr id="326" name="Image 324" descr=" ">    </p:cNvPr>
          <p:cNvPicPr>
            <a:picLocks noChangeAspect="1"/>
          </p:cNvPicPr>
          <p:nvPr/>
        </p:nvPicPr>
        <p:blipFill>
          <a:blip r:embed="rId633">
            <a:extLst>
              <a:ext uri="{96DAC541-7B7A-43D3-8B79-37D633B846F1}">
                <asvg:svgBlip xmlns:asvg="http://schemas.microsoft.com/office/drawing/2016/SVG/main" r:embed="rId634"/>
              </a:ext>
            </a:extLst>
          </a:blip>
          <a:stretch>
            <a:fillRect/>
          </a:stretch>
        </p:blipFill>
        <p:spPr>
          <a:xfrm>
            <a:off x="7698383" y="8289417"/>
            <a:ext cx="14407" cy="11195"/>
          </a:xfrm>
          <a:prstGeom prst="rect">
            <a:avLst/>
          </a:prstGeom>
        </p:spPr>
      </p:pic>
      <p:pic>
        <p:nvPicPr>
          <p:cNvPr id="327" name="Image 325" descr=" ">    </p:cNvPr>
          <p:cNvPicPr>
            <a:picLocks noChangeAspect="1"/>
          </p:cNvPicPr>
          <p:nvPr/>
        </p:nvPicPr>
        <p:blipFill>
          <a:blip r:embed="rId635">
            <a:extLst>
              <a:ext uri="{96DAC541-7B7A-43D3-8B79-37D633B846F1}">
                <asvg:svgBlip xmlns:asvg="http://schemas.microsoft.com/office/drawing/2016/SVG/main" r:embed="rId636"/>
              </a:ext>
            </a:extLst>
          </a:blip>
          <a:stretch>
            <a:fillRect/>
          </a:stretch>
        </p:blipFill>
        <p:spPr>
          <a:xfrm>
            <a:off x="7800736" y="8214266"/>
            <a:ext cx="23983" cy="36514"/>
          </a:xfrm>
          <a:prstGeom prst="rect">
            <a:avLst/>
          </a:prstGeom>
        </p:spPr>
      </p:pic>
      <p:pic>
        <p:nvPicPr>
          <p:cNvPr id="328" name="Image 326" descr=" ">    </p:cNvPr>
          <p:cNvPicPr>
            <a:picLocks noChangeAspect="1"/>
          </p:cNvPicPr>
          <p:nvPr/>
        </p:nvPicPr>
        <p:blipFill>
          <a:blip r:embed="rId637">
            <a:extLst>
              <a:ext uri="{96DAC541-7B7A-43D3-8B79-37D633B846F1}">
                <asvg:svgBlip xmlns:asvg="http://schemas.microsoft.com/office/drawing/2016/SVG/main" r:embed="rId638"/>
              </a:ext>
            </a:extLst>
          </a:blip>
          <a:stretch>
            <a:fillRect/>
          </a:stretch>
        </p:blipFill>
        <p:spPr>
          <a:xfrm>
            <a:off x="7699077" y="8790394"/>
            <a:ext cx="43222" cy="44797"/>
          </a:xfrm>
          <a:prstGeom prst="rect">
            <a:avLst/>
          </a:prstGeom>
        </p:spPr>
      </p:pic>
      <p:pic>
        <p:nvPicPr>
          <p:cNvPr id="329" name="Image 327" descr=" ">    </p:cNvPr>
          <p:cNvPicPr>
            <a:picLocks noChangeAspect="1"/>
          </p:cNvPicPr>
          <p:nvPr/>
        </p:nvPicPr>
        <p:blipFill>
          <a:blip r:embed="rId639">
            <a:extLst>
              <a:ext uri="{96DAC541-7B7A-43D3-8B79-37D633B846F1}">
                <asvg:svgBlip xmlns:asvg="http://schemas.microsoft.com/office/drawing/2016/SVG/main" r:embed="rId640"/>
              </a:ext>
            </a:extLst>
          </a:blip>
          <a:stretch>
            <a:fillRect/>
          </a:stretch>
        </p:blipFill>
        <p:spPr>
          <a:xfrm>
            <a:off x="7744157" y="8485908"/>
            <a:ext cx="14566" cy="14815"/>
          </a:xfrm>
          <a:prstGeom prst="rect">
            <a:avLst/>
          </a:prstGeom>
        </p:spPr>
      </p:pic>
      <p:pic>
        <p:nvPicPr>
          <p:cNvPr id="330" name="Image 328" descr=" ">    </p:cNvPr>
          <p:cNvPicPr>
            <a:picLocks noChangeAspect="1"/>
          </p:cNvPicPr>
          <p:nvPr/>
        </p:nvPicPr>
        <p:blipFill>
          <a:blip r:embed="rId641">
            <a:extLst>
              <a:ext uri="{96DAC541-7B7A-43D3-8B79-37D633B846F1}">
                <asvg:svgBlip xmlns:asvg="http://schemas.microsoft.com/office/drawing/2016/SVG/main" r:embed="rId642"/>
              </a:ext>
            </a:extLst>
          </a:blip>
          <a:stretch>
            <a:fillRect/>
          </a:stretch>
        </p:blipFill>
        <p:spPr>
          <a:xfrm>
            <a:off x="7752793" y="9121825"/>
            <a:ext cx="13358" cy="23450"/>
          </a:xfrm>
          <a:prstGeom prst="rect">
            <a:avLst/>
          </a:prstGeom>
        </p:spPr>
      </p:pic>
      <p:pic>
        <p:nvPicPr>
          <p:cNvPr id="331" name="Image 329" descr=" ">    </p:cNvPr>
          <p:cNvPicPr>
            <a:picLocks noChangeAspect="1"/>
          </p:cNvPicPr>
          <p:nvPr/>
        </p:nvPicPr>
        <p:blipFill>
          <a:blip r:embed="rId643">
            <a:extLst>
              <a:ext uri="{96DAC541-7B7A-43D3-8B79-37D633B846F1}">
                <asvg:svgBlip xmlns:asvg="http://schemas.microsoft.com/office/drawing/2016/SVG/main" r:embed="rId644"/>
              </a:ext>
            </a:extLst>
          </a:blip>
          <a:stretch>
            <a:fillRect/>
          </a:stretch>
        </p:blipFill>
        <p:spPr>
          <a:xfrm>
            <a:off x="7721967" y="8743342"/>
            <a:ext cx="24457" cy="41193"/>
          </a:xfrm>
          <a:prstGeom prst="rect">
            <a:avLst/>
          </a:prstGeom>
        </p:spPr>
      </p:pic>
      <p:pic>
        <p:nvPicPr>
          <p:cNvPr id="332" name="Image 330" descr=" ">    </p:cNvPr>
          <p:cNvPicPr>
            <a:picLocks noChangeAspect="1"/>
          </p:cNvPicPr>
          <p:nvPr/>
        </p:nvPicPr>
        <p:blipFill>
          <a:blip r:embed="rId645">
            <a:extLst>
              <a:ext uri="{96DAC541-7B7A-43D3-8B79-37D633B846F1}">
                <asvg:svgBlip xmlns:asvg="http://schemas.microsoft.com/office/drawing/2016/SVG/main" r:embed="rId646"/>
              </a:ext>
            </a:extLst>
          </a:blip>
          <a:stretch>
            <a:fillRect/>
          </a:stretch>
        </p:blipFill>
        <p:spPr>
          <a:xfrm>
            <a:off x="7224821" y="9226352"/>
            <a:ext cx="14498" cy="11522"/>
          </a:xfrm>
          <a:prstGeom prst="rect">
            <a:avLst/>
          </a:prstGeom>
        </p:spPr>
      </p:pic>
      <p:pic>
        <p:nvPicPr>
          <p:cNvPr id="333" name="Image 331" descr=" ">    </p:cNvPr>
          <p:cNvPicPr>
            <a:picLocks noChangeAspect="1"/>
          </p:cNvPicPr>
          <p:nvPr/>
        </p:nvPicPr>
        <p:blipFill>
          <a:blip r:embed="rId647">
            <a:extLst>
              <a:ext uri="{96DAC541-7B7A-43D3-8B79-37D633B846F1}">
                <asvg:svgBlip xmlns:asvg="http://schemas.microsoft.com/office/drawing/2016/SVG/main" r:embed="rId648"/>
              </a:ext>
            </a:extLst>
          </a:blip>
          <a:stretch>
            <a:fillRect/>
          </a:stretch>
        </p:blipFill>
        <p:spPr>
          <a:xfrm>
            <a:off x="7162550" y="8970293"/>
            <a:ext cx="24693" cy="32555"/>
          </a:xfrm>
          <a:prstGeom prst="rect">
            <a:avLst/>
          </a:prstGeom>
        </p:spPr>
      </p:pic>
      <p:pic>
        <p:nvPicPr>
          <p:cNvPr id="334" name="Image 332" descr=" ">    </p:cNvPr>
          <p:cNvPicPr>
            <a:picLocks noChangeAspect="1"/>
          </p:cNvPicPr>
          <p:nvPr/>
        </p:nvPicPr>
        <p:blipFill>
          <a:blip r:embed="rId649">
            <a:extLst>
              <a:ext uri="{96DAC541-7B7A-43D3-8B79-37D633B846F1}">
                <asvg:svgBlip xmlns:asvg="http://schemas.microsoft.com/office/drawing/2016/SVG/main" r:embed="rId650"/>
              </a:ext>
            </a:extLst>
          </a:blip>
          <a:stretch>
            <a:fillRect/>
          </a:stretch>
        </p:blipFill>
        <p:spPr>
          <a:xfrm>
            <a:off x="7229286" y="9222566"/>
            <a:ext cx="11598" cy="14232"/>
          </a:xfrm>
          <a:prstGeom prst="rect">
            <a:avLst/>
          </a:prstGeom>
        </p:spPr>
      </p:pic>
      <p:pic>
        <p:nvPicPr>
          <p:cNvPr id="335" name="Image 333" descr=" ">    </p:cNvPr>
          <p:cNvPicPr>
            <a:picLocks noChangeAspect="1"/>
          </p:cNvPicPr>
          <p:nvPr/>
        </p:nvPicPr>
        <p:blipFill>
          <a:blip r:embed="rId651">
            <a:extLst>
              <a:ext uri="{96DAC541-7B7A-43D3-8B79-37D633B846F1}">
                <asvg:svgBlip xmlns:asvg="http://schemas.microsoft.com/office/drawing/2016/SVG/main" r:embed="rId652"/>
              </a:ext>
            </a:extLst>
          </a:blip>
          <a:stretch>
            <a:fillRect/>
          </a:stretch>
        </p:blipFill>
        <p:spPr>
          <a:xfrm>
            <a:off x="7329538" y="6677687"/>
            <a:ext cx="449627" cy="841977"/>
          </a:xfrm>
          <a:prstGeom prst="rect">
            <a:avLst/>
          </a:prstGeom>
        </p:spPr>
      </p:pic>
      <p:pic>
        <p:nvPicPr>
          <p:cNvPr id="336" name="Image 334" descr=" ">    </p:cNvPr>
          <p:cNvPicPr>
            <a:picLocks noChangeAspect="1"/>
          </p:cNvPicPr>
          <p:nvPr/>
        </p:nvPicPr>
        <p:blipFill>
          <a:blip r:embed="rId653">
            <a:extLst>
              <a:ext uri="{96DAC541-7B7A-43D3-8B79-37D633B846F1}">
                <asvg:svgBlip xmlns:asvg="http://schemas.microsoft.com/office/drawing/2016/SVG/main" r:embed="rId654"/>
              </a:ext>
            </a:extLst>
          </a:blip>
          <a:stretch>
            <a:fillRect/>
          </a:stretch>
        </p:blipFill>
        <p:spPr>
          <a:xfrm>
            <a:off x="7015119" y="7681375"/>
            <a:ext cx="423828" cy="692434"/>
          </a:xfrm>
          <a:prstGeom prst="rect">
            <a:avLst/>
          </a:prstGeom>
        </p:spPr>
      </p:pic>
      <p:pic>
        <p:nvPicPr>
          <p:cNvPr id="337" name="Image 335" descr=" ">    </p:cNvPr>
          <p:cNvPicPr>
            <a:picLocks noChangeAspect="1"/>
          </p:cNvPicPr>
          <p:nvPr/>
        </p:nvPicPr>
        <p:blipFill>
          <a:blip r:embed="rId655">
            <a:extLst>
              <a:ext uri="{96DAC541-7B7A-43D3-8B79-37D633B846F1}">
                <asvg:svgBlip xmlns:asvg="http://schemas.microsoft.com/office/drawing/2016/SVG/main" r:embed="rId656"/>
              </a:ext>
            </a:extLst>
          </a:blip>
          <a:stretch>
            <a:fillRect/>
          </a:stretch>
        </p:blipFill>
        <p:spPr>
          <a:xfrm>
            <a:off x="7562501" y="8196556"/>
            <a:ext cx="393764" cy="949116"/>
          </a:xfrm>
          <a:prstGeom prst="rect">
            <a:avLst/>
          </a:prstGeom>
        </p:spPr>
      </p:pic>
      <p:pic>
        <p:nvPicPr>
          <p:cNvPr id="338" name="Image 336" descr=" ">    </p:cNvPr>
          <p:cNvPicPr>
            <a:picLocks noChangeAspect="1"/>
          </p:cNvPicPr>
          <p:nvPr/>
        </p:nvPicPr>
        <p:blipFill>
          <a:blip r:embed="rId657">
            <a:extLst>
              <a:ext uri="{96DAC541-7B7A-43D3-8B79-37D633B846F1}">
                <asvg:svgBlip xmlns:asvg="http://schemas.microsoft.com/office/drawing/2016/SVG/main" r:embed="rId658"/>
              </a:ext>
            </a:extLst>
          </a:blip>
          <a:stretch>
            <a:fillRect/>
          </a:stretch>
        </p:blipFill>
        <p:spPr>
          <a:xfrm>
            <a:off x="7233808" y="6750472"/>
            <a:ext cx="566199" cy="947648"/>
          </a:xfrm>
          <a:prstGeom prst="rect">
            <a:avLst/>
          </a:prstGeom>
        </p:spPr>
      </p:pic>
      <p:pic>
        <p:nvPicPr>
          <p:cNvPr id="339" name="Image 337" descr=" ">    </p:cNvPr>
          <p:cNvPicPr>
            <a:picLocks noChangeAspect="1"/>
          </p:cNvPicPr>
          <p:nvPr/>
        </p:nvPicPr>
        <p:blipFill>
          <a:blip r:embed="rId659"/>
          <a:stretch>
            <a:fillRect/>
          </a:stretch>
        </p:blipFill>
        <p:spPr>
          <a:xfrm>
            <a:off x="7324815" y="6750341"/>
            <a:ext cx="0" cy="132"/>
          </a:xfrm>
          <a:prstGeom prst="rect">
            <a:avLst/>
          </a:prstGeom>
        </p:spPr>
      </p:pic>
      <p:pic>
        <p:nvPicPr>
          <p:cNvPr id="340" name="Image 338" descr=" ">    </p:cNvPr>
          <p:cNvPicPr>
            <a:picLocks noChangeAspect="1"/>
          </p:cNvPicPr>
          <p:nvPr/>
        </p:nvPicPr>
        <p:blipFill>
          <a:blip r:embed="rId660">
            <a:extLst>
              <a:ext uri="{96DAC541-7B7A-43D3-8B79-37D633B846F1}">
                <asvg:svgBlip xmlns:asvg="http://schemas.microsoft.com/office/drawing/2016/SVG/main" r:embed="rId661"/>
              </a:ext>
            </a:extLst>
          </a:blip>
          <a:stretch>
            <a:fillRect/>
          </a:stretch>
        </p:blipFill>
        <p:spPr>
          <a:xfrm>
            <a:off x="7287995" y="6692931"/>
            <a:ext cx="500739" cy="897768"/>
          </a:xfrm>
          <a:prstGeom prst="rect">
            <a:avLst/>
          </a:prstGeom>
        </p:spPr>
      </p:pic>
      <p:pic>
        <p:nvPicPr>
          <p:cNvPr id="341" name="Image 339" descr=" ">    </p:cNvPr>
          <p:cNvPicPr>
            <a:picLocks noChangeAspect="1"/>
          </p:cNvPicPr>
          <p:nvPr/>
        </p:nvPicPr>
        <p:blipFill>
          <a:blip r:embed="rId662"/>
          <a:stretch>
            <a:fillRect/>
          </a:stretch>
        </p:blipFill>
        <p:spPr>
          <a:xfrm>
            <a:off x="1892537" y="3867032"/>
            <a:ext cx="1310878" cy="1310714"/>
          </a:xfrm>
          <a:prstGeom prst="rect">
            <a:avLst/>
          </a:prstGeom>
        </p:spPr>
      </p:pic>
      <p:pic>
        <p:nvPicPr>
          <p:cNvPr id="342" name="Image 340" descr=" ">    </p:cNvPr>
          <p:cNvPicPr>
            <a:picLocks noChangeAspect="1"/>
          </p:cNvPicPr>
          <p:nvPr/>
        </p:nvPicPr>
        <p:blipFill>
          <a:blip r:embed="rId663"/>
          <a:stretch>
            <a:fillRect/>
          </a:stretch>
        </p:blipFill>
        <p:spPr>
          <a:xfrm>
            <a:off x="7417493" y="6694373"/>
            <a:ext cx="6948" cy="11927"/>
          </a:xfrm>
          <a:prstGeom prst="rect">
            <a:avLst/>
          </a:prstGeom>
        </p:spPr>
      </p:pic>
      <p:pic>
        <p:nvPicPr>
          <p:cNvPr id="343" name="Image 341" descr=" ">    </p:cNvPr>
          <p:cNvPicPr>
            <a:picLocks noChangeAspect="1"/>
          </p:cNvPicPr>
          <p:nvPr/>
        </p:nvPicPr>
        <p:blipFill>
          <a:blip r:embed="rId664"/>
          <a:stretch>
            <a:fillRect/>
          </a:stretch>
        </p:blipFill>
        <p:spPr>
          <a:xfrm>
            <a:off x="7323897" y="6750472"/>
            <a:ext cx="918" cy="7733"/>
          </a:xfrm>
          <a:prstGeom prst="rect">
            <a:avLst/>
          </a:prstGeom>
        </p:spPr>
      </p:pic>
      <p:pic>
        <p:nvPicPr>
          <p:cNvPr id="344" name="Image 342" descr=" ">    </p:cNvPr>
          <p:cNvPicPr>
            <a:picLocks noChangeAspect="1"/>
          </p:cNvPicPr>
          <p:nvPr/>
        </p:nvPicPr>
        <p:blipFill>
          <a:blip r:embed="rId665">
            <a:extLst>
              <a:ext uri="{96DAC541-7B7A-43D3-8B79-37D633B846F1}">
                <asvg:svgBlip xmlns:asvg="http://schemas.microsoft.com/office/drawing/2016/SVG/main" r:embed="rId666"/>
              </a:ext>
            </a:extLst>
          </a:blip>
          <a:stretch>
            <a:fillRect/>
          </a:stretch>
        </p:blipFill>
        <p:spPr>
          <a:xfrm>
            <a:off x="7324684" y="6750341"/>
            <a:ext cx="131" cy="262"/>
          </a:xfrm>
          <a:prstGeom prst="rect">
            <a:avLst/>
          </a:prstGeom>
        </p:spPr>
      </p:pic>
      <p:pic>
        <p:nvPicPr>
          <p:cNvPr id="345" name="Image 343" descr=" ">    </p:cNvPr>
          <p:cNvPicPr>
            <a:picLocks noChangeAspect="1"/>
          </p:cNvPicPr>
          <p:nvPr/>
        </p:nvPicPr>
        <p:blipFill>
          <a:blip r:embed="rId667"/>
          <a:stretch>
            <a:fillRect/>
          </a:stretch>
        </p:blipFill>
        <p:spPr>
          <a:xfrm>
            <a:off x="1892537" y="3867032"/>
            <a:ext cx="1310878" cy="1310714"/>
          </a:xfrm>
          <a:prstGeom prst="rect">
            <a:avLst/>
          </a:prstGeom>
        </p:spPr>
      </p:pic>
      <p:pic>
        <p:nvPicPr>
          <p:cNvPr id="346" name="Image 344" descr=" ">    </p:cNvPr>
          <p:cNvPicPr>
            <a:picLocks noChangeAspect="1"/>
          </p:cNvPicPr>
          <p:nvPr/>
        </p:nvPicPr>
        <p:blipFill>
          <a:blip r:embed="rId668">
            <a:extLst>
              <a:ext uri="{96DAC541-7B7A-43D3-8B79-37D633B846F1}">
                <asvg:svgBlip xmlns:asvg="http://schemas.microsoft.com/office/drawing/2016/SVG/main" r:embed="rId669"/>
              </a:ext>
            </a:extLst>
          </a:blip>
          <a:stretch>
            <a:fillRect/>
          </a:stretch>
        </p:blipFill>
        <p:spPr>
          <a:xfrm>
            <a:off x="7581610" y="8286367"/>
            <a:ext cx="168846" cy="804123"/>
          </a:xfrm>
          <a:prstGeom prst="rect">
            <a:avLst/>
          </a:prstGeom>
        </p:spPr>
      </p:pic>
      <p:pic>
        <p:nvPicPr>
          <p:cNvPr id="347" name="Image 345" descr=" ">    </p:cNvPr>
          <p:cNvPicPr>
            <a:picLocks noChangeAspect="1"/>
          </p:cNvPicPr>
          <p:nvPr/>
        </p:nvPicPr>
        <p:blipFill>
          <a:blip r:embed="rId670"/>
          <a:stretch>
            <a:fillRect/>
          </a:stretch>
        </p:blipFill>
        <p:spPr>
          <a:xfrm>
            <a:off x="7726467" y="8475766"/>
            <a:ext cx="22023" cy="20185"/>
          </a:xfrm>
          <a:prstGeom prst="rect">
            <a:avLst/>
          </a:prstGeom>
        </p:spPr>
      </p:pic>
      <p:pic>
        <p:nvPicPr>
          <p:cNvPr id="348" name="Image 346" descr=" ">    </p:cNvPr>
          <p:cNvPicPr>
            <a:picLocks noChangeAspect="1"/>
          </p:cNvPicPr>
          <p:nvPr/>
        </p:nvPicPr>
        <p:blipFill>
          <a:blip r:embed="rId671">
            <a:extLst>
              <a:ext uri="{96DAC541-7B7A-43D3-8B79-37D633B846F1}">
                <asvg:svgBlip xmlns:asvg="http://schemas.microsoft.com/office/drawing/2016/SVG/main" r:embed="rId672"/>
              </a:ext>
            </a:extLst>
          </a:blip>
          <a:stretch>
            <a:fillRect/>
          </a:stretch>
        </p:blipFill>
        <p:spPr>
          <a:xfrm>
            <a:off x="7052677" y="8761313"/>
            <a:ext cx="411878" cy="666065"/>
          </a:xfrm>
          <a:prstGeom prst="rect">
            <a:avLst/>
          </a:prstGeom>
        </p:spPr>
      </p:pic>
      <p:pic>
        <p:nvPicPr>
          <p:cNvPr id="349" name="Image 347" descr=" ">    </p:cNvPr>
          <p:cNvPicPr>
            <a:picLocks noChangeAspect="1"/>
          </p:cNvPicPr>
          <p:nvPr/>
        </p:nvPicPr>
        <p:blipFill>
          <a:blip r:embed="rId673">
            <a:extLst>
              <a:ext uri="{96DAC541-7B7A-43D3-8B79-37D633B846F1}">
                <asvg:svgBlip xmlns:asvg="http://schemas.microsoft.com/office/drawing/2016/SVG/main" r:embed="rId674"/>
              </a:ext>
            </a:extLst>
          </a:blip>
          <a:stretch>
            <a:fillRect/>
          </a:stretch>
        </p:blipFill>
        <p:spPr>
          <a:xfrm>
            <a:off x="7581091" y="8873829"/>
            <a:ext cx="178672" cy="406451"/>
          </a:xfrm>
          <a:prstGeom prst="rect">
            <a:avLst/>
          </a:prstGeom>
        </p:spPr>
      </p:pic>
      <p:pic>
        <p:nvPicPr>
          <p:cNvPr id="350" name="Image 348" descr=" ">    </p:cNvPr>
          <p:cNvPicPr>
            <a:picLocks noChangeAspect="1"/>
          </p:cNvPicPr>
          <p:nvPr/>
        </p:nvPicPr>
        <p:blipFill>
          <a:blip r:embed="rId675">
            <a:extLst>
              <a:ext uri="{96DAC541-7B7A-43D3-8B79-37D633B846F1}">
                <asvg:svgBlip xmlns:asvg="http://schemas.microsoft.com/office/drawing/2016/SVG/main" r:embed="rId676"/>
              </a:ext>
            </a:extLst>
          </a:blip>
          <a:stretch>
            <a:fillRect/>
          </a:stretch>
        </p:blipFill>
        <p:spPr>
          <a:xfrm>
            <a:off x="7720307" y="9127322"/>
            <a:ext cx="39457" cy="17959"/>
          </a:xfrm>
          <a:prstGeom prst="rect">
            <a:avLst/>
          </a:prstGeom>
        </p:spPr>
      </p:pic>
      <p:pic>
        <p:nvPicPr>
          <p:cNvPr id="351" name="Image 349" descr=" ">    </p:cNvPr>
          <p:cNvPicPr>
            <a:picLocks noChangeAspect="1"/>
          </p:cNvPicPr>
          <p:nvPr/>
        </p:nvPicPr>
        <p:blipFill>
          <a:blip r:embed="rId677">
            <a:extLst>
              <a:ext uri="{96DAC541-7B7A-43D3-8B79-37D633B846F1}">
                <asvg:svgBlip xmlns:asvg="http://schemas.microsoft.com/office/drawing/2016/SVG/main" r:embed="rId678"/>
              </a:ext>
            </a:extLst>
          </a:blip>
          <a:stretch>
            <a:fillRect/>
          </a:stretch>
        </p:blipFill>
        <p:spPr>
          <a:xfrm>
            <a:off x="6924569" y="7780955"/>
            <a:ext cx="495940" cy="739871"/>
          </a:xfrm>
          <a:prstGeom prst="rect">
            <a:avLst/>
          </a:prstGeom>
        </p:spPr>
      </p:pic>
      <p:pic>
        <p:nvPicPr>
          <p:cNvPr id="352" name="Image 350" descr=" ">    </p:cNvPr>
          <p:cNvPicPr>
            <a:picLocks noChangeAspect="1"/>
          </p:cNvPicPr>
          <p:nvPr/>
        </p:nvPicPr>
        <p:blipFill>
          <a:blip r:embed="rId679">
            <a:extLst>
              <a:ext uri="{96DAC541-7B7A-43D3-8B79-37D633B846F1}">
                <asvg:svgBlip xmlns:asvg="http://schemas.microsoft.com/office/drawing/2016/SVG/main" r:embed="rId680"/>
              </a:ext>
            </a:extLst>
          </a:blip>
          <a:stretch>
            <a:fillRect/>
          </a:stretch>
        </p:blipFill>
        <p:spPr>
          <a:xfrm>
            <a:off x="7066703" y="8407082"/>
            <a:ext cx="648" cy="414"/>
          </a:xfrm>
          <a:prstGeom prst="rect">
            <a:avLst/>
          </a:prstGeom>
        </p:spPr>
      </p:pic>
      <p:pic>
        <p:nvPicPr>
          <p:cNvPr id="353" name="Image 351" descr=" ">    </p:cNvPr>
          <p:cNvPicPr>
            <a:picLocks noChangeAspect="1"/>
          </p:cNvPicPr>
          <p:nvPr/>
        </p:nvPicPr>
        <p:blipFill>
          <a:blip r:embed="rId681">
            <a:extLst>
              <a:ext uri="{96DAC541-7B7A-43D3-8B79-37D633B846F1}">
                <asvg:svgBlip xmlns:asvg="http://schemas.microsoft.com/office/drawing/2016/SVG/main" r:embed="rId682"/>
              </a:ext>
            </a:extLst>
          </a:blip>
          <a:stretch>
            <a:fillRect/>
          </a:stretch>
        </p:blipFill>
        <p:spPr>
          <a:xfrm>
            <a:off x="7052283" y="8390568"/>
            <a:ext cx="262" cy="262"/>
          </a:xfrm>
          <a:prstGeom prst="rect">
            <a:avLst/>
          </a:prstGeom>
        </p:spPr>
      </p:pic>
      <p:pic>
        <p:nvPicPr>
          <p:cNvPr id="354" name="Image 352" descr=" ">    </p:cNvPr>
          <p:cNvPicPr>
            <a:picLocks noChangeAspect="1"/>
          </p:cNvPicPr>
          <p:nvPr/>
        </p:nvPicPr>
        <p:blipFill>
          <a:blip r:embed="rId683">
            <a:extLst>
              <a:ext uri="{96DAC541-7B7A-43D3-8B79-37D633B846F1}">
                <asvg:svgBlip xmlns:asvg="http://schemas.microsoft.com/office/drawing/2016/SVG/main" r:embed="rId684"/>
              </a:ext>
            </a:extLst>
          </a:blip>
          <a:stretch>
            <a:fillRect/>
          </a:stretch>
        </p:blipFill>
        <p:spPr>
          <a:xfrm>
            <a:off x="7754076" y="8887461"/>
            <a:ext cx="157881" cy="265550"/>
          </a:xfrm>
          <a:prstGeom prst="rect">
            <a:avLst/>
          </a:prstGeom>
        </p:spPr>
      </p:pic>
      <p:pic>
        <p:nvPicPr>
          <p:cNvPr id="355" name="Image 353" descr=" ">    </p:cNvPr>
          <p:cNvPicPr>
            <a:picLocks noChangeAspect="1"/>
          </p:cNvPicPr>
          <p:nvPr/>
        </p:nvPicPr>
        <p:blipFill>
          <a:blip r:embed="rId685">
            <a:extLst>
              <a:ext uri="{96DAC541-7B7A-43D3-8B79-37D633B846F1}">
                <asvg:svgBlip xmlns:asvg="http://schemas.microsoft.com/office/drawing/2016/SVG/main" r:embed="rId686"/>
              </a:ext>
            </a:extLst>
          </a:blip>
          <a:stretch>
            <a:fillRect/>
          </a:stretch>
        </p:blipFill>
        <p:spPr>
          <a:xfrm>
            <a:off x="6968224" y="7693661"/>
            <a:ext cx="465131" cy="733451"/>
          </a:xfrm>
          <a:prstGeom prst="rect">
            <a:avLst/>
          </a:prstGeom>
        </p:spPr>
      </p:pic>
      <p:pic>
        <p:nvPicPr>
          <p:cNvPr id="356" name="Image 354" descr=" ">    </p:cNvPr>
          <p:cNvPicPr>
            <a:picLocks noChangeAspect="1"/>
          </p:cNvPicPr>
          <p:nvPr/>
        </p:nvPicPr>
        <p:blipFill>
          <a:blip r:embed="rId687">
            <a:extLst>
              <a:ext uri="{96DAC541-7B7A-43D3-8B79-37D633B846F1}">
                <asvg:svgBlip xmlns:asvg="http://schemas.microsoft.com/office/drawing/2016/SVG/main" r:embed="rId688"/>
              </a:ext>
            </a:extLst>
          </a:blip>
          <a:stretch>
            <a:fillRect/>
          </a:stretch>
        </p:blipFill>
        <p:spPr>
          <a:xfrm>
            <a:off x="7230694" y="9067251"/>
            <a:ext cx="185752" cy="390630"/>
          </a:xfrm>
          <a:prstGeom prst="rect">
            <a:avLst/>
          </a:prstGeom>
        </p:spPr>
      </p:pic>
      <p:pic>
        <p:nvPicPr>
          <p:cNvPr id="357" name="Image 355" descr=" ">    </p:cNvPr>
          <p:cNvPicPr>
            <a:picLocks noChangeAspect="1"/>
          </p:cNvPicPr>
          <p:nvPr/>
        </p:nvPicPr>
        <p:blipFill>
          <a:blip r:embed="rId689">
            <a:extLst>
              <a:ext uri="{96DAC541-7B7A-43D3-8B79-37D633B846F1}">
                <asvg:svgBlip xmlns:asvg="http://schemas.microsoft.com/office/drawing/2016/SVG/main" r:embed="rId690"/>
              </a:ext>
            </a:extLst>
          </a:blip>
          <a:stretch>
            <a:fillRect/>
          </a:stretch>
        </p:blipFill>
        <p:spPr>
          <a:xfrm>
            <a:off x="7141554" y="9327167"/>
            <a:ext cx="194796" cy="179605"/>
          </a:xfrm>
          <a:prstGeom prst="rect">
            <a:avLst/>
          </a:prstGeom>
        </p:spPr>
      </p:pic>
      <p:pic>
        <p:nvPicPr>
          <p:cNvPr id="358" name="Image 356" descr=" ">    </p:cNvPr>
          <p:cNvPicPr>
            <a:picLocks noChangeAspect="1"/>
          </p:cNvPicPr>
          <p:nvPr/>
        </p:nvPicPr>
        <p:blipFill>
          <a:blip r:embed="rId691">
            <a:extLst>
              <a:ext uri="{96DAC541-7B7A-43D3-8B79-37D633B846F1}">
                <asvg:svgBlip xmlns:asvg="http://schemas.microsoft.com/office/drawing/2016/SVG/main" r:embed="rId692"/>
              </a:ext>
            </a:extLst>
          </a:blip>
          <a:stretch>
            <a:fillRect/>
          </a:stretch>
        </p:blipFill>
        <p:spPr>
          <a:xfrm>
            <a:off x="7039235" y="8836078"/>
            <a:ext cx="177170" cy="372898"/>
          </a:xfrm>
          <a:prstGeom prst="rect">
            <a:avLst/>
          </a:prstGeom>
        </p:spPr>
      </p:pic>
      <p:pic>
        <p:nvPicPr>
          <p:cNvPr id="359" name="Image 357" descr=" ">    </p:cNvPr>
          <p:cNvPicPr>
            <a:picLocks noChangeAspect="1"/>
          </p:cNvPicPr>
          <p:nvPr/>
        </p:nvPicPr>
        <p:blipFill>
          <a:blip r:embed="rId693">
            <a:extLst>
              <a:ext uri="{96DAC541-7B7A-43D3-8B79-37D633B846F1}">
                <asvg:svgBlip xmlns:asvg="http://schemas.microsoft.com/office/drawing/2016/SVG/main" r:embed="rId694"/>
              </a:ext>
            </a:extLst>
          </a:blip>
          <a:stretch>
            <a:fillRect/>
          </a:stretch>
        </p:blipFill>
        <p:spPr>
          <a:xfrm>
            <a:off x="7102752" y="8952864"/>
            <a:ext cx="53746" cy="57147"/>
          </a:xfrm>
          <a:prstGeom prst="rect">
            <a:avLst/>
          </a:prstGeom>
        </p:spPr>
      </p:pic>
      <p:pic>
        <p:nvPicPr>
          <p:cNvPr id="360" name="Image 358" descr=" ">    </p:cNvPr>
          <p:cNvPicPr>
            <a:picLocks noChangeAspect="1"/>
          </p:cNvPicPr>
          <p:nvPr/>
        </p:nvPicPr>
        <p:blipFill>
          <a:blip r:embed="rId695">
            <a:extLst>
              <a:ext uri="{96DAC541-7B7A-43D3-8B79-37D633B846F1}">
                <asvg:svgBlip xmlns:asvg="http://schemas.microsoft.com/office/drawing/2016/SVG/main" r:embed="rId696"/>
              </a:ext>
            </a:extLst>
          </a:blip>
          <a:stretch>
            <a:fillRect/>
          </a:stretch>
        </p:blipFill>
        <p:spPr>
          <a:xfrm>
            <a:off x="7052807" y="8836078"/>
            <a:ext cx="5113" cy="11666"/>
          </a:xfrm>
          <a:prstGeom prst="rect">
            <a:avLst/>
          </a:prstGeom>
        </p:spPr>
      </p:pic>
      <p:pic>
        <p:nvPicPr>
          <p:cNvPr id="361" name="Image 359" descr=" ">    </p:cNvPr>
          <p:cNvPicPr>
            <a:picLocks noChangeAspect="1"/>
          </p:cNvPicPr>
          <p:nvPr/>
        </p:nvPicPr>
        <p:blipFill>
          <a:blip r:embed="rId697">
            <a:extLst>
              <a:ext uri="{96DAC541-7B7A-43D3-8B79-37D633B846F1}">
                <asvg:svgBlip xmlns:asvg="http://schemas.microsoft.com/office/drawing/2016/SVG/main" r:embed="rId698"/>
              </a:ext>
            </a:extLst>
          </a:blip>
          <a:stretch>
            <a:fillRect/>
          </a:stretch>
        </p:blipFill>
        <p:spPr>
          <a:xfrm>
            <a:off x="7057264" y="9076858"/>
            <a:ext cx="247011" cy="330167"/>
          </a:xfrm>
          <a:prstGeom prst="rect">
            <a:avLst/>
          </a:prstGeom>
        </p:spPr>
      </p:pic>
      <p:pic>
        <p:nvPicPr>
          <p:cNvPr id="362" name="Image 360" descr=" ">    </p:cNvPr>
          <p:cNvPicPr>
            <a:picLocks noChangeAspect="1"/>
          </p:cNvPicPr>
          <p:nvPr/>
        </p:nvPicPr>
        <p:blipFill>
          <a:blip r:embed="rId699">
            <a:extLst>
              <a:ext uri="{96DAC541-7B7A-43D3-8B79-37D633B846F1}">
                <asvg:svgBlip xmlns:asvg="http://schemas.microsoft.com/office/drawing/2016/SVG/main" r:embed="rId700"/>
              </a:ext>
            </a:extLst>
          </a:blip>
          <a:stretch>
            <a:fillRect/>
          </a:stretch>
        </p:blipFill>
        <p:spPr>
          <a:xfrm>
            <a:off x="7324045" y="6536172"/>
            <a:ext cx="89909" cy="176816"/>
          </a:xfrm>
          <a:prstGeom prst="rect">
            <a:avLst/>
          </a:prstGeom>
        </p:spPr>
      </p:pic>
      <p:pic>
        <p:nvPicPr>
          <p:cNvPr id="363" name="Image 361" descr=" ">    </p:cNvPr>
          <p:cNvPicPr>
            <a:picLocks noChangeAspect="1"/>
          </p:cNvPicPr>
          <p:nvPr/>
        </p:nvPicPr>
        <p:blipFill>
          <a:blip r:embed="rId701"/>
          <a:stretch>
            <a:fillRect/>
          </a:stretch>
        </p:blipFill>
        <p:spPr>
          <a:xfrm>
            <a:off x="7368860" y="6694635"/>
            <a:ext cx="34083" cy="18088"/>
          </a:xfrm>
          <a:prstGeom prst="rect">
            <a:avLst/>
          </a:prstGeom>
        </p:spPr>
      </p:pic>
      <p:pic>
        <p:nvPicPr>
          <p:cNvPr id="364" name="Image 362" descr=" ">    </p:cNvPr>
          <p:cNvPicPr>
            <a:picLocks noChangeAspect="1"/>
          </p:cNvPicPr>
          <p:nvPr/>
        </p:nvPicPr>
        <p:blipFill>
          <a:blip r:embed="rId702">
            <a:extLst>
              <a:ext uri="{96DAC541-7B7A-43D3-8B79-37D633B846F1}">
                <asvg:svgBlip xmlns:asvg="http://schemas.microsoft.com/office/drawing/2016/SVG/main" r:embed="rId703"/>
              </a:ext>
            </a:extLst>
          </a:blip>
          <a:stretch>
            <a:fillRect/>
          </a:stretch>
        </p:blipFill>
        <p:spPr>
          <a:xfrm>
            <a:off x="7717816" y="8208380"/>
            <a:ext cx="89402" cy="218497"/>
          </a:xfrm>
          <a:prstGeom prst="rect">
            <a:avLst/>
          </a:prstGeom>
        </p:spPr>
      </p:pic>
      <p:pic>
        <p:nvPicPr>
          <p:cNvPr id="365" name="Image 363" descr=" ">    </p:cNvPr>
          <p:cNvPicPr>
            <a:picLocks noChangeAspect="1"/>
          </p:cNvPicPr>
          <p:nvPr/>
        </p:nvPicPr>
        <p:blipFill>
          <a:blip r:embed="rId704">
            <a:extLst>
              <a:ext uri="{96DAC541-7B7A-43D3-8B79-37D633B846F1}">
                <asvg:svgBlip xmlns:asvg="http://schemas.microsoft.com/office/drawing/2016/SVG/main" r:embed="rId705"/>
              </a:ext>
            </a:extLst>
          </a:blip>
          <a:stretch>
            <a:fillRect/>
          </a:stretch>
        </p:blipFill>
        <p:spPr>
          <a:xfrm>
            <a:off x="7759371" y="8416913"/>
            <a:ext cx="1049" cy="9699"/>
          </a:xfrm>
          <a:prstGeom prst="rect">
            <a:avLst/>
          </a:prstGeom>
        </p:spPr>
      </p:pic>
      <p:pic>
        <p:nvPicPr>
          <p:cNvPr id="366" name="Image 364" descr=" ">    </p:cNvPr>
          <p:cNvPicPr>
            <a:picLocks noChangeAspect="1"/>
          </p:cNvPicPr>
          <p:nvPr/>
        </p:nvPicPr>
        <p:blipFill>
          <a:blip r:embed="rId706"/>
          <a:stretch>
            <a:fillRect/>
          </a:stretch>
        </p:blipFill>
        <p:spPr>
          <a:xfrm>
            <a:off x="7806693" y="8208248"/>
            <a:ext cx="393" cy="8258"/>
          </a:xfrm>
          <a:prstGeom prst="rect">
            <a:avLst/>
          </a:prstGeom>
        </p:spPr>
      </p:pic>
      <p:pic>
        <p:nvPicPr>
          <p:cNvPr id="367" name="Image 365" descr=" ">    </p:cNvPr>
          <p:cNvPicPr>
            <a:picLocks noChangeAspect="1"/>
          </p:cNvPicPr>
          <p:nvPr/>
        </p:nvPicPr>
        <p:blipFill>
          <a:blip r:embed="rId707">
            <a:extLst>
              <a:ext uri="{96DAC541-7B7A-43D3-8B79-37D633B846F1}">
                <asvg:svgBlip xmlns:asvg="http://schemas.microsoft.com/office/drawing/2016/SVG/main" r:embed="rId708"/>
              </a:ext>
            </a:extLst>
          </a:blip>
          <a:stretch>
            <a:fillRect/>
          </a:stretch>
        </p:blipFill>
        <p:spPr>
          <a:xfrm>
            <a:off x="7048350" y="9029672"/>
            <a:ext cx="192306" cy="226361"/>
          </a:xfrm>
          <a:prstGeom prst="rect">
            <a:avLst/>
          </a:prstGeom>
        </p:spPr>
      </p:pic>
      <p:pic>
        <p:nvPicPr>
          <p:cNvPr id="368" name="Image 366" descr=" ">    </p:cNvPr>
          <p:cNvPicPr>
            <a:picLocks noChangeAspect="1"/>
          </p:cNvPicPr>
          <p:nvPr/>
        </p:nvPicPr>
        <p:blipFill>
          <a:blip r:embed="rId709">
            <a:extLst>
              <a:ext uri="{96DAC541-7B7A-43D3-8B79-37D633B846F1}">
                <asvg:svgBlip xmlns:asvg="http://schemas.microsoft.com/office/drawing/2016/SVG/main" r:embed="rId710"/>
              </a:ext>
            </a:extLst>
          </a:blip>
          <a:stretch>
            <a:fillRect/>
          </a:stretch>
        </p:blipFill>
        <p:spPr>
          <a:xfrm>
            <a:off x="7196479" y="9192595"/>
            <a:ext cx="19794" cy="16514"/>
          </a:xfrm>
          <a:prstGeom prst="rect">
            <a:avLst/>
          </a:prstGeom>
        </p:spPr>
      </p:pic>
      <p:pic>
        <p:nvPicPr>
          <p:cNvPr id="369" name="Image 367" descr=" ">    </p:cNvPr>
          <p:cNvPicPr>
            <a:picLocks noChangeAspect="1"/>
          </p:cNvPicPr>
          <p:nvPr/>
        </p:nvPicPr>
        <p:blipFill>
          <a:blip r:embed="rId711">
            <a:extLst>
              <a:ext uri="{96DAC541-7B7A-43D3-8B79-37D633B846F1}">
                <asvg:svgBlip xmlns:asvg="http://schemas.microsoft.com/office/drawing/2016/SVG/main" r:embed="rId712"/>
              </a:ext>
            </a:extLst>
          </a:blip>
          <a:stretch>
            <a:fillRect/>
          </a:stretch>
        </p:blipFill>
        <p:spPr>
          <a:xfrm>
            <a:off x="7048481" y="9029543"/>
            <a:ext cx="9700" cy="9437"/>
          </a:xfrm>
          <a:prstGeom prst="rect">
            <a:avLst/>
          </a:prstGeom>
        </p:spPr>
      </p:pic>
      <p:pic>
        <p:nvPicPr>
          <p:cNvPr id="370" name="Image 368" descr=" ">    </p:cNvPr>
          <p:cNvPicPr>
            <a:picLocks noChangeAspect="1"/>
          </p:cNvPicPr>
          <p:nvPr/>
        </p:nvPicPr>
        <p:blipFill>
          <a:blip r:embed="rId713">
            <a:extLst>
              <a:ext uri="{96DAC541-7B7A-43D3-8B79-37D633B846F1}">
                <asvg:svgBlip xmlns:asvg="http://schemas.microsoft.com/office/drawing/2016/SVG/main" r:embed="rId714"/>
              </a:ext>
            </a:extLst>
          </a:blip>
          <a:stretch>
            <a:fillRect/>
          </a:stretch>
        </p:blipFill>
        <p:spPr>
          <a:xfrm>
            <a:off x="7335957" y="6519774"/>
            <a:ext cx="117985" cy="164114"/>
          </a:xfrm>
          <a:prstGeom prst="rect">
            <a:avLst/>
          </a:prstGeom>
        </p:spPr>
      </p:pic>
      <p:pic>
        <p:nvPicPr>
          <p:cNvPr id="371" name="Image 369" descr=" ">    </p:cNvPr>
          <p:cNvPicPr>
            <a:picLocks noChangeAspect="1"/>
          </p:cNvPicPr>
          <p:nvPr/>
        </p:nvPicPr>
        <p:blipFill>
          <a:blip r:embed="rId715">
            <a:extLst>
              <a:ext uri="{96DAC541-7B7A-43D3-8B79-37D633B846F1}">
                <asvg:svgBlip xmlns:asvg="http://schemas.microsoft.com/office/drawing/2016/SVG/main" r:embed="rId716"/>
              </a:ext>
            </a:extLst>
          </a:blip>
          <a:stretch>
            <a:fillRect/>
          </a:stretch>
        </p:blipFill>
        <p:spPr>
          <a:xfrm>
            <a:off x="7057264" y="8768054"/>
            <a:ext cx="74065" cy="168951"/>
          </a:xfrm>
          <a:prstGeom prst="rect">
            <a:avLst/>
          </a:prstGeom>
        </p:spPr>
      </p:pic>
      <p:pic>
        <p:nvPicPr>
          <p:cNvPr id="372" name="Image 370" descr=" ">    </p:cNvPr>
          <p:cNvPicPr>
            <a:picLocks noChangeAspect="1"/>
          </p:cNvPicPr>
          <p:nvPr/>
        </p:nvPicPr>
        <p:blipFill>
          <a:blip r:embed="rId717">
            <a:extLst>
              <a:ext uri="{96DAC541-7B7A-43D3-8B79-37D633B846F1}">
                <asvg:svgBlip xmlns:asvg="http://schemas.microsoft.com/office/drawing/2016/SVG/main" r:embed="rId718"/>
              </a:ext>
            </a:extLst>
          </a:blip>
          <a:stretch>
            <a:fillRect/>
          </a:stretch>
        </p:blipFill>
        <p:spPr>
          <a:xfrm>
            <a:off x="7099344" y="8768054"/>
            <a:ext cx="393" cy="1310"/>
          </a:xfrm>
          <a:prstGeom prst="rect">
            <a:avLst/>
          </a:prstGeom>
        </p:spPr>
      </p:pic>
      <p:pic>
        <p:nvPicPr>
          <p:cNvPr id="373" name="Image 371" descr=" ">    </p:cNvPr>
          <p:cNvPicPr>
            <a:picLocks noChangeAspect="1"/>
          </p:cNvPicPr>
          <p:nvPr/>
        </p:nvPicPr>
        <p:blipFill>
          <a:blip r:embed="rId719">
            <a:extLst>
              <a:ext uri="{96DAC541-7B7A-43D3-8B79-37D633B846F1}">
                <asvg:svgBlip xmlns:asvg="http://schemas.microsoft.com/office/drawing/2016/SVG/main" r:embed="rId720"/>
              </a:ext>
            </a:extLst>
          </a:blip>
          <a:stretch>
            <a:fillRect/>
          </a:stretch>
        </p:blipFill>
        <p:spPr>
          <a:xfrm>
            <a:off x="7125561" y="9292078"/>
            <a:ext cx="189160" cy="145969"/>
          </a:xfrm>
          <a:prstGeom prst="rect">
            <a:avLst/>
          </a:prstGeom>
        </p:spPr>
      </p:pic>
      <p:pic>
        <p:nvPicPr>
          <p:cNvPr id="374" name="Image 372" descr=" ">    </p:cNvPr>
          <p:cNvPicPr>
            <a:picLocks noChangeAspect="1"/>
          </p:cNvPicPr>
          <p:nvPr/>
        </p:nvPicPr>
        <p:blipFill>
          <a:blip r:embed="rId721">
            <a:extLst>
              <a:ext uri="{96DAC541-7B7A-43D3-8B79-37D633B846F1}">
                <asvg:svgBlip xmlns:asvg="http://schemas.microsoft.com/office/drawing/2016/SVG/main" r:embed="rId722"/>
              </a:ext>
            </a:extLst>
          </a:blip>
          <a:stretch>
            <a:fillRect/>
          </a:stretch>
        </p:blipFill>
        <p:spPr>
          <a:xfrm>
            <a:off x="6999717" y="7562414"/>
            <a:ext cx="100937" cy="136753"/>
          </a:xfrm>
          <a:prstGeom prst="rect">
            <a:avLst/>
          </a:prstGeom>
        </p:spPr>
      </p:pic>
      <p:pic>
        <p:nvPicPr>
          <p:cNvPr id="375" name="Image 373" descr=" ">    </p:cNvPr>
          <p:cNvPicPr>
            <a:picLocks noChangeAspect="1"/>
          </p:cNvPicPr>
          <p:nvPr/>
        </p:nvPicPr>
        <p:blipFill>
          <a:blip r:embed="rId723">
            <a:extLst>
              <a:ext uri="{96DAC541-7B7A-43D3-8B79-37D633B846F1}">
                <asvg:svgBlip xmlns:asvg="http://schemas.microsoft.com/office/drawing/2016/SVG/main" r:embed="rId724"/>
              </a:ext>
            </a:extLst>
          </a:blip>
          <a:stretch>
            <a:fillRect/>
          </a:stretch>
        </p:blipFill>
        <p:spPr>
          <a:xfrm>
            <a:off x="7052545" y="7693661"/>
            <a:ext cx="10618" cy="4587"/>
          </a:xfrm>
          <a:prstGeom prst="rect">
            <a:avLst/>
          </a:prstGeom>
        </p:spPr>
      </p:pic>
      <p:pic>
        <p:nvPicPr>
          <p:cNvPr id="376" name="Image 374" descr=" ">    </p:cNvPr>
          <p:cNvPicPr>
            <a:picLocks noChangeAspect="1"/>
          </p:cNvPicPr>
          <p:nvPr/>
        </p:nvPicPr>
        <p:blipFill>
          <a:blip r:embed="rId725">
            <a:extLst>
              <a:ext uri="{96DAC541-7B7A-43D3-8B79-37D633B846F1}">
                <asvg:svgBlip xmlns:asvg="http://schemas.microsoft.com/office/drawing/2016/SVG/main" r:embed="rId726"/>
              </a:ext>
            </a:extLst>
          </a:blip>
          <a:stretch>
            <a:fillRect/>
          </a:stretch>
        </p:blipFill>
        <p:spPr>
          <a:xfrm>
            <a:off x="6992405" y="7578319"/>
            <a:ext cx="60570" cy="132383"/>
          </a:xfrm>
          <a:prstGeom prst="rect">
            <a:avLst/>
          </a:prstGeom>
        </p:spPr>
      </p:pic>
      <p:pic>
        <p:nvPicPr>
          <p:cNvPr id="377" name="Image 375" descr=" ">    </p:cNvPr>
          <p:cNvPicPr>
            <a:picLocks noChangeAspect="1"/>
          </p:cNvPicPr>
          <p:nvPr/>
        </p:nvPicPr>
        <p:blipFill>
          <a:blip r:embed="rId727">
            <a:extLst>
              <a:ext uri="{96DAC541-7B7A-43D3-8B79-37D633B846F1}">
                <asvg:svgBlip xmlns:asvg="http://schemas.microsoft.com/office/drawing/2016/SVG/main" r:embed="rId728"/>
              </a:ext>
            </a:extLst>
          </a:blip>
          <a:stretch>
            <a:fillRect/>
          </a:stretch>
        </p:blipFill>
        <p:spPr>
          <a:xfrm>
            <a:off x="7025672" y="7693661"/>
            <a:ext cx="26873" cy="16907"/>
          </a:xfrm>
          <a:prstGeom prst="rect">
            <a:avLst/>
          </a:prstGeom>
        </p:spPr>
      </p:pic>
      <p:pic>
        <p:nvPicPr>
          <p:cNvPr id="378" name="Image 376" descr=" ">    </p:cNvPr>
          <p:cNvPicPr>
            <a:picLocks noChangeAspect="1"/>
          </p:cNvPicPr>
          <p:nvPr/>
        </p:nvPicPr>
        <p:blipFill>
          <a:blip r:embed="rId729">
            <a:extLst>
              <a:ext uri="{96DAC541-7B7A-43D3-8B79-37D633B846F1}">
                <asvg:svgBlip xmlns:asvg="http://schemas.microsoft.com/office/drawing/2016/SVG/main" r:embed="rId730"/>
              </a:ext>
            </a:extLst>
          </a:blip>
          <a:stretch>
            <a:fillRect/>
          </a:stretch>
        </p:blipFill>
        <p:spPr>
          <a:xfrm>
            <a:off x="7580937" y="9082235"/>
            <a:ext cx="6430" cy="41813"/>
          </a:xfrm>
          <a:prstGeom prst="rect">
            <a:avLst/>
          </a:prstGeom>
        </p:spPr>
      </p:pic>
      <p:pic>
        <p:nvPicPr>
          <p:cNvPr id="379" name="Image 377" descr=" ">    </p:cNvPr>
          <p:cNvPicPr>
            <a:picLocks noChangeAspect="1"/>
          </p:cNvPicPr>
          <p:nvPr/>
        </p:nvPicPr>
        <p:blipFill>
          <a:blip r:embed="rId731"/>
          <a:stretch>
            <a:fillRect/>
          </a:stretch>
        </p:blipFill>
        <p:spPr>
          <a:xfrm>
            <a:off x="7581353" y="9082100"/>
            <a:ext cx="0" cy="389"/>
          </a:xfrm>
          <a:prstGeom prst="rect">
            <a:avLst/>
          </a:prstGeom>
        </p:spPr>
      </p:pic>
      <p:pic>
        <p:nvPicPr>
          <p:cNvPr id="380" name="Image 378" descr=" ">    </p:cNvPr>
          <p:cNvPicPr>
            <a:picLocks noChangeAspect="1"/>
          </p:cNvPicPr>
          <p:nvPr/>
        </p:nvPicPr>
        <p:blipFill>
          <a:blip r:embed="rId732"/>
          <a:stretch>
            <a:fillRect/>
          </a:stretch>
        </p:blipFill>
        <p:spPr>
          <a:xfrm>
            <a:off x="7581353" y="9082235"/>
            <a:ext cx="0" cy="389"/>
          </a:xfrm>
          <a:prstGeom prst="rect">
            <a:avLst/>
          </a:prstGeom>
        </p:spPr>
      </p:pic>
      <p:pic>
        <p:nvPicPr>
          <p:cNvPr id="381" name="Image 379" descr=" ">    </p:cNvPr>
          <p:cNvPicPr>
            <a:picLocks noChangeAspect="1"/>
          </p:cNvPicPr>
          <p:nvPr/>
        </p:nvPicPr>
        <p:blipFill>
          <a:blip r:embed="rId733">
            <a:extLst>
              <a:ext uri="{96DAC541-7B7A-43D3-8B79-37D633B846F1}">
                <asvg:svgBlip xmlns:asvg="http://schemas.microsoft.com/office/drawing/2016/SVG/main" r:embed="rId734"/>
              </a:ext>
            </a:extLst>
          </a:blip>
          <a:stretch>
            <a:fillRect/>
          </a:stretch>
        </p:blipFill>
        <p:spPr>
          <a:xfrm>
            <a:off x="7612342" y="8468950"/>
            <a:ext cx="6302" cy="20841"/>
          </a:xfrm>
          <a:prstGeom prst="rect">
            <a:avLst/>
          </a:prstGeom>
        </p:spPr>
      </p:pic>
      <p:pic>
        <p:nvPicPr>
          <p:cNvPr id="382" name="Image 380" descr=" ">    </p:cNvPr>
          <p:cNvPicPr>
            <a:picLocks noChangeAspect="1"/>
          </p:cNvPicPr>
          <p:nvPr/>
        </p:nvPicPr>
        <p:blipFill>
          <a:blip r:embed="rId735">
            <a:extLst>
              <a:ext uri="{96DAC541-7B7A-43D3-8B79-37D633B846F1}">
                <asvg:svgBlip xmlns:asvg="http://schemas.microsoft.com/office/drawing/2016/SVG/main" r:embed="rId736"/>
              </a:ext>
            </a:extLst>
          </a:blip>
          <a:stretch>
            <a:fillRect/>
          </a:stretch>
        </p:blipFill>
        <p:spPr>
          <a:xfrm>
            <a:off x="7612421" y="8489395"/>
            <a:ext cx="130" cy="409"/>
          </a:xfrm>
          <a:prstGeom prst="rect">
            <a:avLst/>
          </a:prstGeom>
        </p:spPr>
      </p:pic>
      <p:pic>
        <p:nvPicPr>
          <p:cNvPr id="383" name="Image 381" descr=" ">    </p:cNvPr>
          <p:cNvPicPr>
            <a:picLocks noChangeAspect="1"/>
          </p:cNvPicPr>
          <p:nvPr/>
        </p:nvPicPr>
        <p:blipFill>
          <a:blip r:embed="rId737">
            <a:extLst>
              <a:ext uri="{96DAC541-7B7A-43D3-8B79-37D633B846F1}">
                <asvg:svgBlip xmlns:asvg="http://schemas.microsoft.com/office/drawing/2016/SVG/main" r:embed="rId738"/>
              </a:ext>
            </a:extLst>
          </a:blip>
          <a:stretch>
            <a:fillRect/>
          </a:stretch>
        </p:blipFill>
        <p:spPr>
          <a:xfrm>
            <a:off x="7612421" y="8489507"/>
            <a:ext cx="97" cy="409"/>
          </a:xfrm>
          <a:prstGeom prst="rect">
            <a:avLst/>
          </a:prstGeom>
        </p:spPr>
      </p:pic>
      <p:pic>
        <p:nvPicPr>
          <p:cNvPr id="384" name="Image 382" descr=" ">    </p:cNvPr>
          <p:cNvPicPr>
            <a:picLocks noChangeAspect="1"/>
          </p:cNvPicPr>
          <p:nvPr/>
        </p:nvPicPr>
        <p:blipFill>
          <a:blip r:embed="rId739">
            <a:extLst>
              <a:ext uri="{96DAC541-7B7A-43D3-8B79-37D633B846F1}">
                <asvg:svgBlip xmlns:asvg="http://schemas.microsoft.com/office/drawing/2016/SVG/main" r:embed="rId740"/>
              </a:ext>
            </a:extLst>
          </a:blip>
          <a:stretch>
            <a:fillRect/>
          </a:stretch>
        </p:blipFill>
        <p:spPr>
          <a:xfrm>
            <a:off x="7057899" y="9087081"/>
            <a:ext cx="5367" cy="16515"/>
          </a:xfrm>
          <a:prstGeom prst="rect">
            <a:avLst/>
          </a:prstGeom>
        </p:spPr>
      </p:pic>
      <p:pic>
        <p:nvPicPr>
          <p:cNvPr id="385" name="Image 383" descr=" ">    </p:cNvPr>
          <p:cNvPicPr>
            <a:picLocks noChangeAspect="1"/>
          </p:cNvPicPr>
          <p:nvPr/>
        </p:nvPicPr>
        <p:blipFill>
          <a:blip r:embed="rId741">
            <a:extLst>
              <a:ext uri="{96DAC541-7B7A-43D3-8B79-37D633B846F1}">
                <asvg:svgBlip xmlns:asvg="http://schemas.microsoft.com/office/drawing/2016/SVG/main" r:embed="rId742"/>
              </a:ext>
            </a:extLst>
          </a:blip>
          <a:stretch>
            <a:fillRect/>
          </a:stretch>
        </p:blipFill>
        <p:spPr>
          <a:xfrm>
            <a:off x="7770513" y="6964905"/>
            <a:ext cx="5506" cy="11010"/>
          </a:xfrm>
          <a:prstGeom prst="rect">
            <a:avLst/>
          </a:prstGeom>
        </p:spPr>
      </p:pic>
      <p:pic>
        <p:nvPicPr>
          <p:cNvPr id="386" name="Image 384" descr=" ">    </p:cNvPr>
          <p:cNvPicPr>
            <a:picLocks noChangeAspect="1"/>
          </p:cNvPicPr>
          <p:nvPr/>
        </p:nvPicPr>
        <p:blipFill>
          <a:blip r:embed="rId743">
            <a:extLst>
              <a:ext uri="{96DAC541-7B7A-43D3-8B79-37D633B846F1}">
                <asvg:svgBlip xmlns:asvg="http://schemas.microsoft.com/office/drawing/2016/SVG/main" r:embed="rId744"/>
              </a:ext>
            </a:extLst>
          </a:blip>
          <a:stretch>
            <a:fillRect/>
          </a:stretch>
        </p:blipFill>
        <p:spPr>
          <a:xfrm>
            <a:off x="7770644" y="6965035"/>
            <a:ext cx="262" cy="524"/>
          </a:xfrm>
          <a:prstGeom prst="rect">
            <a:avLst/>
          </a:prstGeom>
        </p:spPr>
      </p:pic>
      <p:pic>
        <p:nvPicPr>
          <p:cNvPr id="387" name="Image 385" descr=" ">    </p:cNvPr>
          <p:cNvPicPr>
            <a:picLocks noChangeAspect="1"/>
          </p:cNvPicPr>
          <p:nvPr/>
        </p:nvPicPr>
        <p:blipFill>
          <a:blip r:embed="rId745">
            <a:extLst>
              <a:ext uri="{96DAC541-7B7A-43D3-8B79-37D633B846F1}">
                <asvg:svgBlip xmlns:asvg="http://schemas.microsoft.com/office/drawing/2016/SVG/main" r:embed="rId746"/>
              </a:ext>
            </a:extLst>
          </a:blip>
          <a:stretch>
            <a:fillRect/>
          </a:stretch>
        </p:blipFill>
        <p:spPr>
          <a:xfrm>
            <a:off x="7765269" y="6954419"/>
            <a:ext cx="5547" cy="10616"/>
          </a:xfrm>
          <a:prstGeom prst="rect">
            <a:avLst/>
          </a:prstGeom>
        </p:spPr>
      </p:pic>
      <p:pic>
        <p:nvPicPr>
          <p:cNvPr id="388" name="Image 386" descr=" ">    </p:cNvPr>
          <p:cNvPicPr>
            <a:picLocks noChangeAspect="1"/>
          </p:cNvPicPr>
          <p:nvPr/>
        </p:nvPicPr>
        <p:blipFill>
          <a:blip r:embed="rId747">
            <a:extLst>
              <a:ext uri="{96DAC541-7B7A-43D3-8B79-37D633B846F1}">
                <asvg:svgBlip xmlns:asvg="http://schemas.microsoft.com/office/drawing/2016/SVG/main" r:embed="rId748"/>
              </a:ext>
            </a:extLst>
          </a:blip>
          <a:stretch>
            <a:fillRect/>
          </a:stretch>
        </p:blipFill>
        <p:spPr>
          <a:xfrm>
            <a:off x="7765401" y="6954419"/>
            <a:ext cx="262" cy="524"/>
          </a:xfrm>
          <a:prstGeom prst="rect">
            <a:avLst/>
          </a:prstGeom>
        </p:spPr>
      </p:pic>
      <p:pic>
        <p:nvPicPr>
          <p:cNvPr id="389" name="Image 387" descr=" ">    </p:cNvPr>
          <p:cNvPicPr>
            <a:picLocks noChangeAspect="1"/>
          </p:cNvPicPr>
          <p:nvPr/>
        </p:nvPicPr>
        <p:blipFill>
          <a:blip r:embed="rId749">
            <a:extLst>
              <a:ext uri="{96DAC541-7B7A-43D3-8B79-37D633B846F1}">
                <asvg:svgBlip xmlns:asvg="http://schemas.microsoft.com/office/drawing/2016/SVG/main" r:embed="rId750"/>
              </a:ext>
            </a:extLst>
          </a:blip>
          <a:stretch>
            <a:fillRect/>
          </a:stretch>
        </p:blipFill>
        <p:spPr>
          <a:xfrm>
            <a:off x="7770644" y="6964905"/>
            <a:ext cx="262" cy="524"/>
          </a:xfrm>
          <a:prstGeom prst="rect">
            <a:avLst/>
          </a:prstGeom>
        </p:spPr>
      </p:pic>
      <p:pic>
        <p:nvPicPr>
          <p:cNvPr id="390" name="Image 388" descr=" ">    </p:cNvPr>
          <p:cNvPicPr>
            <a:picLocks noChangeAspect="1"/>
          </p:cNvPicPr>
          <p:nvPr/>
        </p:nvPicPr>
        <p:blipFill>
          <a:blip r:embed="rId751">
            <a:extLst>
              <a:ext uri="{96DAC541-7B7A-43D3-8B79-37D633B846F1}">
                <asvg:svgBlip xmlns:asvg="http://schemas.microsoft.com/office/drawing/2016/SVG/main" r:embed="rId752"/>
              </a:ext>
            </a:extLst>
          </a:blip>
          <a:stretch>
            <a:fillRect/>
          </a:stretch>
        </p:blipFill>
        <p:spPr>
          <a:xfrm>
            <a:off x="7760026" y="6943934"/>
            <a:ext cx="5540" cy="10616"/>
          </a:xfrm>
          <a:prstGeom prst="rect">
            <a:avLst/>
          </a:prstGeom>
        </p:spPr>
      </p:pic>
      <p:pic>
        <p:nvPicPr>
          <p:cNvPr id="391" name="Image 389" descr=" ">    </p:cNvPr>
          <p:cNvPicPr>
            <a:picLocks noChangeAspect="1"/>
          </p:cNvPicPr>
          <p:nvPr/>
        </p:nvPicPr>
        <p:blipFill>
          <a:blip r:embed="rId753">
            <a:extLst>
              <a:ext uri="{96DAC541-7B7A-43D3-8B79-37D633B846F1}">
                <asvg:svgBlip xmlns:asvg="http://schemas.microsoft.com/office/drawing/2016/SVG/main" r:embed="rId754"/>
              </a:ext>
            </a:extLst>
          </a:blip>
          <a:stretch>
            <a:fillRect/>
          </a:stretch>
        </p:blipFill>
        <p:spPr>
          <a:xfrm>
            <a:off x="7760130" y="6944047"/>
            <a:ext cx="289" cy="541"/>
          </a:xfrm>
          <a:prstGeom prst="rect">
            <a:avLst/>
          </a:prstGeom>
        </p:spPr>
      </p:pic>
      <p:pic>
        <p:nvPicPr>
          <p:cNvPr id="392" name="Image 390" descr=" ">    </p:cNvPr>
          <p:cNvPicPr>
            <a:picLocks noChangeAspect="1"/>
          </p:cNvPicPr>
          <p:nvPr/>
        </p:nvPicPr>
        <p:blipFill>
          <a:blip r:embed="rId755">
            <a:extLst>
              <a:ext uri="{96DAC541-7B7A-43D3-8B79-37D633B846F1}">
                <asvg:svgBlip xmlns:asvg="http://schemas.microsoft.com/office/drawing/2016/SVG/main" r:embed="rId756"/>
              </a:ext>
            </a:extLst>
          </a:blip>
          <a:stretch>
            <a:fillRect/>
          </a:stretch>
        </p:blipFill>
        <p:spPr>
          <a:xfrm>
            <a:off x="7765401" y="6954551"/>
            <a:ext cx="262" cy="524"/>
          </a:xfrm>
          <a:prstGeom prst="rect">
            <a:avLst/>
          </a:prstGeom>
        </p:spPr>
      </p:pic>
      <p:pic>
        <p:nvPicPr>
          <p:cNvPr id="393" name="Image 391" descr=" ">    </p:cNvPr>
          <p:cNvPicPr>
            <a:picLocks noChangeAspect="1"/>
          </p:cNvPicPr>
          <p:nvPr/>
        </p:nvPicPr>
        <p:blipFill>
          <a:blip r:embed="rId757">
            <a:extLst>
              <a:ext uri="{96DAC541-7B7A-43D3-8B79-37D633B846F1}">
                <asvg:svgBlip xmlns:asvg="http://schemas.microsoft.com/office/drawing/2016/SVG/main" r:embed="rId758"/>
              </a:ext>
            </a:extLst>
          </a:blip>
          <a:stretch>
            <a:fillRect/>
          </a:stretch>
        </p:blipFill>
        <p:spPr>
          <a:xfrm>
            <a:off x="7476637" y="7180095"/>
            <a:ext cx="136882" cy="168708"/>
          </a:xfrm>
          <a:prstGeom prst="rect">
            <a:avLst/>
          </a:prstGeom>
        </p:spPr>
      </p:pic>
      <p:pic>
        <p:nvPicPr>
          <p:cNvPr id="394" name="Image 392" descr=" ">    </p:cNvPr>
          <p:cNvPicPr>
            <a:picLocks noChangeAspect="1"/>
          </p:cNvPicPr>
          <p:nvPr/>
        </p:nvPicPr>
        <p:blipFill>
          <a:blip r:embed="rId759">
            <a:extLst>
              <a:ext uri="{96DAC541-7B7A-43D3-8B79-37D633B846F1}">
                <asvg:svgBlip xmlns:asvg="http://schemas.microsoft.com/office/drawing/2016/SVG/main" r:embed="rId760"/>
              </a:ext>
            </a:extLst>
          </a:blip>
          <a:stretch>
            <a:fillRect/>
          </a:stretch>
        </p:blipFill>
        <p:spPr>
          <a:xfrm>
            <a:off x="7649515" y="7300548"/>
            <a:ext cx="95829" cy="115808"/>
          </a:xfrm>
          <a:prstGeom prst="rect">
            <a:avLst/>
          </a:prstGeom>
        </p:spPr>
      </p:pic>
      <p:pic>
        <p:nvPicPr>
          <p:cNvPr id="395" name="Image 393" descr=" ">    </p:cNvPr>
          <p:cNvPicPr>
            <a:picLocks noChangeAspect="1"/>
          </p:cNvPicPr>
          <p:nvPr/>
        </p:nvPicPr>
        <p:blipFill>
          <a:blip r:embed="rId761">
            <a:extLst>
              <a:ext uri="{96DAC541-7B7A-43D3-8B79-37D633B846F1}">
                <asvg:svgBlip xmlns:asvg="http://schemas.microsoft.com/office/drawing/2016/SVG/main" r:embed="rId762"/>
              </a:ext>
            </a:extLst>
          </a:blip>
          <a:stretch>
            <a:fillRect/>
          </a:stretch>
        </p:blipFill>
        <p:spPr>
          <a:xfrm>
            <a:off x="7580852" y="7358825"/>
            <a:ext cx="73897" cy="78198"/>
          </a:xfrm>
          <a:prstGeom prst="rect">
            <a:avLst/>
          </a:prstGeom>
        </p:spPr>
      </p:pic>
      <p:pic>
        <p:nvPicPr>
          <p:cNvPr id="396" name="Image 394" descr=" ">    </p:cNvPr>
          <p:cNvPicPr>
            <a:picLocks noChangeAspect="1"/>
          </p:cNvPicPr>
          <p:nvPr/>
        </p:nvPicPr>
        <p:blipFill>
          <a:blip r:embed="rId763">
            <a:extLst>
              <a:ext uri="{96DAC541-7B7A-43D3-8B79-37D633B846F1}">
                <asvg:svgBlip xmlns:asvg="http://schemas.microsoft.com/office/drawing/2016/SVG/main" r:embed="rId764"/>
              </a:ext>
            </a:extLst>
          </a:blip>
          <a:stretch>
            <a:fillRect/>
          </a:stretch>
        </p:blipFill>
        <p:spPr>
          <a:xfrm>
            <a:off x="7523946" y="7085492"/>
            <a:ext cx="44333" cy="52739"/>
          </a:xfrm>
          <a:prstGeom prst="rect">
            <a:avLst/>
          </a:prstGeom>
        </p:spPr>
      </p:pic>
      <p:pic>
        <p:nvPicPr>
          <p:cNvPr id="397" name="Image 395" descr=" ">    </p:cNvPr>
          <p:cNvPicPr>
            <a:picLocks noChangeAspect="1"/>
          </p:cNvPicPr>
          <p:nvPr/>
        </p:nvPicPr>
        <p:blipFill>
          <a:blip r:embed="rId765">
            <a:extLst>
              <a:ext uri="{96DAC541-7B7A-43D3-8B79-37D633B846F1}">
                <asvg:svgBlip xmlns:asvg="http://schemas.microsoft.com/office/drawing/2016/SVG/main" r:embed="rId766"/>
              </a:ext>
            </a:extLst>
          </a:blip>
          <a:stretch>
            <a:fillRect/>
          </a:stretch>
        </p:blipFill>
        <p:spPr>
          <a:xfrm>
            <a:off x="7124513" y="8149041"/>
            <a:ext cx="116739" cy="136787"/>
          </a:xfrm>
          <a:prstGeom prst="rect">
            <a:avLst/>
          </a:prstGeom>
        </p:spPr>
      </p:pic>
      <p:pic>
        <p:nvPicPr>
          <p:cNvPr id="398" name="Image 396" descr=" ">    </p:cNvPr>
          <p:cNvPicPr>
            <a:picLocks noChangeAspect="1"/>
          </p:cNvPicPr>
          <p:nvPr/>
        </p:nvPicPr>
        <p:blipFill>
          <a:blip r:embed="rId767">
            <a:extLst>
              <a:ext uri="{96DAC541-7B7A-43D3-8B79-37D633B846F1}">
                <asvg:svgBlip xmlns:asvg="http://schemas.microsoft.com/office/drawing/2016/SVG/main" r:embed="rId768"/>
              </a:ext>
            </a:extLst>
          </a:blip>
          <a:stretch>
            <a:fillRect/>
          </a:stretch>
        </p:blipFill>
        <p:spPr>
          <a:xfrm>
            <a:off x="7068040" y="7937108"/>
            <a:ext cx="84077" cy="102691"/>
          </a:xfrm>
          <a:prstGeom prst="rect">
            <a:avLst/>
          </a:prstGeom>
        </p:spPr>
      </p:pic>
      <p:pic>
        <p:nvPicPr>
          <p:cNvPr id="399" name="Image 397" descr=" ">    </p:cNvPr>
          <p:cNvPicPr>
            <a:picLocks noChangeAspect="1"/>
          </p:cNvPicPr>
          <p:nvPr/>
        </p:nvPicPr>
        <p:blipFill>
          <a:blip r:embed="rId769">
            <a:extLst>
              <a:ext uri="{96DAC541-7B7A-43D3-8B79-37D633B846F1}">
                <asvg:svgBlip xmlns:asvg="http://schemas.microsoft.com/office/drawing/2016/SVG/main" r:embed="rId770"/>
              </a:ext>
            </a:extLst>
          </a:blip>
          <a:stretch>
            <a:fillRect/>
          </a:stretch>
        </p:blipFill>
        <p:spPr>
          <a:xfrm>
            <a:off x="7079875" y="8065539"/>
            <a:ext cx="51234" cy="61154"/>
          </a:xfrm>
          <a:prstGeom prst="rect">
            <a:avLst/>
          </a:prstGeom>
        </p:spPr>
      </p:pic>
      <p:pic>
        <p:nvPicPr>
          <p:cNvPr id="400" name="Image 398" descr=" ">    </p:cNvPr>
          <p:cNvPicPr>
            <a:picLocks noChangeAspect="1"/>
          </p:cNvPicPr>
          <p:nvPr/>
        </p:nvPicPr>
        <p:blipFill>
          <a:blip r:embed="rId771">
            <a:extLst>
              <a:ext uri="{96DAC541-7B7A-43D3-8B79-37D633B846F1}">
                <asvg:svgBlip xmlns:asvg="http://schemas.microsoft.com/office/drawing/2016/SVG/main" r:embed="rId772"/>
              </a:ext>
            </a:extLst>
          </a:blip>
          <a:stretch>
            <a:fillRect/>
          </a:stretch>
        </p:blipFill>
        <p:spPr>
          <a:xfrm>
            <a:off x="7738700" y="8599629"/>
            <a:ext cx="157581" cy="467007"/>
          </a:xfrm>
          <a:prstGeom prst="rect">
            <a:avLst/>
          </a:prstGeom>
        </p:spPr>
      </p:pic>
      <p:pic>
        <p:nvPicPr>
          <p:cNvPr id="401" name="Image 399" descr=" ">    </p:cNvPr>
          <p:cNvPicPr>
            <a:picLocks noChangeAspect="1"/>
          </p:cNvPicPr>
          <p:nvPr/>
        </p:nvPicPr>
        <p:blipFill>
          <a:blip r:embed="rId773">
            <a:extLst>
              <a:ext uri="{96DAC541-7B7A-43D3-8B79-37D633B846F1}">
                <asvg:svgBlip xmlns:asvg="http://schemas.microsoft.com/office/drawing/2016/SVG/main" r:embed="rId774"/>
              </a:ext>
            </a:extLst>
          </a:blip>
          <a:stretch>
            <a:fillRect/>
          </a:stretch>
        </p:blipFill>
        <p:spPr>
          <a:xfrm>
            <a:off x="7739183" y="8802658"/>
            <a:ext cx="7734" cy="27132"/>
          </a:xfrm>
          <a:prstGeom prst="rect">
            <a:avLst/>
          </a:prstGeom>
        </p:spPr>
      </p:pic>
      <p:pic>
        <p:nvPicPr>
          <p:cNvPr id="402" name="Image 400" descr=" ">    </p:cNvPr>
          <p:cNvPicPr>
            <a:picLocks noChangeAspect="1"/>
          </p:cNvPicPr>
          <p:nvPr/>
        </p:nvPicPr>
        <p:blipFill>
          <a:blip r:embed="rId775">
            <a:extLst>
              <a:ext uri="{96DAC541-7B7A-43D3-8B79-37D633B846F1}">
                <asvg:svgBlip xmlns:asvg="http://schemas.microsoft.com/office/drawing/2016/SVG/main" r:embed="rId776"/>
              </a:ext>
            </a:extLst>
          </a:blip>
          <a:stretch>
            <a:fillRect/>
          </a:stretch>
        </p:blipFill>
        <p:spPr>
          <a:xfrm>
            <a:off x="7738921" y="8386637"/>
            <a:ext cx="125445" cy="398982"/>
          </a:xfrm>
          <a:prstGeom prst="rect">
            <a:avLst/>
          </a:prstGeom>
        </p:spPr>
      </p:pic>
      <p:pic>
        <p:nvPicPr>
          <p:cNvPr id="403" name="Image 401" descr=" ">    </p:cNvPr>
          <p:cNvPicPr>
            <a:picLocks noChangeAspect="1"/>
          </p:cNvPicPr>
          <p:nvPr/>
        </p:nvPicPr>
        <p:blipFill>
          <a:blip r:embed="rId777"/>
          <a:stretch>
            <a:fillRect/>
          </a:stretch>
        </p:blipFill>
        <p:spPr>
          <a:xfrm>
            <a:off x="7754389" y="8481664"/>
            <a:ext cx="10094" cy="9044"/>
          </a:xfrm>
          <a:prstGeom prst="rect">
            <a:avLst/>
          </a:prstGeom>
        </p:spPr>
      </p:pic>
      <p:pic>
        <p:nvPicPr>
          <p:cNvPr id="404" name="Image 402" descr=" ">    </p:cNvPr>
          <p:cNvPicPr>
            <a:picLocks noChangeAspect="1"/>
          </p:cNvPicPr>
          <p:nvPr/>
        </p:nvPicPr>
        <p:blipFill>
          <a:blip r:embed="rId778">
            <a:extLst>
              <a:ext uri="{96DAC541-7B7A-43D3-8B79-37D633B846F1}">
                <asvg:svgBlip xmlns:asvg="http://schemas.microsoft.com/office/drawing/2016/SVG/main" r:embed="rId779"/>
              </a:ext>
            </a:extLst>
          </a:blip>
          <a:stretch>
            <a:fillRect/>
          </a:stretch>
        </p:blipFill>
        <p:spPr>
          <a:xfrm>
            <a:off x="7760420" y="8217424"/>
            <a:ext cx="67908" cy="199490"/>
          </a:xfrm>
          <a:prstGeom prst="rect">
            <a:avLst/>
          </a:prstGeom>
        </p:spPr>
      </p:pic>
      <p:pic>
        <p:nvPicPr>
          <p:cNvPr id="405" name="Image 403" descr=" ">    </p:cNvPr>
          <p:cNvPicPr>
            <a:picLocks noChangeAspect="1"/>
          </p:cNvPicPr>
          <p:nvPr/>
        </p:nvPicPr>
        <p:blipFill>
          <a:blip r:embed="rId780">
            <a:extLst>
              <a:ext uri="{96DAC541-7B7A-43D3-8B79-37D633B846F1}">
                <asvg:svgBlip xmlns:asvg="http://schemas.microsoft.com/office/drawing/2016/SVG/main" r:embed="rId781"/>
              </a:ext>
            </a:extLst>
          </a:blip>
          <a:stretch>
            <a:fillRect/>
          </a:stretch>
        </p:blipFill>
        <p:spPr>
          <a:xfrm>
            <a:off x="7749670" y="8426614"/>
            <a:ext cx="9700" cy="8127"/>
          </a:xfrm>
          <a:prstGeom prst="rect">
            <a:avLst/>
          </a:prstGeom>
        </p:spPr>
      </p:pic>
      <p:pic>
        <p:nvPicPr>
          <p:cNvPr id="406" name="Image 404" descr=" ">    </p:cNvPr>
          <p:cNvPicPr>
            <a:picLocks noChangeAspect="1"/>
          </p:cNvPicPr>
          <p:nvPr/>
        </p:nvPicPr>
        <p:blipFill>
          <a:blip r:embed="rId782"/>
          <a:stretch>
            <a:fillRect/>
          </a:stretch>
        </p:blipFill>
        <p:spPr>
          <a:xfrm>
            <a:off x="7755438" y="8426614"/>
            <a:ext cx="4064" cy="8126"/>
          </a:xfrm>
          <a:prstGeom prst="rect">
            <a:avLst/>
          </a:prstGeom>
        </p:spPr>
      </p:pic>
      <p:pic>
        <p:nvPicPr>
          <p:cNvPr id="407" name="Image 405" descr=" ">    </p:cNvPr>
          <p:cNvPicPr>
            <a:picLocks noChangeAspect="1"/>
          </p:cNvPicPr>
          <p:nvPr/>
        </p:nvPicPr>
        <p:blipFill>
          <a:blip r:embed="rId783">
            <a:extLst>
              <a:ext uri="{96DAC541-7B7A-43D3-8B79-37D633B846F1}">
                <asvg:svgBlip xmlns:asvg="http://schemas.microsoft.com/office/drawing/2016/SVG/main" r:embed="rId784"/>
              </a:ext>
            </a:extLst>
          </a:blip>
          <a:stretch>
            <a:fillRect/>
          </a:stretch>
        </p:blipFill>
        <p:spPr>
          <a:xfrm>
            <a:off x="7156498" y="8891392"/>
            <a:ext cx="109793" cy="337248"/>
          </a:xfrm>
          <a:prstGeom prst="rect">
            <a:avLst/>
          </a:prstGeom>
        </p:spPr>
      </p:pic>
      <p:pic>
        <p:nvPicPr>
          <p:cNvPr id="408" name="Image 406" descr=" ">    </p:cNvPr>
          <p:cNvPicPr>
            <a:picLocks noChangeAspect="1"/>
          </p:cNvPicPr>
          <p:nvPr/>
        </p:nvPicPr>
        <p:blipFill>
          <a:blip r:embed="rId785"/>
          <a:stretch>
            <a:fillRect/>
          </a:stretch>
        </p:blipFill>
        <p:spPr>
          <a:xfrm>
            <a:off x="1892537" y="3867032"/>
            <a:ext cx="1310878" cy="1310714"/>
          </a:xfrm>
          <a:prstGeom prst="rect">
            <a:avLst/>
          </a:prstGeom>
        </p:spPr>
      </p:pic>
      <p:pic>
        <p:nvPicPr>
          <p:cNvPr id="409" name="Image 407" descr=" ">    </p:cNvPr>
          <p:cNvPicPr>
            <a:picLocks noChangeAspect="1"/>
          </p:cNvPicPr>
          <p:nvPr/>
        </p:nvPicPr>
        <p:blipFill>
          <a:blip r:embed="rId786">
            <a:extLst>
              <a:ext uri="{96DAC541-7B7A-43D3-8B79-37D633B846F1}">
                <asvg:svgBlip xmlns:asvg="http://schemas.microsoft.com/office/drawing/2016/SVG/main" r:embed="rId787"/>
              </a:ext>
            </a:extLst>
          </a:blip>
          <a:stretch>
            <a:fillRect/>
          </a:stretch>
        </p:blipFill>
        <p:spPr>
          <a:xfrm>
            <a:off x="7156498" y="8998871"/>
            <a:ext cx="11011" cy="11140"/>
          </a:xfrm>
          <a:prstGeom prst="rect">
            <a:avLst/>
          </a:prstGeom>
        </p:spPr>
      </p:pic>
      <p:pic>
        <p:nvPicPr>
          <p:cNvPr id="410" name="Image 408" descr=" ">    </p:cNvPr>
          <p:cNvPicPr>
            <a:picLocks noChangeAspect="1"/>
          </p:cNvPicPr>
          <p:nvPr/>
        </p:nvPicPr>
        <p:blipFill>
          <a:blip r:embed="rId788">
            <a:extLst>
              <a:ext uri="{96DAC541-7B7A-43D3-8B79-37D633B846F1}">
                <asvg:svgBlip xmlns:asvg="http://schemas.microsoft.com/office/drawing/2016/SVG/main" r:embed="rId789"/>
              </a:ext>
            </a:extLst>
          </a:blip>
          <a:stretch>
            <a:fillRect/>
          </a:stretch>
        </p:blipFill>
        <p:spPr>
          <a:xfrm>
            <a:off x="7181142" y="8956405"/>
            <a:ext cx="3539" cy="15728"/>
          </a:xfrm>
          <a:prstGeom prst="rect">
            <a:avLst/>
          </a:prstGeom>
        </p:spPr>
      </p:pic>
      <p:pic>
        <p:nvPicPr>
          <p:cNvPr id="411" name="Image 409" descr=" ">    </p:cNvPr>
          <p:cNvPicPr>
            <a:picLocks noChangeAspect="1"/>
          </p:cNvPicPr>
          <p:nvPr/>
        </p:nvPicPr>
        <p:blipFill>
          <a:blip r:embed="rId790"/>
          <a:stretch>
            <a:fillRect/>
          </a:stretch>
        </p:blipFill>
        <p:spPr>
          <a:xfrm>
            <a:off x="1892537" y="3867032"/>
            <a:ext cx="1310878" cy="1310714"/>
          </a:xfrm>
          <a:prstGeom prst="rect">
            <a:avLst/>
          </a:prstGeom>
        </p:spPr>
      </p:pic>
      <p:pic>
        <p:nvPicPr>
          <p:cNvPr id="412" name="Image 410" descr=" ">    </p:cNvPr>
          <p:cNvPicPr>
            <a:picLocks noChangeAspect="1"/>
          </p:cNvPicPr>
          <p:nvPr/>
        </p:nvPicPr>
        <p:blipFill>
          <a:blip r:embed="rId791"/>
          <a:stretch>
            <a:fillRect/>
          </a:stretch>
        </p:blipFill>
        <p:spPr>
          <a:xfrm>
            <a:off x="1892537" y="3867032"/>
            <a:ext cx="1310878" cy="1310714"/>
          </a:xfrm>
          <a:prstGeom prst="rect">
            <a:avLst/>
          </a:prstGeom>
        </p:spPr>
      </p:pic>
      <p:pic>
        <p:nvPicPr>
          <p:cNvPr id="413" name="Image 411" descr=" ">    </p:cNvPr>
          <p:cNvPicPr>
            <a:picLocks noChangeAspect="1"/>
          </p:cNvPicPr>
          <p:nvPr/>
        </p:nvPicPr>
        <p:blipFill>
          <a:blip r:embed="rId792"/>
          <a:stretch>
            <a:fillRect/>
          </a:stretch>
        </p:blipFill>
        <p:spPr>
          <a:xfrm>
            <a:off x="7202772" y="9164281"/>
            <a:ext cx="13502" cy="44827"/>
          </a:xfrm>
          <a:prstGeom prst="rect">
            <a:avLst/>
          </a:prstGeom>
        </p:spPr>
      </p:pic>
      <p:pic>
        <p:nvPicPr>
          <p:cNvPr id="414" name="Image 412" descr=" ">    </p:cNvPr>
          <p:cNvPicPr>
            <a:picLocks noChangeAspect="1"/>
          </p:cNvPicPr>
          <p:nvPr/>
        </p:nvPicPr>
        <p:blipFill>
          <a:blip r:embed="rId793"/>
          <a:stretch>
            <a:fillRect/>
          </a:stretch>
        </p:blipFill>
        <p:spPr>
          <a:xfrm>
            <a:off x="1892537" y="3867032"/>
            <a:ext cx="1310878" cy="1310714"/>
          </a:xfrm>
          <a:prstGeom prst="rect">
            <a:avLst/>
          </a:prstGeom>
        </p:spPr>
      </p:pic>
      <p:pic>
        <p:nvPicPr>
          <p:cNvPr id="415" name="Image 413" descr=" ">    </p:cNvPr>
          <p:cNvPicPr>
            <a:picLocks noChangeAspect="1"/>
          </p:cNvPicPr>
          <p:nvPr/>
        </p:nvPicPr>
        <p:blipFill>
          <a:blip r:embed="rId794"/>
          <a:stretch>
            <a:fillRect/>
          </a:stretch>
        </p:blipFill>
        <p:spPr>
          <a:xfrm>
            <a:off x="1892537" y="3867032"/>
            <a:ext cx="1310878" cy="1310714"/>
          </a:xfrm>
          <a:prstGeom prst="rect">
            <a:avLst/>
          </a:prstGeom>
        </p:spPr>
      </p:pic>
      <p:pic>
        <p:nvPicPr>
          <p:cNvPr id="416" name="Image 414" descr=" ">    </p:cNvPr>
          <p:cNvPicPr>
            <a:picLocks noChangeAspect="1"/>
          </p:cNvPicPr>
          <p:nvPr/>
        </p:nvPicPr>
        <p:blipFill>
          <a:blip r:embed="rId795">
            <a:extLst>
              <a:ext uri="{96DAC541-7B7A-43D3-8B79-37D633B846F1}">
                <asvg:svgBlip xmlns:asvg="http://schemas.microsoft.com/office/drawing/2016/SVG/main" r:embed="rId796"/>
              </a:ext>
            </a:extLst>
          </a:blip>
          <a:stretch>
            <a:fillRect/>
          </a:stretch>
        </p:blipFill>
        <p:spPr>
          <a:xfrm>
            <a:off x="7099737" y="8768015"/>
            <a:ext cx="73561" cy="191012"/>
          </a:xfrm>
          <a:prstGeom prst="rect">
            <a:avLst/>
          </a:prstGeom>
        </p:spPr>
      </p:pic>
      <p:pic>
        <p:nvPicPr>
          <p:cNvPr id="417" name="Image 415" descr=" ">    </p:cNvPr>
          <p:cNvPicPr>
            <a:picLocks noChangeAspect="1"/>
          </p:cNvPicPr>
          <p:nvPr/>
        </p:nvPicPr>
        <p:blipFill>
          <a:blip r:embed="rId797">
            <a:extLst>
              <a:ext uri="{96DAC541-7B7A-43D3-8B79-37D633B846F1}">
                <asvg:svgBlip xmlns:asvg="http://schemas.microsoft.com/office/drawing/2016/SVG/main" r:embed="rId798"/>
              </a:ext>
            </a:extLst>
          </a:blip>
          <a:stretch>
            <a:fillRect/>
          </a:stretch>
        </p:blipFill>
        <p:spPr>
          <a:xfrm>
            <a:off x="7099737" y="8767941"/>
            <a:ext cx="29102" cy="11911"/>
          </a:xfrm>
          <a:prstGeom prst="rect">
            <a:avLst/>
          </a:prstGeom>
        </p:spPr>
      </p:pic>
      <p:pic>
        <p:nvPicPr>
          <p:cNvPr id="418" name="Image 416" descr=" ">    </p:cNvPr>
          <p:cNvPicPr>
            <a:picLocks noChangeAspect="1"/>
          </p:cNvPicPr>
          <p:nvPr/>
        </p:nvPicPr>
        <p:blipFill>
          <a:blip r:embed="rId799">
            <a:extLst>
              <a:ext uri="{96DAC541-7B7A-43D3-8B79-37D633B846F1}">
                <asvg:svgBlip xmlns:asvg="http://schemas.microsoft.com/office/drawing/2016/SVG/main" r:embed="rId800"/>
              </a:ext>
            </a:extLst>
          </a:blip>
          <a:stretch>
            <a:fillRect/>
          </a:stretch>
        </p:blipFill>
        <p:spPr>
          <a:xfrm>
            <a:off x="7205281" y="6494236"/>
            <a:ext cx="784017" cy="2791944"/>
          </a:xfrm>
          <a:prstGeom prst="rect">
            <a:avLst/>
          </a:prstGeom>
        </p:spPr>
      </p:pic>
      <p:pic>
        <p:nvPicPr>
          <p:cNvPr id="419" name="Image 417" descr=" ">    </p:cNvPr>
          <p:cNvPicPr>
            <a:picLocks noChangeAspect="1"/>
          </p:cNvPicPr>
          <p:nvPr/>
        </p:nvPicPr>
        <p:blipFill>
          <a:blip r:embed="rId801">
            <a:extLst>
              <a:ext uri="{96DAC541-7B7A-43D3-8B79-37D633B846F1}">
                <asvg:svgBlip xmlns:asvg="http://schemas.microsoft.com/office/drawing/2016/SVG/main" r:embed="rId802"/>
              </a:ext>
            </a:extLst>
          </a:blip>
          <a:stretch>
            <a:fillRect/>
          </a:stretch>
        </p:blipFill>
        <p:spPr>
          <a:xfrm>
            <a:off x="7313998" y="6816401"/>
            <a:ext cx="59985" cy="384769"/>
          </a:xfrm>
          <a:prstGeom prst="rect">
            <a:avLst/>
          </a:prstGeom>
        </p:spPr>
      </p:pic>
      <p:pic>
        <p:nvPicPr>
          <p:cNvPr id="420" name="Image 418" descr=" ">    </p:cNvPr>
          <p:cNvPicPr>
            <a:picLocks noChangeAspect="1"/>
          </p:cNvPicPr>
          <p:nvPr/>
        </p:nvPicPr>
        <p:blipFill>
          <a:blip r:embed="rId803">
            <a:extLst>
              <a:ext uri="{96DAC541-7B7A-43D3-8B79-37D633B846F1}">
                <asvg:svgBlip xmlns:asvg="http://schemas.microsoft.com/office/drawing/2016/SVG/main" r:embed="rId804"/>
              </a:ext>
            </a:extLst>
          </a:blip>
          <a:stretch>
            <a:fillRect/>
          </a:stretch>
        </p:blipFill>
        <p:spPr>
          <a:xfrm>
            <a:off x="7385415" y="7277821"/>
            <a:ext cx="167361" cy="301552"/>
          </a:xfrm>
          <a:prstGeom prst="rect">
            <a:avLst/>
          </a:prstGeom>
        </p:spPr>
      </p:pic>
      <p:pic>
        <p:nvPicPr>
          <p:cNvPr id="421" name="Image 419" descr=" ">    </p:cNvPr>
          <p:cNvPicPr>
            <a:picLocks noChangeAspect="1"/>
          </p:cNvPicPr>
          <p:nvPr/>
        </p:nvPicPr>
        <p:blipFill>
          <a:blip r:embed="rId805">
            <a:extLst>
              <a:ext uri="{96DAC541-7B7A-43D3-8B79-37D633B846F1}">
                <asvg:svgBlip xmlns:asvg="http://schemas.microsoft.com/office/drawing/2016/SVG/main" r:embed="rId806"/>
              </a:ext>
            </a:extLst>
          </a:blip>
          <a:stretch>
            <a:fillRect/>
          </a:stretch>
        </p:blipFill>
        <p:spPr>
          <a:xfrm>
            <a:off x="7393107" y="6986192"/>
            <a:ext cx="62533" cy="289109"/>
          </a:xfrm>
          <a:prstGeom prst="rect">
            <a:avLst/>
          </a:prstGeom>
        </p:spPr>
      </p:pic>
      <p:pic>
        <p:nvPicPr>
          <p:cNvPr id="422" name="Image 420" descr=" ">    </p:cNvPr>
          <p:cNvPicPr>
            <a:picLocks noChangeAspect="1"/>
          </p:cNvPicPr>
          <p:nvPr/>
        </p:nvPicPr>
        <p:blipFill>
          <a:blip r:embed="rId807">
            <a:extLst>
              <a:ext uri="{96DAC541-7B7A-43D3-8B79-37D633B846F1}">
                <asvg:svgBlip xmlns:asvg="http://schemas.microsoft.com/office/drawing/2016/SVG/main" r:embed="rId808"/>
              </a:ext>
            </a:extLst>
          </a:blip>
          <a:stretch>
            <a:fillRect/>
          </a:stretch>
        </p:blipFill>
        <p:spPr>
          <a:xfrm>
            <a:off x="7497761" y="7360893"/>
            <a:ext cx="73106" cy="126200"/>
          </a:xfrm>
          <a:prstGeom prst="rect">
            <a:avLst/>
          </a:prstGeom>
        </p:spPr>
      </p:pic>
      <p:pic>
        <p:nvPicPr>
          <p:cNvPr id="423" name="Image 421" descr=" ">    </p:cNvPr>
          <p:cNvPicPr>
            <a:picLocks noChangeAspect="1"/>
          </p:cNvPicPr>
          <p:nvPr/>
        </p:nvPicPr>
        <p:blipFill>
          <a:blip r:embed="rId809">
            <a:extLst>
              <a:ext uri="{96DAC541-7B7A-43D3-8B79-37D633B846F1}">
                <asvg:svgBlip xmlns:asvg="http://schemas.microsoft.com/office/drawing/2016/SVG/main" r:embed="rId810"/>
              </a:ext>
            </a:extLst>
          </a:blip>
          <a:stretch>
            <a:fillRect/>
          </a:stretch>
        </p:blipFill>
        <p:spPr>
          <a:xfrm>
            <a:off x="6901125" y="7534604"/>
            <a:ext cx="623599" cy="1976103"/>
          </a:xfrm>
          <a:prstGeom prst="rect">
            <a:avLst/>
          </a:prstGeom>
        </p:spPr>
      </p:pic>
      <p:pic>
        <p:nvPicPr>
          <p:cNvPr id="424" name="Image 422" descr=" ">    </p:cNvPr>
          <p:cNvPicPr>
            <a:picLocks noChangeAspect="1"/>
          </p:cNvPicPr>
          <p:nvPr/>
        </p:nvPicPr>
        <p:blipFill>
          <a:blip r:embed="rId811">
            <a:extLst>
              <a:ext uri="{96DAC541-7B7A-43D3-8B79-37D633B846F1}">
                <asvg:svgBlip xmlns:asvg="http://schemas.microsoft.com/office/drawing/2016/SVG/main" r:embed="rId812"/>
              </a:ext>
            </a:extLst>
          </a:blip>
          <a:stretch>
            <a:fillRect/>
          </a:stretch>
        </p:blipFill>
        <p:spPr>
          <a:xfrm>
            <a:off x="7261499" y="7969042"/>
            <a:ext cx="73978" cy="330693"/>
          </a:xfrm>
          <a:prstGeom prst="rect">
            <a:avLst/>
          </a:prstGeom>
        </p:spPr>
      </p:pic>
      <p:pic>
        <p:nvPicPr>
          <p:cNvPr id="425" name="Image 423" descr=" ">    </p:cNvPr>
          <p:cNvPicPr>
            <a:picLocks noChangeAspect="1"/>
          </p:cNvPicPr>
          <p:nvPr/>
        </p:nvPicPr>
        <p:blipFill>
          <a:blip r:embed="rId813">
            <a:extLst>
              <a:ext uri="{96DAC541-7B7A-43D3-8B79-37D633B846F1}">
                <asvg:svgBlip xmlns:asvg="http://schemas.microsoft.com/office/drawing/2016/SVG/main" r:embed="rId814"/>
              </a:ext>
            </a:extLst>
          </a:blip>
          <a:stretch>
            <a:fillRect/>
          </a:stretch>
        </p:blipFill>
        <p:spPr>
          <a:xfrm>
            <a:off x="7339103" y="8153716"/>
            <a:ext cx="49260" cy="234273"/>
          </a:xfrm>
          <a:prstGeom prst="rect">
            <a:avLst/>
          </a:prstGeom>
        </p:spPr>
      </p:pic>
      <p:pic>
        <p:nvPicPr>
          <p:cNvPr id="426" name="Image 424" descr=" ">    </p:cNvPr>
          <p:cNvPicPr>
            <a:picLocks noChangeAspect="1"/>
          </p:cNvPicPr>
          <p:nvPr/>
        </p:nvPicPr>
        <p:blipFill>
          <a:blip r:embed="rId815">
            <a:extLst>
              <a:ext uri="{96DAC541-7B7A-43D3-8B79-37D633B846F1}">
                <asvg:svgBlip xmlns:asvg="http://schemas.microsoft.com/office/drawing/2016/SVG/main" r:embed="rId816"/>
              </a:ext>
            </a:extLst>
          </a:blip>
          <a:stretch>
            <a:fillRect/>
          </a:stretch>
        </p:blipFill>
        <p:spPr>
          <a:xfrm>
            <a:off x="7287083" y="7901015"/>
            <a:ext cx="69062" cy="173538"/>
          </a:xfrm>
          <a:prstGeom prst="rect">
            <a:avLst/>
          </a:prstGeom>
        </p:spPr>
      </p:pic>
      <p:pic>
        <p:nvPicPr>
          <p:cNvPr id="427" name="Image 425" descr=" ">    </p:cNvPr>
          <p:cNvPicPr>
            <a:picLocks noChangeAspect="1"/>
          </p:cNvPicPr>
          <p:nvPr/>
        </p:nvPicPr>
        <p:blipFill>
          <a:blip r:embed="rId817">
            <a:extLst>
              <a:ext uri="{96DAC541-7B7A-43D3-8B79-37D633B846F1}">
                <asvg:svgBlip xmlns:asvg="http://schemas.microsoft.com/office/drawing/2016/SVG/main" r:embed="rId818"/>
              </a:ext>
            </a:extLst>
          </a:blip>
          <a:stretch>
            <a:fillRect/>
          </a:stretch>
        </p:blipFill>
        <p:spPr>
          <a:xfrm>
            <a:off x="7193202" y="7801401"/>
            <a:ext cx="53484" cy="95551"/>
          </a:xfrm>
          <a:prstGeom prst="rect">
            <a:avLst/>
          </a:prstGeom>
        </p:spPr>
      </p:pic>
      <p:sp>
        <p:nvSpPr>
          <p:cNvPr id="428" name="Text 0"/>
          <p:cNvSpPr/>
          <p:nvPr/>
        </p:nvSpPr>
        <p:spPr>
          <a:xfrm>
            <a:off x="3467533" y="10426700"/>
            <a:ext cx="3238905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000" dirty="0">
                <a:solidFill>
                  <a:srgbClr val="0070F0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Ліворуч</a:t>
            </a:r>
            <a:endParaRPr lang="en-US" sz="6000" dirty="0"/>
          </a:p>
        </p:txBody>
      </p:sp>
      <p:sp>
        <p:nvSpPr>
          <p:cNvPr id="429" name="Text 1"/>
          <p:cNvSpPr/>
          <p:nvPr/>
        </p:nvSpPr>
        <p:spPr>
          <a:xfrm>
            <a:off x="17312264" y="10617200"/>
            <a:ext cx="3937492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000" dirty="0">
                <a:solidFill>
                  <a:srgbClr val="0070F0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Праворуч</a:t>
            </a:r>
            <a:endParaRPr lang="en-US" sz="6000" dirty="0"/>
          </a:p>
        </p:txBody>
      </p:sp>
      <p:sp>
        <p:nvSpPr>
          <p:cNvPr id="430" name="Text 2"/>
          <p:cNvSpPr/>
          <p:nvPr/>
        </p:nvSpPr>
        <p:spPr>
          <a:xfrm>
            <a:off x="10262883" y="6388100"/>
            <a:ext cx="4128016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000" dirty="0">
                <a:solidFill>
                  <a:srgbClr val="0070F0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По центру</a:t>
            </a:r>
            <a:endParaRPr lang="en-US" sz="6000" dirty="0"/>
          </a:p>
        </p:txBody>
      </p:sp>
      <p:pic>
        <p:nvPicPr>
          <p:cNvPr id="431" name="Image 426" descr=" ">    </p:cNvPr>
          <p:cNvPicPr>
            <a:picLocks noChangeAspect="1"/>
          </p:cNvPicPr>
          <p:nvPr/>
        </p:nvPicPr>
        <p:blipFill>
          <a:blip r:embed="rId819"/>
          <a:stretch>
            <a:fillRect/>
          </a:stretch>
        </p:blipFill>
        <p:spPr>
          <a:xfrm>
            <a:off x="15800775" y="3848458"/>
            <a:ext cx="6209045" cy="6209879"/>
          </a:xfrm>
          <a:prstGeom prst="rect">
            <a:avLst/>
          </a:prstGeom>
        </p:spPr>
      </p:pic>
      <p:pic>
        <p:nvPicPr>
          <p:cNvPr id="432" name="Image 427" descr=" ">    </p:cNvPr>
          <p:cNvPicPr>
            <a:picLocks noChangeAspect="1"/>
          </p:cNvPicPr>
          <p:nvPr/>
        </p:nvPicPr>
        <p:blipFill>
          <a:blip r:embed="rId820">
            <a:extLst>
              <a:ext uri="{96DAC541-7B7A-43D3-8B79-37D633B846F1}">
                <asvg:svgBlip xmlns:asvg="http://schemas.microsoft.com/office/drawing/2016/SVG/main" r:embed="rId821"/>
              </a:ext>
            </a:extLst>
          </a:blip>
          <a:stretch>
            <a:fillRect/>
          </a:stretch>
        </p:blipFill>
        <p:spPr>
          <a:xfrm>
            <a:off x="9424189" y="2163550"/>
            <a:ext cx="4234579" cy="3120180"/>
          </a:xfrm>
          <a:prstGeom prst="rect">
            <a:avLst/>
          </a:prstGeom>
        </p:spPr>
      </p:pic>
      <p:pic>
        <p:nvPicPr>
          <p:cNvPr id="433" name="Image 428" descr=" ">    </p:cNvPr>
          <p:cNvPicPr>
            <a:picLocks noChangeAspect="1"/>
          </p:cNvPicPr>
          <p:nvPr/>
        </p:nvPicPr>
        <p:blipFill>
          <a:blip r:embed="rId822">
            <a:extLst>
              <a:ext uri="{96DAC541-7B7A-43D3-8B79-37D633B846F1}">
                <asvg:svgBlip xmlns:asvg="http://schemas.microsoft.com/office/drawing/2016/SVG/main" r:embed="rId823"/>
              </a:ext>
            </a:extLst>
          </a:blip>
          <a:stretch>
            <a:fillRect/>
          </a:stretch>
        </p:blipFill>
        <p:spPr>
          <a:xfrm>
            <a:off x="13581033" y="3348554"/>
            <a:ext cx="1430760" cy="1834874"/>
          </a:xfrm>
          <a:prstGeom prst="rect">
            <a:avLst/>
          </a:prstGeom>
        </p:spPr>
      </p:pic>
      <p:pic>
        <p:nvPicPr>
          <p:cNvPr id="434" name="Image 429" descr=" ">    </p:cNvPr>
          <p:cNvPicPr>
            <a:picLocks noChangeAspect="1"/>
          </p:cNvPicPr>
          <p:nvPr/>
        </p:nvPicPr>
        <p:blipFill>
          <a:blip r:embed="rId824">
            <a:extLst>
              <a:ext uri="{96DAC541-7B7A-43D3-8B79-37D633B846F1}">
                <asvg:svgBlip xmlns:asvg="http://schemas.microsoft.com/office/drawing/2016/SVG/main" r:embed="rId825"/>
              </a:ext>
            </a:extLst>
          </a:blip>
          <a:stretch>
            <a:fillRect/>
          </a:stretch>
        </p:blipFill>
        <p:spPr>
          <a:xfrm>
            <a:off x="11888138" y="3503781"/>
            <a:ext cx="1852740" cy="1905603"/>
          </a:xfrm>
          <a:prstGeom prst="rect">
            <a:avLst/>
          </a:prstGeom>
        </p:spPr>
      </p:pic>
      <p:pic>
        <p:nvPicPr>
          <p:cNvPr id="435" name="Image 430" descr=" ">    </p:cNvPr>
          <p:cNvPicPr>
            <a:picLocks noChangeAspect="1"/>
          </p:cNvPicPr>
          <p:nvPr/>
        </p:nvPicPr>
        <p:blipFill>
          <a:blip r:embed="rId826">
            <a:extLst>
              <a:ext uri="{96DAC541-7B7A-43D3-8B79-37D633B846F1}">
                <asvg:svgBlip xmlns:asvg="http://schemas.microsoft.com/office/drawing/2016/SVG/main" r:embed="rId827"/>
              </a:ext>
            </a:extLst>
          </a:blip>
          <a:stretch>
            <a:fillRect/>
          </a:stretch>
        </p:blipFill>
        <p:spPr>
          <a:xfrm>
            <a:off x="13359516" y="3546334"/>
            <a:ext cx="1012671" cy="1953335"/>
          </a:xfrm>
          <a:prstGeom prst="rect">
            <a:avLst/>
          </a:prstGeom>
        </p:spPr>
      </p:pic>
      <p:pic>
        <p:nvPicPr>
          <p:cNvPr id="436" name="Image 431" descr=" ">    </p:cNvPr>
          <p:cNvPicPr>
            <a:picLocks noChangeAspect="1"/>
          </p:cNvPicPr>
          <p:nvPr/>
        </p:nvPicPr>
        <p:blipFill>
          <a:blip r:embed="rId828">
            <a:extLst>
              <a:ext uri="{96DAC541-7B7A-43D3-8B79-37D633B846F1}">
                <asvg:svgBlip xmlns:asvg="http://schemas.microsoft.com/office/drawing/2016/SVG/main" r:embed="rId829"/>
              </a:ext>
            </a:extLst>
          </a:blip>
          <a:stretch>
            <a:fillRect/>
          </a:stretch>
        </p:blipFill>
        <p:spPr>
          <a:xfrm>
            <a:off x="9566805" y="4241916"/>
            <a:ext cx="2022394" cy="1277235"/>
          </a:xfrm>
          <a:prstGeom prst="rect">
            <a:avLst/>
          </a:prstGeom>
        </p:spPr>
      </p:pic>
      <p:pic>
        <p:nvPicPr>
          <p:cNvPr id="437" name="Image 432" descr=" ">    </p:cNvPr>
          <p:cNvPicPr>
            <a:picLocks noChangeAspect="1"/>
          </p:cNvPicPr>
          <p:nvPr/>
        </p:nvPicPr>
        <p:blipFill>
          <a:blip r:embed="rId830">
            <a:extLst>
              <a:ext uri="{96DAC541-7B7A-43D3-8B79-37D633B846F1}">
                <asvg:svgBlip xmlns:asvg="http://schemas.microsoft.com/office/drawing/2016/SVG/main" r:embed="rId831"/>
              </a:ext>
            </a:extLst>
          </a:blip>
          <a:stretch>
            <a:fillRect/>
          </a:stretch>
        </p:blipFill>
        <p:spPr>
          <a:xfrm>
            <a:off x="9249721" y="2232471"/>
            <a:ext cx="1193724" cy="1208864"/>
          </a:xfrm>
          <a:prstGeom prst="rect">
            <a:avLst/>
          </a:prstGeom>
        </p:spPr>
      </p:pic>
      <p:pic>
        <p:nvPicPr>
          <p:cNvPr id="438" name="Image 433" descr=" ">    </p:cNvPr>
          <p:cNvPicPr>
            <a:picLocks noChangeAspect="1"/>
          </p:cNvPicPr>
          <p:nvPr/>
        </p:nvPicPr>
        <p:blipFill>
          <a:blip r:embed="rId832">
            <a:extLst>
              <a:ext uri="{96DAC541-7B7A-43D3-8B79-37D633B846F1}">
                <asvg:svgBlip xmlns:asvg="http://schemas.microsoft.com/office/drawing/2016/SVG/main" r:embed="rId833"/>
              </a:ext>
            </a:extLst>
          </a:blip>
          <a:stretch>
            <a:fillRect/>
          </a:stretch>
        </p:blipFill>
        <p:spPr>
          <a:xfrm>
            <a:off x="12762198" y="1801037"/>
            <a:ext cx="665307" cy="1243943"/>
          </a:xfrm>
          <a:prstGeom prst="rect">
            <a:avLst/>
          </a:prstGeom>
        </p:spPr>
      </p:pic>
      <p:pic>
        <p:nvPicPr>
          <p:cNvPr id="439" name="Image 434" descr=" ">    </p:cNvPr>
          <p:cNvPicPr>
            <a:picLocks noChangeAspect="1"/>
          </p:cNvPicPr>
          <p:nvPr/>
        </p:nvPicPr>
        <p:blipFill>
          <a:blip r:embed="rId834">
            <a:extLst>
              <a:ext uri="{96DAC541-7B7A-43D3-8B79-37D633B846F1}">
                <asvg:svgBlip xmlns:asvg="http://schemas.microsoft.com/office/drawing/2016/SVG/main" r:embed="rId835"/>
              </a:ext>
            </a:extLst>
          </a:blip>
          <a:stretch>
            <a:fillRect/>
          </a:stretch>
        </p:blipFill>
        <p:spPr>
          <a:xfrm>
            <a:off x="13677881" y="3197999"/>
            <a:ext cx="1453488" cy="730774"/>
          </a:xfrm>
          <a:prstGeom prst="rect">
            <a:avLst/>
          </a:prstGeom>
        </p:spPr>
      </p:pic>
      <p:pic>
        <p:nvPicPr>
          <p:cNvPr id="440" name="Image 435" descr=" ">    </p:cNvPr>
          <p:cNvPicPr>
            <a:picLocks noChangeAspect="1"/>
          </p:cNvPicPr>
          <p:nvPr/>
        </p:nvPicPr>
        <p:blipFill>
          <a:blip r:embed="rId836">
            <a:extLst>
              <a:ext uri="{96DAC541-7B7A-43D3-8B79-37D633B846F1}">
                <asvg:svgBlip xmlns:asvg="http://schemas.microsoft.com/office/drawing/2016/SVG/main" r:embed="rId837"/>
              </a:ext>
            </a:extLst>
          </a:blip>
          <a:stretch>
            <a:fillRect/>
          </a:stretch>
        </p:blipFill>
        <p:spPr>
          <a:xfrm>
            <a:off x="10082869" y="2052039"/>
            <a:ext cx="2569203" cy="701021"/>
          </a:xfrm>
          <a:prstGeom prst="rect">
            <a:avLst/>
          </a:prstGeom>
        </p:spPr>
      </p:pic>
      <p:pic>
        <p:nvPicPr>
          <p:cNvPr id="441" name="Image 436" descr=" ">    </p:cNvPr>
          <p:cNvPicPr>
            <a:picLocks noChangeAspect="1"/>
          </p:cNvPicPr>
          <p:nvPr/>
        </p:nvPicPr>
        <p:blipFill>
          <a:blip r:embed="rId838">
            <a:extLst>
              <a:ext uri="{96DAC541-7B7A-43D3-8B79-37D633B846F1}">
                <asvg:svgBlip xmlns:asvg="http://schemas.microsoft.com/office/drawing/2016/SVG/main" r:embed="rId839"/>
              </a:ext>
            </a:extLst>
          </a:blip>
          <a:stretch>
            <a:fillRect/>
          </a:stretch>
        </p:blipFill>
        <p:spPr>
          <a:xfrm>
            <a:off x="11393650" y="1641416"/>
            <a:ext cx="1413015" cy="503155"/>
          </a:xfrm>
          <a:prstGeom prst="rect">
            <a:avLst/>
          </a:prstGeom>
        </p:spPr>
      </p:pic>
      <p:pic>
        <p:nvPicPr>
          <p:cNvPr id="442" name="Image 437" descr=" ">    </p:cNvPr>
          <p:cNvPicPr>
            <a:picLocks noChangeAspect="1"/>
          </p:cNvPicPr>
          <p:nvPr/>
        </p:nvPicPr>
        <p:blipFill>
          <a:blip r:embed="rId840">
            <a:extLst>
              <a:ext uri="{96DAC541-7B7A-43D3-8B79-37D633B846F1}">
                <asvg:svgBlip xmlns:asvg="http://schemas.microsoft.com/office/drawing/2016/SVG/main" r:embed="rId841"/>
              </a:ext>
            </a:extLst>
          </a:blip>
          <a:stretch>
            <a:fillRect/>
          </a:stretch>
        </p:blipFill>
        <p:spPr>
          <a:xfrm>
            <a:off x="11824563" y="5033023"/>
            <a:ext cx="391129" cy="1181801"/>
          </a:xfrm>
          <a:prstGeom prst="rect">
            <a:avLst/>
          </a:prstGeom>
        </p:spPr>
      </p:pic>
      <p:pic>
        <p:nvPicPr>
          <p:cNvPr id="443" name="Image 438" descr=" ">    </p:cNvPr>
          <p:cNvPicPr>
            <a:picLocks noChangeAspect="1"/>
          </p:cNvPicPr>
          <p:nvPr/>
        </p:nvPicPr>
        <p:blipFill>
          <a:blip r:embed="rId842">
            <a:extLst>
              <a:ext uri="{96DAC541-7B7A-43D3-8B79-37D633B846F1}">
                <asvg:svgBlip xmlns:asvg="http://schemas.microsoft.com/office/drawing/2016/SVG/main" r:embed="rId843"/>
              </a:ext>
            </a:extLst>
          </a:blip>
          <a:stretch>
            <a:fillRect/>
          </a:stretch>
        </p:blipFill>
        <p:spPr>
          <a:xfrm>
            <a:off x="9957438" y="5046569"/>
            <a:ext cx="605657" cy="734329"/>
          </a:xfrm>
          <a:prstGeom prst="rect">
            <a:avLst/>
          </a:prstGeom>
        </p:spPr>
      </p:pic>
      <p:pic>
        <p:nvPicPr>
          <p:cNvPr id="444" name="Image 439" descr=" ">    </p:cNvPr>
          <p:cNvPicPr>
            <a:picLocks noChangeAspect="1"/>
          </p:cNvPicPr>
          <p:nvPr/>
        </p:nvPicPr>
        <p:blipFill>
          <a:blip r:embed="rId844">
            <a:extLst>
              <a:ext uri="{96DAC541-7B7A-43D3-8B79-37D633B846F1}">
                <asvg:svgBlip xmlns:asvg="http://schemas.microsoft.com/office/drawing/2016/SVG/main" r:embed="rId845"/>
              </a:ext>
            </a:extLst>
          </a:blip>
          <a:stretch>
            <a:fillRect/>
          </a:stretch>
        </p:blipFill>
        <p:spPr>
          <a:xfrm>
            <a:off x="11524756" y="5026423"/>
            <a:ext cx="321693" cy="1007163"/>
          </a:xfrm>
          <a:prstGeom prst="rect">
            <a:avLst/>
          </a:prstGeom>
        </p:spPr>
      </p:pic>
      <p:pic>
        <p:nvPicPr>
          <p:cNvPr id="445" name="Image 440" descr=" ">    </p:cNvPr>
          <p:cNvPicPr>
            <a:picLocks noChangeAspect="1"/>
          </p:cNvPicPr>
          <p:nvPr/>
        </p:nvPicPr>
        <p:blipFill>
          <a:blip r:embed="rId846">
            <a:extLst>
              <a:ext uri="{96DAC541-7B7A-43D3-8B79-37D633B846F1}">
                <asvg:svgBlip xmlns:asvg="http://schemas.microsoft.com/office/drawing/2016/SVG/main" r:embed="rId847"/>
              </a:ext>
            </a:extLst>
          </a:blip>
          <a:stretch>
            <a:fillRect/>
          </a:stretch>
        </p:blipFill>
        <p:spPr>
          <a:xfrm>
            <a:off x="12130276" y="1803293"/>
            <a:ext cx="681558" cy="418392"/>
          </a:xfrm>
          <a:prstGeom prst="rect">
            <a:avLst/>
          </a:prstGeom>
        </p:spPr>
      </p:pic>
      <p:pic>
        <p:nvPicPr>
          <p:cNvPr id="446" name="Image 441" descr=" ">    </p:cNvPr>
          <p:cNvPicPr>
            <a:picLocks noChangeAspect="1"/>
          </p:cNvPicPr>
          <p:nvPr/>
        </p:nvPicPr>
        <p:blipFill>
          <a:blip r:embed="rId848">
            <a:extLst>
              <a:ext uri="{96DAC541-7B7A-43D3-8B79-37D633B846F1}">
                <asvg:svgBlip xmlns:asvg="http://schemas.microsoft.com/office/drawing/2016/SVG/main" r:embed="rId849"/>
              </a:ext>
            </a:extLst>
          </a:blip>
          <a:stretch>
            <a:fillRect/>
          </a:stretch>
        </p:blipFill>
        <p:spPr>
          <a:xfrm>
            <a:off x="9949021" y="5095373"/>
            <a:ext cx="383459" cy="618643"/>
          </a:xfrm>
          <a:prstGeom prst="rect">
            <a:avLst/>
          </a:prstGeom>
        </p:spPr>
      </p:pic>
      <p:pic>
        <p:nvPicPr>
          <p:cNvPr id="447" name="Image 442" descr=" ">    </p:cNvPr>
          <p:cNvPicPr>
            <a:picLocks noChangeAspect="1"/>
          </p:cNvPicPr>
          <p:nvPr/>
        </p:nvPicPr>
        <p:blipFill>
          <a:blip r:embed="rId850">
            <a:extLst>
              <a:ext uri="{96DAC541-7B7A-43D3-8B79-37D633B846F1}">
                <asvg:svgBlip xmlns:asvg="http://schemas.microsoft.com/office/drawing/2016/SVG/main" r:embed="rId851"/>
              </a:ext>
            </a:extLst>
          </a:blip>
          <a:stretch>
            <a:fillRect/>
          </a:stretch>
        </p:blipFill>
        <p:spPr>
          <a:xfrm>
            <a:off x="14405752" y="3879275"/>
            <a:ext cx="716688" cy="652089"/>
          </a:xfrm>
          <a:prstGeom prst="rect">
            <a:avLst/>
          </a:prstGeom>
        </p:spPr>
      </p:pic>
      <p:pic>
        <p:nvPicPr>
          <p:cNvPr id="448" name="Image 443" descr=" ">    </p:cNvPr>
          <p:cNvPicPr>
            <a:picLocks noChangeAspect="1"/>
          </p:cNvPicPr>
          <p:nvPr/>
        </p:nvPicPr>
        <p:blipFill>
          <a:blip r:embed="rId852">
            <a:extLst>
              <a:ext uri="{96DAC541-7B7A-43D3-8B79-37D633B846F1}">
                <asvg:svgBlip xmlns:asvg="http://schemas.microsoft.com/office/drawing/2016/SVG/main" r:embed="rId853"/>
              </a:ext>
            </a:extLst>
          </a:blip>
          <a:stretch>
            <a:fillRect/>
          </a:stretch>
        </p:blipFill>
        <p:spPr>
          <a:xfrm>
            <a:off x="11499570" y="1754743"/>
            <a:ext cx="605693" cy="329736"/>
          </a:xfrm>
          <a:prstGeom prst="rect">
            <a:avLst/>
          </a:prstGeom>
        </p:spPr>
      </p:pic>
      <p:pic>
        <p:nvPicPr>
          <p:cNvPr id="449" name="Image 444" descr=" ">    </p:cNvPr>
          <p:cNvPicPr>
            <a:picLocks noChangeAspect="1"/>
          </p:cNvPicPr>
          <p:nvPr/>
        </p:nvPicPr>
        <p:blipFill>
          <a:blip r:embed="rId854">
            <a:extLst>
              <a:ext uri="{96DAC541-7B7A-43D3-8B79-37D633B846F1}">
                <asvg:svgBlip xmlns:asvg="http://schemas.microsoft.com/office/drawing/2016/SVG/main" r:embed="rId855"/>
              </a:ext>
            </a:extLst>
          </a:blip>
          <a:stretch>
            <a:fillRect/>
          </a:stretch>
        </p:blipFill>
        <p:spPr>
          <a:xfrm>
            <a:off x="11901860" y="1739609"/>
            <a:ext cx="745522" cy="401315"/>
          </a:xfrm>
          <a:prstGeom prst="rect">
            <a:avLst/>
          </a:prstGeom>
        </p:spPr>
      </p:pic>
      <p:pic>
        <p:nvPicPr>
          <p:cNvPr id="450" name="Image 445" descr=" ">    </p:cNvPr>
          <p:cNvPicPr>
            <a:picLocks noChangeAspect="1"/>
          </p:cNvPicPr>
          <p:nvPr/>
        </p:nvPicPr>
        <p:blipFill>
          <a:blip r:embed="rId856">
            <a:extLst>
              <a:ext uri="{96DAC541-7B7A-43D3-8B79-37D633B846F1}">
                <asvg:svgBlip xmlns:asvg="http://schemas.microsoft.com/office/drawing/2016/SVG/main" r:embed="rId857"/>
              </a:ext>
            </a:extLst>
          </a:blip>
          <a:stretch>
            <a:fillRect/>
          </a:stretch>
        </p:blipFill>
        <p:spPr>
          <a:xfrm>
            <a:off x="12526834" y="2205185"/>
            <a:ext cx="492290" cy="535104"/>
          </a:xfrm>
          <a:prstGeom prst="rect">
            <a:avLst/>
          </a:prstGeom>
        </p:spPr>
      </p:pic>
      <p:pic>
        <p:nvPicPr>
          <p:cNvPr id="451" name="Image 446" descr=" ">    </p:cNvPr>
          <p:cNvPicPr>
            <a:picLocks noChangeAspect="1"/>
          </p:cNvPicPr>
          <p:nvPr/>
        </p:nvPicPr>
        <p:blipFill>
          <a:blip r:embed="rId858">
            <a:extLst>
              <a:ext uri="{96DAC541-7B7A-43D3-8B79-37D633B846F1}">
                <asvg:svgBlip xmlns:asvg="http://schemas.microsoft.com/office/drawing/2016/SVG/main" r:embed="rId859"/>
              </a:ext>
            </a:extLst>
          </a:blip>
          <a:stretch>
            <a:fillRect/>
          </a:stretch>
        </p:blipFill>
        <p:spPr>
          <a:xfrm>
            <a:off x="12345317" y="2004065"/>
            <a:ext cx="459069" cy="307412"/>
          </a:xfrm>
          <a:prstGeom prst="rect">
            <a:avLst/>
          </a:prstGeom>
        </p:spPr>
      </p:pic>
      <p:pic>
        <p:nvPicPr>
          <p:cNvPr id="452" name="Image 447" descr=" ">    </p:cNvPr>
          <p:cNvPicPr>
            <a:picLocks noChangeAspect="1"/>
          </p:cNvPicPr>
          <p:nvPr/>
        </p:nvPicPr>
        <p:blipFill>
          <a:blip r:embed="rId860">
            <a:extLst>
              <a:ext uri="{96DAC541-7B7A-43D3-8B79-37D633B846F1}">
                <asvg:svgBlip xmlns:asvg="http://schemas.microsoft.com/office/drawing/2016/SVG/main" r:embed="rId861"/>
              </a:ext>
            </a:extLst>
          </a:blip>
          <a:stretch>
            <a:fillRect/>
          </a:stretch>
        </p:blipFill>
        <p:spPr>
          <a:xfrm>
            <a:off x="13882914" y="3854735"/>
            <a:ext cx="503905" cy="650480"/>
          </a:xfrm>
          <a:prstGeom prst="rect">
            <a:avLst/>
          </a:prstGeom>
        </p:spPr>
      </p:pic>
      <p:pic>
        <p:nvPicPr>
          <p:cNvPr id="453" name="Image 448" descr=" ">    </p:cNvPr>
          <p:cNvPicPr>
            <a:picLocks noChangeAspect="1"/>
          </p:cNvPicPr>
          <p:nvPr/>
        </p:nvPicPr>
        <p:blipFill>
          <a:blip r:embed="rId862">
            <a:extLst>
              <a:ext uri="{96DAC541-7B7A-43D3-8B79-37D633B846F1}">
                <asvg:svgBlip xmlns:asvg="http://schemas.microsoft.com/office/drawing/2016/SVG/main" r:embed="rId863"/>
              </a:ext>
            </a:extLst>
          </a:blip>
          <a:stretch>
            <a:fillRect/>
          </a:stretch>
        </p:blipFill>
        <p:spPr>
          <a:xfrm>
            <a:off x="12331769" y="1983147"/>
            <a:ext cx="472986" cy="244965"/>
          </a:xfrm>
          <a:prstGeom prst="rect">
            <a:avLst/>
          </a:prstGeom>
        </p:spPr>
      </p:pic>
      <p:pic>
        <p:nvPicPr>
          <p:cNvPr id="454" name="Image 449" descr=" ">    </p:cNvPr>
          <p:cNvPicPr>
            <a:picLocks noChangeAspect="1"/>
          </p:cNvPicPr>
          <p:nvPr/>
        </p:nvPicPr>
        <p:blipFill>
          <a:blip r:embed="rId864">
            <a:extLst>
              <a:ext uri="{96DAC541-7B7A-43D3-8B79-37D633B846F1}">
                <asvg:svgBlip xmlns:asvg="http://schemas.microsoft.com/office/drawing/2016/SVG/main" r:embed="rId865"/>
              </a:ext>
            </a:extLst>
          </a:blip>
          <a:stretch>
            <a:fillRect/>
          </a:stretch>
        </p:blipFill>
        <p:spPr>
          <a:xfrm>
            <a:off x="12496784" y="2184815"/>
            <a:ext cx="265241" cy="145419"/>
          </a:xfrm>
          <a:prstGeom prst="rect">
            <a:avLst/>
          </a:prstGeom>
        </p:spPr>
      </p:pic>
      <p:pic>
        <p:nvPicPr>
          <p:cNvPr id="455" name="Image 450" descr=" ">    </p:cNvPr>
          <p:cNvPicPr>
            <a:picLocks noChangeAspect="1"/>
          </p:cNvPicPr>
          <p:nvPr/>
        </p:nvPicPr>
        <p:blipFill>
          <a:blip r:embed="rId866">
            <a:extLst>
              <a:ext uri="{96DAC541-7B7A-43D3-8B79-37D633B846F1}">
                <asvg:svgBlip xmlns:asvg="http://schemas.microsoft.com/office/drawing/2016/SVG/main" r:embed="rId867"/>
              </a:ext>
            </a:extLst>
          </a:blip>
          <a:stretch>
            <a:fillRect/>
          </a:stretch>
        </p:blipFill>
        <p:spPr>
          <a:xfrm>
            <a:off x="14410619" y="3391759"/>
            <a:ext cx="471593" cy="167309"/>
          </a:xfrm>
          <a:prstGeom prst="rect">
            <a:avLst/>
          </a:prstGeom>
        </p:spPr>
      </p:pic>
      <p:pic>
        <p:nvPicPr>
          <p:cNvPr id="456" name="Image 451" descr=" ">    </p:cNvPr>
          <p:cNvPicPr>
            <a:picLocks noChangeAspect="1"/>
          </p:cNvPicPr>
          <p:nvPr/>
        </p:nvPicPr>
        <p:blipFill>
          <a:blip r:embed="rId868">
            <a:extLst>
              <a:ext uri="{96DAC541-7B7A-43D3-8B79-37D633B846F1}">
                <asvg:svgBlip xmlns:asvg="http://schemas.microsoft.com/office/drawing/2016/SVG/main" r:embed="rId869"/>
              </a:ext>
            </a:extLst>
          </a:blip>
          <a:stretch>
            <a:fillRect/>
          </a:stretch>
        </p:blipFill>
        <p:spPr>
          <a:xfrm>
            <a:off x="13551325" y="3927036"/>
            <a:ext cx="169005" cy="99171"/>
          </a:xfrm>
          <a:prstGeom prst="rect">
            <a:avLst/>
          </a:prstGeom>
        </p:spPr>
      </p:pic>
      <p:pic>
        <p:nvPicPr>
          <p:cNvPr id="457" name="Image 452" descr=" ">    </p:cNvPr>
          <p:cNvPicPr>
            <a:picLocks noChangeAspect="1"/>
          </p:cNvPicPr>
          <p:nvPr/>
        </p:nvPicPr>
        <p:blipFill>
          <a:blip r:embed="rId870">
            <a:extLst>
              <a:ext uri="{96DAC541-7B7A-43D3-8B79-37D633B846F1}">
                <asvg:svgBlip xmlns:asvg="http://schemas.microsoft.com/office/drawing/2016/SVG/main" r:embed="rId871"/>
              </a:ext>
            </a:extLst>
          </a:blip>
          <a:stretch>
            <a:fillRect/>
          </a:stretch>
        </p:blipFill>
        <p:spPr>
          <a:xfrm>
            <a:off x="11521649" y="5518454"/>
            <a:ext cx="25863" cy="227346"/>
          </a:xfrm>
          <a:prstGeom prst="rect">
            <a:avLst/>
          </a:prstGeom>
        </p:spPr>
      </p:pic>
      <p:pic>
        <p:nvPicPr>
          <p:cNvPr id="458" name="Image 453" descr=" ">    </p:cNvPr>
          <p:cNvPicPr>
            <a:picLocks noChangeAspect="1"/>
          </p:cNvPicPr>
          <p:nvPr/>
        </p:nvPicPr>
        <p:blipFill>
          <a:blip r:embed="rId872">
            <a:extLst>
              <a:ext uri="{96DAC541-7B7A-43D3-8B79-37D633B846F1}">
                <asvg:svgBlip xmlns:asvg="http://schemas.microsoft.com/office/drawing/2016/SVG/main" r:embed="rId873"/>
              </a:ext>
            </a:extLst>
          </a:blip>
          <a:stretch>
            <a:fillRect/>
          </a:stretch>
        </p:blipFill>
        <p:spPr>
          <a:xfrm>
            <a:off x="14880996" y="3558480"/>
            <a:ext cx="22234" cy="15300"/>
          </a:xfrm>
          <a:prstGeom prst="rect">
            <a:avLst/>
          </a:prstGeom>
        </p:spPr>
      </p:pic>
      <p:pic>
        <p:nvPicPr>
          <p:cNvPr id="459" name="Image 454" descr=" ">    </p:cNvPr>
          <p:cNvPicPr>
            <a:picLocks noChangeAspect="1"/>
          </p:cNvPicPr>
          <p:nvPr/>
        </p:nvPicPr>
        <p:blipFill>
          <a:blip r:embed="rId874">
            <a:extLst>
              <a:ext uri="{96DAC541-7B7A-43D3-8B79-37D633B846F1}">
                <asvg:svgBlip xmlns:asvg="http://schemas.microsoft.com/office/drawing/2016/SVG/main" r:embed="rId875"/>
              </a:ext>
            </a:extLst>
          </a:blip>
          <a:stretch>
            <a:fillRect/>
          </a:stretch>
        </p:blipFill>
        <p:spPr>
          <a:xfrm>
            <a:off x="14908267" y="3578116"/>
            <a:ext cx="11638" cy="10421"/>
          </a:xfrm>
          <a:prstGeom prst="rect">
            <a:avLst/>
          </a:prstGeom>
        </p:spPr>
      </p:pic>
      <p:pic>
        <p:nvPicPr>
          <p:cNvPr id="460" name="Image 455" descr=" ">    </p:cNvPr>
          <p:cNvPicPr>
            <a:picLocks noChangeAspect="1"/>
          </p:cNvPicPr>
          <p:nvPr/>
        </p:nvPicPr>
        <p:blipFill>
          <a:blip r:embed="rId876">
            <a:extLst>
              <a:ext uri="{96DAC541-7B7A-43D3-8B79-37D633B846F1}">
                <asvg:svgBlip xmlns:asvg="http://schemas.microsoft.com/office/drawing/2016/SVG/main" r:embed="rId877"/>
              </a:ext>
            </a:extLst>
          </a:blip>
          <a:stretch>
            <a:fillRect/>
          </a:stretch>
        </p:blipFill>
        <p:spPr>
          <a:xfrm>
            <a:off x="11839328" y="6033297"/>
            <a:ext cx="13723" cy="8451"/>
          </a:xfrm>
          <a:prstGeom prst="rect">
            <a:avLst/>
          </a:prstGeom>
        </p:spPr>
      </p:pic>
      <p:pic>
        <p:nvPicPr>
          <p:cNvPr id="461" name="Image 456" descr=" ">    </p:cNvPr>
          <p:cNvPicPr>
            <a:picLocks noChangeAspect="1"/>
          </p:cNvPicPr>
          <p:nvPr/>
        </p:nvPicPr>
        <p:blipFill>
          <a:blip r:embed="rId878">
            <a:extLst>
              <a:ext uri="{96DAC541-7B7A-43D3-8B79-37D633B846F1}">
                <asvg:svgBlip xmlns:asvg="http://schemas.microsoft.com/office/drawing/2016/SVG/main" r:embed="rId879"/>
              </a:ext>
            </a:extLst>
          </a:blip>
          <a:stretch>
            <a:fillRect/>
          </a:stretch>
        </p:blipFill>
        <p:spPr>
          <a:xfrm>
            <a:off x="10452156" y="2398489"/>
            <a:ext cx="11985" cy="9206"/>
          </a:xfrm>
          <a:prstGeom prst="rect">
            <a:avLst/>
          </a:prstGeom>
        </p:spPr>
      </p:pic>
      <p:pic>
        <p:nvPicPr>
          <p:cNvPr id="462" name="Image 457" descr=" ">    </p:cNvPr>
          <p:cNvPicPr>
            <a:picLocks noChangeAspect="1"/>
          </p:cNvPicPr>
          <p:nvPr/>
        </p:nvPicPr>
        <p:blipFill>
          <a:blip r:embed="rId880">
            <a:extLst>
              <a:ext uri="{96DAC541-7B7A-43D3-8B79-37D633B846F1}">
                <asvg:svgBlip xmlns:asvg="http://schemas.microsoft.com/office/drawing/2016/SVG/main" r:embed="rId881"/>
              </a:ext>
            </a:extLst>
          </a:blip>
          <a:stretch>
            <a:fillRect/>
          </a:stretch>
        </p:blipFill>
        <p:spPr>
          <a:xfrm>
            <a:off x="10478038" y="2376605"/>
            <a:ext cx="12854" cy="9551"/>
          </a:xfrm>
          <a:prstGeom prst="rect">
            <a:avLst/>
          </a:prstGeom>
        </p:spPr>
      </p:pic>
      <p:pic>
        <p:nvPicPr>
          <p:cNvPr id="463" name="Image 458" descr=" ">    </p:cNvPr>
          <p:cNvPicPr>
            <a:picLocks noChangeAspect="1"/>
          </p:cNvPicPr>
          <p:nvPr/>
        </p:nvPicPr>
        <p:blipFill>
          <a:blip r:embed="rId882">
            <a:extLst>
              <a:ext uri="{96DAC541-7B7A-43D3-8B79-37D633B846F1}">
                <asvg:svgBlip xmlns:asvg="http://schemas.microsoft.com/office/drawing/2016/SVG/main" r:embed="rId883"/>
              </a:ext>
            </a:extLst>
          </a:blip>
          <a:stretch>
            <a:fillRect/>
          </a:stretch>
        </p:blipFill>
        <p:spPr>
          <a:xfrm>
            <a:off x="13610030" y="3495097"/>
            <a:ext cx="7121" cy="9727"/>
          </a:xfrm>
          <a:prstGeom prst="rect">
            <a:avLst/>
          </a:prstGeom>
        </p:spPr>
      </p:pic>
      <p:pic>
        <p:nvPicPr>
          <p:cNvPr id="464" name="Image 459" descr=" ">    </p:cNvPr>
          <p:cNvPicPr>
            <a:picLocks noChangeAspect="1"/>
          </p:cNvPicPr>
          <p:nvPr/>
        </p:nvPicPr>
        <p:blipFill>
          <a:blip r:embed="rId884">
            <a:extLst>
              <a:ext uri="{96DAC541-7B7A-43D3-8B79-37D633B846F1}">
                <asvg:svgBlip xmlns:asvg="http://schemas.microsoft.com/office/drawing/2016/SVG/main" r:embed="rId885"/>
              </a:ext>
            </a:extLst>
          </a:blip>
          <a:stretch>
            <a:fillRect/>
          </a:stretch>
        </p:blipFill>
        <p:spPr>
          <a:xfrm>
            <a:off x="9562463" y="4234101"/>
            <a:ext cx="5906" cy="8858"/>
          </a:xfrm>
          <a:prstGeom prst="rect">
            <a:avLst/>
          </a:prstGeom>
        </p:spPr>
      </p:pic>
      <p:pic>
        <p:nvPicPr>
          <p:cNvPr id="465" name="Image 460" descr=" ">    </p:cNvPr>
          <p:cNvPicPr>
            <a:picLocks noChangeAspect="1"/>
          </p:cNvPicPr>
          <p:nvPr/>
        </p:nvPicPr>
        <p:blipFill>
          <a:blip r:embed="rId886">
            <a:extLst>
              <a:ext uri="{96DAC541-7B7A-43D3-8B79-37D633B846F1}">
                <asvg:svgBlip xmlns:asvg="http://schemas.microsoft.com/office/drawing/2016/SVG/main" r:embed="rId887"/>
              </a:ext>
            </a:extLst>
          </a:blip>
          <a:stretch>
            <a:fillRect/>
          </a:stretch>
        </p:blipFill>
        <p:spPr>
          <a:xfrm>
            <a:off x="10463273" y="2392063"/>
            <a:ext cx="8164" cy="7468"/>
          </a:xfrm>
          <a:prstGeom prst="rect">
            <a:avLst/>
          </a:prstGeom>
        </p:spPr>
      </p:pic>
      <p:pic>
        <p:nvPicPr>
          <p:cNvPr id="466" name="Image 461" descr=" ">    </p:cNvPr>
          <p:cNvPicPr>
            <a:picLocks noChangeAspect="1"/>
          </p:cNvPicPr>
          <p:nvPr/>
        </p:nvPicPr>
        <p:blipFill>
          <a:blip r:embed="rId888"/>
          <a:stretch>
            <a:fillRect/>
          </a:stretch>
        </p:blipFill>
        <p:spPr>
          <a:xfrm>
            <a:off x="10470569" y="2385637"/>
            <a:ext cx="7990" cy="7294"/>
          </a:xfrm>
          <a:prstGeom prst="rect">
            <a:avLst/>
          </a:prstGeom>
        </p:spPr>
      </p:pic>
      <p:pic>
        <p:nvPicPr>
          <p:cNvPr id="467" name="Image 462" descr=" ">    </p:cNvPr>
          <p:cNvPicPr>
            <a:picLocks noChangeAspect="1"/>
          </p:cNvPicPr>
          <p:nvPr/>
        </p:nvPicPr>
        <p:blipFill>
          <a:blip r:embed="rId889">
            <a:extLst>
              <a:ext uri="{96DAC541-7B7A-43D3-8B79-37D633B846F1}">
                <asvg:svgBlip xmlns:asvg="http://schemas.microsoft.com/office/drawing/2016/SVG/main" r:embed="rId890"/>
              </a:ext>
            </a:extLst>
          </a:blip>
          <a:stretch>
            <a:fillRect/>
          </a:stretch>
        </p:blipFill>
        <p:spPr>
          <a:xfrm>
            <a:off x="10490196" y="2370179"/>
            <a:ext cx="7990" cy="7294"/>
          </a:xfrm>
          <a:prstGeom prst="rect">
            <a:avLst/>
          </a:prstGeom>
        </p:spPr>
      </p:pic>
      <p:pic>
        <p:nvPicPr>
          <p:cNvPr id="468" name="Image 463" descr=" ">    </p:cNvPr>
          <p:cNvPicPr>
            <a:picLocks noChangeAspect="1"/>
          </p:cNvPicPr>
          <p:nvPr/>
        </p:nvPicPr>
        <p:blipFill>
          <a:blip r:embed="rId891">
            <a:extLst>
              <a:ext uri="{96DAC541-7B7A-43D3-8B79-37D633B846F1}">
                <asvg:svgBlip xmlns:asvg="http://schemas.microsoft.com/office/drawing/2016/SVG/main" r:embed="rId892"/>
              </a:ext>
            </a:extLst>
          </a:blip>
          <a:stretch>
            <a:fillRect/>
          </a:stretch>
        </p:blipFill>
        <p:spPr>
          <a:xfrm>
            <a:off x="10936533" y="2651919"/>
            <a:ext cx="1670838" cy="1699692"/>
          </a:xfrm>
          <a:prstGeom prst="rect">
            <a:avLst/>
          </a:prstGeom>
        </p:spPr>
      </p:pic>
      <p:pic>
        <p:nvPicPr>
          <p:cNvPr id="469" name="Image 464" descr=" ">    </p:cNvPr>
          <p:cNvPicPr>
            <a:picLocks noChangeAspect="1"/>
          </p:cNvPicPr>
          <p:nvPr/>
        </p:nvPicPr>
        <p:blipFill>
          <a:blip r:embed="rId893">
            <a:extLst>
              <a:ext uri="{96DAC541-7B7A-43D3-8B79-37D633B846F1}">
                <asvg:svgBlip xmlns:asvg="http://schemas.microsoft.com/office/drawing/2016/SVG/main" r:embed="rId894"/>
              </a:ext>
            </a:extLst>
          </a:blip>
          <a:stretch>
            <a:fillRect/>
          </a:stretch>
        </p:blipFill>
        <p:spPr>
          <a:xfrm>
            <a:off x="9854879" y="3263644"/>
            <a:ext cx="815803" cy="359280"/>
          </a:xfrm>
          <a:prstGeom prst="rect">
            <a:avLst/>
          </a:prstGeom>
        </p:spPr>
      </p:pic>
      <p:pic>
        <p:nvPicPr>
          <p:cNvPr id="470" name="Image 465" descr=" ">    </p:cNvPr>
          <p:cNvPicPr>
            <a:picLocks noChangeAspect="1"/>
          </p:cNvPicPr>
          <p:nvPr/>
        </p:nvPicPr>
        <p:blipFill>
          <a:blip r:embed="rId895">
            <a:extLst>
              <a:ext uri="{96DAC541-7B7A-43D3-8B79-37D633B846F1}">
                <asvg:svgBlip xmlns:asvg="http://schemas.microsoft.com/office/drawing/2016/SVG/main" r:embed="rId896"/>
              </a:ext>
            </a:extLst>
          </a:blip>
          <a:stretch>
            <a:fillRect/>
          </a:stretch>
        </p:blipFill>
        <p:spPr>
          <a:xfrm>
            <a:off x="9444520" y="2602043"/>
            <a:ext cx="686280" cy="743345"/>
          </a:xfrm>
          <a:prstGeom prst="rect">
            <a:avLst/>
          </a:prstGeom>
        </p:spPr>
      </p:pic>
      <p:pic>
        <p:nvPicPr>
          <p:cNvPr id="471" name="Image 466" descr=" ">    </p:cNvPr>
          <p:cNvPicPr>
            <a:picLocks noChangeAspect="1"/>
          </p:cNvPicPr>
          <p:nvPr/>
        </p:nvPicPr>
        <p:blipFill>
          <a:blip r:embed="rId897">
            <a:extLst>
              <a:ext uri="{96DAC541-7B7A-43D3-8B79-37D633B846F1}">
                <asvg:svgBlip xmlns:asvg="http://schemas.microsoft.com/office/drawing/2016/SVG/main" r:embed="rId898"/>
              </a:ext>
            </a:extLst>
          </a:blip>
          <a:stretch>
            <a:fillRect/>
          </a:stretch>
        </p:blipFill>
        <p:spPr>
          <a:xfrm>
            <a:off x="12011313" y="4728803"/>
            <a:ext cx="370023" cy="249686"/>
          </a:xfrm>
          <a:prstGeom prst="rect">
            <a:avLst/>
          </a:prstGeom>
        </p:spPr>
      </p:pic>
      <p:pic>
        <p:nvPicPr>
          <p:cNvPr id="472" name="Image 467" descr=" ">    </p:cNvPr>
          <p:cNvPicPr>
            <a:picLocks noChangeAspect="1"/>
          </p:cNvPicPr>
          <p:nvPr/>
        </p:nvPicPr>
        <p:blipFill>
          <a:blip r:embed="rId899">
            <a:extLst>
              <a:ext uri="{96DAC541-7B7A-43D3-8B79-37D633B846F1}">
                <asvg:svgBlip xmlns:asvg="http://schemas.microsoft.com/office/drawing/2016/SVG/main" r:embed="rId900"/>
              </a:ext>
            </a:extLst>
          </a:blip>
          <a:stretch>
            <a:fillRect/>
          </a:stretch>
        </p:blipFill>
        <p:spPr>
          <a:xfrm>
            <a:off x="11913115" y="2407955"/>
            <a:ext cx="679980" cy="554262"/>
          </a:xfrm>
          <a:prstGeom prst="rect">
            <a:avLst/>
          </a:prstGeom>
        </p:spPr>
      </p:pic>
      <p:pic>
        <p:nvPicPr>
          <p:cNvPr id="473" name="Image 468" descr=" ">    </p:cNvPr>
          <p:cNvPicPr>
            <a:picLocks noChangeAspect="1"/>
          </p:cNvPicPr>
          <p:nvPr/>
        </p:nvPicPr>
        <p:blipFill>
          <a:blip r:embed="rId901">
            <a:extLst>
              <a:ext uri="{96DAC541-7B7A-43D3-8B79-37D633B846F1}">
                <asvg:svgBlip xmlns:asvg="http://schemas.microsoft.com/office/drawing/2016/SVG/main" r:embed="rId902"/>
              </a:ext>
            </a:extLst>
          </a:blip>
          <a:stretch>
            <a:fillRect/>
          </a:stretch>
        </p:blipFill>
        <p:spPr>
          <a:xfrm>
            <a:off x="9951030" y="3510902"/>
            <a:ext cx="590060" cy="251355"/>
          </a:xfrm>
          <a:prstGeom prst="rect">
            <a:avLst/>
          </a:prstGeom>
        </p:spPr>
      </p:pic>
      <p:pic>
        <p:nvPicPr>
          <p:cNvPr id="474" name="Image 469" descr=" ">    </p:cNvPr>
          <p:cNvPicPr>
            <a:picLocks noChangeAspect="1"/>
          </p:cNvPicPr>
          <p:nvPr/>
        </p:nvPicPr>
        <p:blipFill>
          <a:blip r:embed="rId903">
            <a:extLst>
              <a:ext uri="{96DAC541-7B7A-43D3-8B79-37D633B846F1}">
                <asvg:svgBlip xmlns:asvg="http://schemas.microsoft.com/office/drawing/2016/SVG/main" r:embed="rId904"/>
              </a:ext>
            </a:extLst>
          </a:blip>
          <a:stretch>
            <a:fillRect/>
          </a:stretch>
        </p:blipFill>
        <p:spPr>
          <a:xfrm>
            <a:off x="9612984" y="3994702"/>
            <a:ext cx="234695" cy="336609"/>
          </a:xfrm>
          <a:prstGeom prst="rect">
            <a:avLst/>
          </a:prstGeom>
        </p:spPr>
      </p:pic>
      <p:pic>
        <p:nvPicPr>
          <p:cNvPr id="475" name="Image 470" descr=" ">    </p:cNvPr>
          <p:cNvPicPr>
            <a:picLocks noChangeAspect="1"/>
          </p:cNvPicPr>
          <p:nvPr/>
        </p:nvPicPr>
        <p:blipFill>
          <a:blip r:embed="rId905">
            <a:extLst>
              <a:ext uri="{96DAC541-7B7A-43D3-8B79-37D633B846F1}">
                <asvg:svgBlip xmlns:asvg="http://schemas.microsoft.com/office/drawing/2016/SVG/main" r:embed="rId906"/>
              </a:ext>
            </a:extLst>
          </a:blip>
          <a:stretch>
            <a:fillRect/>
          </a:stretch>
        </p:blipFill>
        <p:spPr>
          <a:xfrm>
            <a:off x="9965795" y="2789261"/>
            <a:ext cx="782303" cy="309454"/>
          </a:xfrm>
          <a:prstGeom prst="rect">
            <a:avLst/>
          </a:prstGeom>
        </p:spPr>
      </p:pic>
      <p:pic>
        <p:nvPicPr>
          <p:cNvPr id="476" name="Image 471" descr=" ">    </p:cNvPr>
          <p:cNvPicPr>
            <a:picLocks noChangeAspect="1"/>
          </p:cNvPicPr>
          <p:nvPr/>
        </p:nvPicPr>
        <p:blipFill>
          <a:blip r:embed="rId907">
            <a:extLst>
              <a:ext uri="{96DAC541-7B7A-43D3-8B79-37D633B846F1}">
                <asvg:svgBlip xmlns:asvg="http://schemas.microsoft.com/office/drawing/2016/SVG/main" r:embed="rId908"/>
              </a:ext>
            </a:extLst>
          </a:blip>
          <a:stretch>
            <a:fillRect/>
          </a:stretch>
        </p:blipFill>
        <p:spPr>
          <a:xfrm>
            <a:off x="12235693" y="4475690"/>
            <a:ext cx="261050" cy="207758"/>
          </a:xfrm>
          <a:prstGeom prst="rect">
            <a:avLst/>
          </a:prstGeom>
        </p:spPr>
      </p:pic>
      <p:pic>
        <p:nvPicPr>
          <p:cNvPr id="477" name="Image 472" descr=" ">    </p:cNvPr>
          <p:cNvPicPr>
            <a:picLocks noChangeAspect="1"/>
          </p:cNvPicPr>
          <p:nvPr/>
        </p:nvPicPr>
        <p:blipFill>
          <a:blip r:embed="rId909">
            <a:extLst>
              <a:ext uri="{96DAC541-7B7A-43D3-8B79-37D633B846F1}">
                <asvg:svgBlip xmlns:asvg="http://schemas.microsoft.com/office/drawing/2016/SVG/main" r:embed="rId910"/>
              </a:ext>
            </a:extLst>
          </a:blip>
          <a:stretch>
            <a:fillRect/>
          </a:stretch>
        </p:blipFill>
        <p:spPr>
          <a:xfrm>
            <a:off x="9890377" y="3747974"/>
            <a:ext cx="581420" cy="298103"/>
          </a:xfrm>
          <a:prstGeom prst="rect">
            <a:avLst/>
          </a:prstGeom>
        </p:spPr>
      </p:pic>
      <p:pic>
        <p:nvPicPr>
          <p:cNvPr id="478" name="Image 473" descr=" ">    </p:cNvPr>
          <p:cNvPicPr>
            <a:picLocks noChangeAspect="1"/>
          </p:cNvPicPr>
          <p:nvPr/>
        </p:nvPicPr>
        <p:blipFill>
          <a:blip r:embed="rId911">
            <a:extLst>
              <a:ext uri="{96DAC541-7B7A-43D3-8B79-37D633B846F1}">
                <asvg:svgBlip xmlns:asvg="http://schemas.microsoft.com/office/drawing/2016/SVG/main" r:embed="rId912"/>
              </a:ext>
            </a:extLst>
          </a:blip>
          <a:stretch>
            <a:fillRect/>
          </a:stretch>
        </p:blipFill>
        <p:spPr>
          <a:xfrm>
            <a:off x="9895099" y="4212010"/>
            <a:ext cx="181325" cy="231769"/>
          </a:xfrm>
          <a:prstGeom prst="rect">
            <a:avLst/>
          </a:prstGeom>
        </p:spPr>
      </p:pic>
      <p:pic>
        <p:nvPicPr>
          <p:cNvPr id="479" name="Image 474" descr=" ">    </p:cNvPr>
          <p:cNvPicPr>
            <a:picLocks noChangeAspect="1"/>
          </p:cNvPicPr>
          <p:nvPr/>
        </p:nvPicPr>
        <p:blipFill>
          <a:blip r:embed="rId913">
            <a:extLst>
              <a:ext uri="{96DAC541-7B7A-43D3-8B79-37D633B846F1}">
                <asvg:svgBlip xmlns:asvg="http://schemas.microsoft.com/office/drawing/2016/SVG/main" r:embed="rId914"/>
              </a:ext>
            </a:extLst>
          </a:blip>
          <a:stretch>
            <a:fillRect/>
          </a:stretch>
        </p:blipFill>
        <p:spPr>
          <a:xfrm>
            <a:off x="10054034" y="4540083"/>
            <a:ext cx="147207" cy="177265"/>
          </a:xfrm>
          <a:prstGeom prst="rect">
            <a:avLst/>
          </a:prstGeom>
        </p:spPr>
      </p:pic>
      <p:pic>
        <p:nvPicPr>
          <p:cNvPr id="480" name="Image 475" descr=" ">    </p:cNvPr>
          <p:cNvPicPr>
            <a:picLocks noChangeAspect="1"/>
          </p:cNvPicPr>
          <p:nvPr/>
        </p:nvPicPr>
        <p:blipFill>
          <a:blip r:embed="rId915">
            <a:extLst>
              <a:ext uri="{96DAC541-7B7A-43D3-8B79-37D633B846F1}">
                <asvg:svgBlip xmlns:asvg="http://schemas.microsoft.com/office/drawing/2016/SVG/main" r:embed="rId916"/>
              </a:ext>
            </a:extLst>
          </a:blip>
          <a:stretch>
            <a:fillRect/>
          </a:stretch>
        </p:blipFill>
        <p:spPr>
          <a:xfrm>
            <a:off x="12672472" y="4227308"/>
            <a:ext cx="227644" cy="312641"/>
          </a:xfrm>
          <a:prstGeom prst="rect">
            <a:avLst/>
          </a:prstGeom>
        </p:spPr>
      </p:pic>
      <p:pic>
        <p:nvPicPr>
          <p:cNvPr id="481" name="Image 476" descr=" ">    </p:cNvPr>
          <p:cNvPicPr>
            <a:picLocks noChangeAspect="1"/>
          </p:cNvPicPr>
          <p:nvPr/>
        </p:nvPicPr>
        <p:blipFill>
          <a:blip r:embed="rId917">
            <a:extLst>
              <a:ext uri="{96DAC541-7B7A-43D3-8B79-37D633B846F1}">
                <asvg:svgBlip xmlns:asvg="http://schemas.microsoft.com/office/drawing/2016/SVG/main" r:embed="rId918"/>
              </a:ext>
            </a:extLst>
          </a:blip>
          <a:stretch>
            <a:fillRect/>
          </a:stretch>
        </p:blipFill>
        <p:spPr>
          <a:xfrm>
            <a:off x="12748997" y="3760479"/>
            <a:ext cx="208381" cy="285876"/>
          </a:xfrm>
          <a:prstGeom prst="rect">
            <a:avLst/>
          </a:prstGeom>
        </p:spPr>
      </p:pic>
      <p:pic>
        <p:nvPicPr>
          <p:cNvPr id="482" name="Image 477" descr=" ">    </p:cNvPr>
          <p:cNvPicPr>
            <a:picLocks noChangeAspect="1"/>
          </p:cNvPicPr>
          <p:nvPr/>
        </p:nvPicPr>
        <p:blipFill>
          <a:blip r:embed="rId919">
            <a:extLst>
              <a:ext uri="{96DAC541-7B7A-43D3-8B79-37D633B846F1}">
                <asvg:svgBlip xmlns:asvg="http://schemas.microsoft.com/office/drawing/2016/SVG/main" r:embed="rId920"/>
              </a:ext>
            </a:extLst>
          </a:blip>
          <a:stretch>
            <a:fillRect/>
          </a:stretch>
        </p:blipFill>
        <p:spPr>
          <a:xfrm>
            <a:off x="12804234" y="3248321"/>
            <a:ext cx="202026" cy="290750"/>
          </a:xfrm>
          <a:prstGeom prst="rect">
            <a:avLst/>
          </a:prstGeom>
        </p:spPr>
      </p:pic>
      <p:pic>
        <p:nvPicPr>
          <p:cNvPr id="483" name="Image 478" descr=" ">    </p:cNvPr>
          <p:cNvPicPr>
            <a:picLocks noChangeAspect="1"/>
          </p:cNvPicPr>
          <p:nvPr/>
        </p:nvPicPr>
        <p:blipFill>
          <a:blip r:embed="rId921">
            <a:extLst>
              <a:ext uri="{96DAC541-7B7A-43D3-8B79-37D633B846F1}">
                <asvg:svgBlip xmlns:asvg="http://schemas.microsoft.com/office/drawing/2016/SVG/main" r:embed="rId922"/>
              </a:ext>
            </a:extLst>
          </a:blip>
          <a:stretch>
            <a:fillRect/>
          </a:stretch>
        </p:blipFill>
        <p:spPr>
          <a:xfrm>
            <a:off x="11811862" y="4747323"/>
            <a:ext cx="173646" cy="120309"/>
          </a:xfrm>
          <a:prstGeom prst="rect">
            <a:avLst/>
          </a:prstGeom>
        </p:spPr>
      </p:pic>
      <p:pic>
        <p:nvPicPr>
          <p:cNvPr id="484" name="Image 479" descr=" ">    </p:cNvPr>
          <p:cNvPicPr>
            <a:picLocks noChangeAspect="1"/>
          </p:cNvPicPr>
          <p:nvPr/>
        </p:nvPicPr>
        <p:blipFill>
          <a:blip r:embed="rId923">
            <a:extLst>
              <a:ext uri="{96DAC541-7B7A-43D3-8B79-37D633B846F1}">
                <asvg:svgBlip xmlns:asvg="http://schemas.microsoft.com/office/drawing/2016/SVG/main" r:embed="rId924"/>
              </a:ext>
            </a:extLst>
          </a:blip>
          <a:stretch>
            <a:fillRect/>
          </a:stretch>
        </p:blipFill>
        <p:spPr>
          <a:xfrm>
            <a:off x="13054362" y="3115870"/>
            <a:ext cx="224853" cy="271193"/>
          </a:xfrm>
          <a:prstGeom prst="rect">
            <a:avLst/>
          </a:prstGeom>
        </p:spPr>
      </p:pic>
      <p:pic>
        <p:nvPicPr>
          <p:cNvPr id="485" name="Image 480" descr=" ">    </p:cNvPr>
          <p:cNvPicPr>
            <a:picLocks noChangeAspect="1"/>
          </p:cNvPicPr>
          <p:nvPr/>
        </p:nvPicPr>
        <p:blipFill>
          <a:blip r:embed="rId925">
            <a:extLst>
              <a:ext uri="{96DAC541-7B7A-43D3-8B79-37D633B846F1}">
                <asvg:svgBlip xmlns:asvg="http://schemas.microsoft.com/office/drawing/2016/SVG/main" r:embed="rId926"/>
              </a:ext>
            </a:extLst>
          </a:blip>
          <a:stretch>
            <a:fillRect/>
          </a:stretch>
        </p:blipFill>
        <p:spPr>
          <a:xfrm>
            <a:off x="13054362" y="3122630"/>
            <a:ext cx="181578" cy="236826"/>
          </a:xfrm>
          <a:prstGeom prst="rect">
            <a:avLst/>
          </a:prstGeom>
        </p:spPr>
      </p:pic>
      <p:pic>
        <p:nvPicPr>
          <p:cNvPr id="486" name="Image 481" descr=" ">    </p:cNvPr>
          <p:cNvPicPr>
            <a:picLocks noChangeAspect="1"/>
          </p:cNvPicPr>
          <p:nvPr/>
        </p:nvPicPr>
        <p:blipFill>
          <a:blip r:embed="rId927">
            <a:extLst>
              <a:ext uri="{96DAC541-7B7A-43D3-8B79-37D633B846F1}">
                <asvg:svgBlip xmlns:asvg="http://schemas.microsoft.com/office/drawing/2016/SVG/main" r:embed="rId928"/>
              </a:ext>
            </a:extLst>
          </a:blip>
          <a:stretch>
            <a:fillRect/>
          </a:stretch>
        </p:blipFill>
        <p:spPr>
          <a:xfrm>
            <a:off x="12804234" y="3261153"/>
            <a:ext cx="153314" cy="257913"/>
          </a:xfrm>
          <a:prstGeom prst="rect">
            <a:avLst/>
          </a:prstGeom>
        </p:spPr>
      </p:pic>
      <p:pic>
        <p:nvPicPr>
          <p:cNvPr id="487" name="Image 482" descr=" ">    </p:cNvPr>
          <p:cNvPicPr>
            <a:picLocks noChangeAspect="1"/>
          </p:cNvPicPr>
          <p:nvPr/>
        </p:nvPicPr>
        <p:blipFill>
          <a:blip r:embed="rId929">
            <a:extLst>
              <a:ext uri="{96DAC541-7B7A-43D3-8B79-37D633B846F1}">
                <asvg:svgBlip xmlns:asvg="http://schemas.microsoft.com/office/drawing/2016/SVG/main" r:embed="rId930"/>
              </a:ext>
            </a:extLst>
          </a:blip>
          <a:stretch>
            <a:fillRect/>
          </a:stretch>
        </p:blipFill>
        <p:spPr>
          <a:xfrm>
            <a:off x="12728326" y="2721001"/>
            <a:ext cx="187696" cy="226248"/>
          </a:xfrm>
          <a:prstGeom prst="rect">
            <a:avLst/>
          </a:prstGeom>
        </p:spPr>
      </p:pic>
      <p:pic>
        <p:nvPicPr>
          <p:cNvPr id="488" name="Image 483" descr=" ">    </p:cNvPr>
          <p:cNvPicPr>
            <a:picLocks noChangeAspect="1"/>
          </p:cNvPicPr>
          <p:nvPr/>
        </p:nvPicPr>
        <p:blipFill>
          <a:blip r:embed="rId931">
            <a:extLst>
              <a:ext uri="{96DAC541-7B7A-43D3-8B79-37D633B846F1}">
                <asvg:svgBlip xmlns:asvg="http://schemas.microsoft.com/office/drawing/2016/SVG/main" r:embed="rId932"/>
              </a:ext>
            </a:extLst>
          </a:blip>
          <a:stretch>
            <a:fillRect/>
          </a:stretch>
        </p:blipFill>
        <p:spPr>
          <a:xfrm>
            <a:off x="12728153" y="2733170"/>
            <a:ext cx="146675" cy="194760"/>
          </a:xfrm>
          <a:prstGeom prst="rect">
            <a:avLst/>
          </a:prstGeom>
        </p:spPr>
      </p:pic>
      <p:pic>
        <p:nvPicPr>
          <p:cNvPr id="489" name="Image 484" descr=" ">    </p:cNvPr>
          <p:cNvPicPr>
            <a:picLocks noChangeAspect="1"/>
          </p:cNvPicPr>
          <p:nvPr/>
        </p:nvPicPr>
        <p:blipFill>
          <a:blip r:embed="rId933">
            <a:extLst>
              <a:ext uri="{96DAC541-7B7A-43D3-8B79-37D633B846F1}">
                <asvg:svgBlip xmlns:asvg="http://schemas.microsoft.com/office/drawing/2016/SVG/main" r:embed="rId934"/>
              </a:ext>
            </a:extLst>
          </a:blip>
          <a:stretch>
            <a:fillRect/>
          </a:stretch>
        </p:blipFill>
        <p:spPr>
          <a:xfrm>
            <a:off x="12969944" y="4019680"/>
            <a:ext cx="119528" cy="214768"/>
          </a:xfrm>
          <a:prstGeom prst="rect">
            <a:avLst/>
          </a:prstGeom>
        </p:spPr>
      </p:pic>
      <p:pic>
        <p:nvPicPr>
          <p:cNvPr id="490" name="Image 485" descr=" ">    </p:cNvPr>
          <p:cNvPicPr>
            <a:picLocks noChangeAspect="1"/>
          </p:cNvPicPr>
          <p:nvPr/>
        </p:nvPicPr>
        <p:blipFill>
          <a:blip r:embed="rId935">
            <a:extLst>
              <a:ext uri="{96DAC541-7B7A-43D3-8B79-37D633B846F1}">
                <asvg:svgBlip xmlns:asvg="http://schemas.microsoft.com/office/drawing/2016/SVG/main" r:embed="rId936"/>
              </a:ext>
            </a:extLst>
          </a:blip>
          <a:stretch>
            <a:fillRect/>
          </a:stretch>
        </p:blipFill>
        <p:spPr>
          <a:xfrm>
            <a:off x="9833361" y="4012505"/>
            <a:ext cx="103651" cy="129198"/>
          </a:xfrm>
          <a:prstGeom prst="rect">
            <a:avLst/>
          </a:prstGeom>
        </p:spPr>
      </p:pic>
      <p:pic>
        <p:nvPicPr>
          <p:cNvPr id="491" name="Image 486" descr=" ">    </p:cNvPr>
          <p:cNvPicPr>
            <a:picLocks noChangeAspect="1"/>
          </p:cNvPicPr>
          <p:nvPr/>
        </p:nvPicPr>
        <p:blipFill>
          <a:blip r:embed="rId937">
            <a:extLst>
              <a:ext uri="{96DAC541-7B7A-43D3-8B79-37D633B846F1}">
                <asvg:svgBlip xmlns:asvg="http://schemas.microsoft.com/office/drawing/2016/SVG/main" r:embed="rId938"/>
              </a:ext>
            </a:extLst>
          </a:blip>
          <a:stretch>
            <a:fillRect/>
          </a:stretch>
        </p:blipFill>
        <p:spPr>
          <a:xfrm>
            <a:off x="11542804" y="5026944"/>
            <a:ext cx="283322" cy="402934"/>
          </a:xfrm>
          <a:prstGeom prst="rect">
            <a:avLst/>
          </a:prstGeom>
        </p:spPr>
      </p:pic>
      <p:pic>
        <p:nvPicPr>
          <p:cNvPr id="492" name="Image 487" descr=" ">    </p:cNvPr>
          <p:cNvPicPr>
            <a:picLocks noChangeAspect="1"/>
          </p:cNvPicPr>
          <p:nvPr/>
        </p:nvPicPr>
        <p:blipFill>
          <a:blip r:embed="rId939">
            <a:extLst>
              <a:ext uri="{96DAC541-7B7A-43D3-8B79-37D633B846F1}">
                <asvg:svgBlip xmlns:asvg="http://schemas.microsoft.com/office/drawing/2016/SVG/main" r:embed="rId940"/>
              </a:ext>
            </a:extLst>
          </a:blip>
          <a:stretch>
            <a:fillRect/>
          </a:stretch>
        </p:blipFill>
        <p:spPr>
          <a:xfrm>
            <a:off x="13520062" y="3691530"/>
            <a:ext cx="136444" cy="154093"/>
          </a:xfrm>
          <a:prstGeom prst="rect">
            <a:avLst/>
          </a:prstGeom>
        </p:spPr>
      </p:pic>
      <p:pic>
        <p:nvPicPr>
          <p:cNvPr id="493" name="Image 488" descr=" ">    </p:cNvPr>
          <p:cNvPicPr>
            <a:picLocks noChangeAspect="1"/>
          </p:cNvPicPr>
          <p:nvPr/>
        </p:nvPicPr>
        <p:blipFill>
          <a:blip r:embed="rId941">
            <a:extLst>
              <a:ext uri="{96DAC541-7B7A-43D3-8B79-37D633B846F1}">
                <asvg:svgBlip xmlns:asvg="http://schemas.microsoft.com/office/drawing/2016/SVG/main" r:embed="rId942"/>
              </a:ext>
            </a:extLst>
          </a:blip>
          <a:stretch>
            <a:fillRect/>
          </a:stretch>
        </p:blipFill>
        <p:spPr>
          <a:xfrm>
            <a:off x="13443104" y="3493160"/>
            <a:ext cx="132209" cy="108375"/>
          </a:xfrm>
          <a:prstGeom prst="rect">
            <a:avLst/>
          </a:prstGeom>
        </p:spPr>
      </p:pic>
      <p:pic>
        <p:nvPicPr>
          <p:cNvPr id="494" name="Image 489" descr=" ">    </p:cNvPr>
          <p:cNvPicPr>
            <a:picLocks noChangeAspect="1"/>
          </p:cNvPicPr>
          <p:nvPr/>
        </p:nvPicPr>
        <p:blipFill>
          <a:blip r:embed="rId943">
            <a:extLst>
              <a:ext uri="{96DAC541-7B7A-43D3-8B79-37D633B846F1}">
                <asvg:svgBlip xmlns:asvg="http://schemas.microsoft.com/office/drawing/2016/SVG/main" r:embed="rId944"/>
              </a:ext>
            </a:extLst>
          </a:blip>
          <a:stretch>
            <a:fillRect/>
          </a:stretch>
        </p:blipFill>
        <p:spPr>
          <a:xfrm>
            <a:off x="13443104" y="3497876"/>
            <a:ext cx="166653" cy="132673"/>
          </a:xfrm>
          <a:prstGeom prst="rect">
            <a:avLst/>
          </a:prstGeom>
        </p:spPr>
      </p:pic>
      <p:pic>
        <p:nvPicPr>
          <p:cNvPr id="495" name="Image 490" descr=" ">    </p:cNvPr>
          <p:cNvPicPr>
            <a:picLocks noChangeAspect="1"/>
          </p:cNvPicPr>
          <p:nvPr/>
        </p:nvPicPr>
        <p:blipFill>
          <a:blip r:embed="rId945">
            <a:extLst>
              <a:ext uri="{96DAC541-7B7A-43D3-8B79-37D633B846F1}">
                <asvg:svgBlip xmlns:asvg="http://schemas.microsoft.com/office/drawing/2016/SVG/main" r:embed="rId946"/>
              </a:ext>
            </a:extLst>
          </a:blip>
          <a:stretch>
            <a:fillRect/>
          </a:stretch>
        </p:blipFill>
        <p:spPr>
          <a:xfrm>
            <a:off x="11561501" y="4950732"/>
            <a:ext cx="97507" cy="75536"/>
          </a:xfrm>
          <a:prstGeom prst="rect">
            <a:avLst/>
          </a:prstGeom>
        </p:spPr>
      </p:pic>
      <p:pic>
        <p:nvPicPr>
          <p:cNvPr id="496" name="Image 491" descr=" ">    </p:cNvPr>
          <p:cNvPicPr>
            <a:picLocks noChangeAspect="1"/>
          </p:cNvPicPr>
          <p:nvPr/>
        </p:nvPicPr>
        <p:blipFill>
          <a:blip r:embed="rId947">
            <a:extLst>
              <a:ext uri="{96DAC541-7B7A-43D3-8B79-37D633B846F1}">
                <asvg:svgBlip xmlns:asvg="http://schemas.microsoft.com/office/drawing/2016/SVG/main" r:embed="rId948"/>
              </a:ext>
            </a:extLst>
          </a:blip>
          <a:stretch>
            <a:fillRect/>
          </a:stretch>
        </p:blipFill>
        <p:spPr>
          <a:xfrm>
            <a:off x="9888434" y="4452565"/>
            <a:ext cx="77586" cy="93318"/>
          </a:xfrm>
          <a:prstGeom prst="rect">
            <a:avLst/>
          </a:prstGeom>
        </p:spPr>
      </p:pic>
      <p:pic>
        <p:nvPicPr>
          <p:cNvPr id="497" name="Image 492" descr=" ">    </p:cNvPr>
          <p:cNvPicPr>
            <a:picLocks noChangeAspect="1"/>
          </p:cNvPicPr>
          <p:nvPr/>
        </p:nvPicPr>
        <p:blipFill>
          <a:blip r:embed="rId949">
            <a:extLst>
              <a:ext uri="{96DAC541-7B7A-43D3-8B79-37D633B846F1}">
                <asvg:svgBlip xmlns:asvg="http://schemas.microsoft.com/office/drawing/2016/SVG/main" r:embed="rId950"/>
              </a:ext>
            </a:extLst>
          </a:blip>
          <a:stretch>
            <a:fillRect/>
          </a:stretch>
        </p:blipFill>
        <p:spPr>
          <a:xfrm>
            <a:off x="12494764" y="4402812"/>
            <a:ext cx="87139" cy="81293"/>
          </a:xfrm>
          <a:prstGeom prst="rect">
            <a:avLst/>
          </a:prstGeom>
        </p:spPr>
      </p:pic>
      <p:pic>
        <p:nvPicPr>
          <p:cNvPr id="498" name="Image 493" descr=" ">    </p:cNvPr>
          <p:cNvPicPr>
            <a:picLocks noChangeAspect="1"/>
          </p:cNvPicPr>
          <p:nvPr/>
        </p:nvPicPr>
        <p:blipFill>
          <a:blip r:embed="rId951">
            <a:extLst>
              <a:ext uri="{96DAC541-7B7A-43D3-8B79-37D633B846F1}">
                <asvg:svgBlip xmlns:asvg="http://schemas.microsoft.com/office/drawing/2016/SVG/main" r:embed="rId952"/>
              </a:ext>
            </a:extLst>
          </a:blip>
          <a:stretch>
            <a:fillRect/>
          </a:stretch>
        </p:blipFill>
        <p:spPr>
          <a:xfrm>
            <a:off x="11838980" y="5026227"/>
            <a:ext cx="21365" cy="13745"/>
          </a:xfrm>
          <a:prstGeom prst="rect">
            <a:avLst/>
          </a:prstGeom>
        </p:spPr>
      </p:pic>
      <p:pic>
        <p:nvPicPr>
          <p:cNvPr id="499" name="Image 494" descr=" ">    </p:cNvPr>
          <p:cNvPicPr>
            <a:picLocks noChangeAspect="1"/>
          </p:cNvPicPr>
          <p:nvPr/>
        </p:nvPicPr>
        <p:blipFill>
          <a:blip r:embed="rId953"/>
          <a:stretch>
            <a:fillRect/>
          </a:stretch>
        </p:blipFill>
        <p:spPr>
          <a:xfrm>
            <a:off x="12970986" y="4234275"/>
            <a:ext cx="14244" cy="7468"/>
          </a:xfrm>
          <a:prstGeom prst="rect">
            <a:avLst/>
          </a:prstGeom>
        </p:spPr>
      </p:pic>
      <p:pic>
        <p:nvPicPr>
          <p:cNvPr id="500" name="Image 495" descr=" ">    </p:cNvPr>
          <p:cNvPicPr>
            <a:picLocks noChangeAspect="1"/>
          </p:cNvPicPr>
          <p:nvPr/>
        </p:nvPicPr>
        <p:blipFill>
          <a:blip r:embed="rId954"/>
          <a:stretch>
            <a:fillRect/>
          </a:stretch>
        </p:blipFill>
        <p:spPr>
          <a:xfrm>
            <a:off x="13377966" y="3649151"/>
            <a:ext cx="2605" cy="1563"/>
          </a:xfrm>
          <a:prstGeom prst="rect">
            <a:avLst/>
          </a:prstGeom>
        </p:spPr>
      </p:pic>
      <p:pic>
        <p:nvPicPr>
          <p:cNvPr id="501" name="Image 496" descr=" ">    </p:cNvPr>
          <p:cNvPicPr>
            <a:picLocks noChangeAspect="1"/>
          </p:cNvPicPr>
          <p:nvPr/>
        </p:nvPicPr>
        <p:blipFill>
          <a:blip r:embed="rId955">
            <a:extLst>
              <a:ext uri="{96DAC541-7B7A-43D3-8B79-37D633B846F1}">
                <asvg:svgBlip xmlns:asvg="http://schemas.microsoft.com/office/drawing/2016/SVG/main" r:embed="rId956"/>
              </a:ext>
            </a:extLst>
          </a:blip>
          <a:stretch>
            <a:fillRect/>
          </a:stretch>
        </p:blipFill>
        <p:spPr>
          <a:xfrm>
            <a:off x="9444694" y="3366915"/>
            <a:ext cx="4169" cy="6434"/>
          </a:xfrm>
          <a:prstGeom prst="rect">
            <a:avLst/>
          </a:prstGeom>
        </p:spPr>
      </p:pic>
      <p:pic>
        <p:nvPicPr>
          <p:cNvPr id="502" name="Image 497" descr=" ">    </p:cNvPr>
          <p:cNvPicPr>
            <a:picLocks noChangeAspect="1"/>
          </p:cNvPicPr>
          <p:nvPr/>
        </p:nvPicPr>
        <p:blipFill>
          <a:blip r:embed="rId957">
            <a:extLst>
              <a:ext uri="{96DAC541-7B7A-43D3-8B79-37D633B846F1}">
                <asvg:svgBlip xmlns:asvg="http://schemas.microsoft.com/office/drawing/2016/SVG/main" r:embed="rId958"/>
              </a:ext>
            </a:extLst>
          </a:blip>
          <a:stretch>
            <a:fillRect/>
          </a:stretch>
        </p:blipFill>
        <p:spPr>
          <a:xfrm>
            <a:off x="11881016" y="5033023"/>
            <a:ext cx="7122" cy="7120"/>
          </a:xfrm>
          <a:prstGeom prst="rect">
            <a:avLst/>
          </a:prstGeom>
        </p:spPr>
      </p:pic>
      <p:pic>
        <p:nvPicPr>
          <p:cNvPr id="503" name="Image 498" descr=" ">    </p:cNvPr>
          <p:cNvPicPr>
            <a:picLocks noChangeAspect="1"/>
          </p:cNvPicPr>
          <p:nvPr/>
        </p:nvPicPr>
        <p:blipFill>
          <a:blip r:embed="rId959">
            <a:extLst>
              <a:ext uri="{96DAC541-7B7A-43D3-8B79-37D633B846F1}">
                <asvg:svgBlip xmlns:asvg="http://schemas.microsoft.com/office/drawing/2016/SVG/main" r:embed="rId960"/>
              </a:ext>
            </a:extLst>
          </a:blip>
          <a:stretch>
            <a:fillRect/>
          </a:stretch>
        </p:blipFill>
        <p:spPr>
          <a:xfrm>
            <a:off x="13878224" y="3720046"/>
            <a:ext cx="800724" cy="478623"/>
          </a:xfrm>
          <a:prstGeom prst="rect">
            <a:avLst/>
          </a:prstGeom>
        </p:spPr>
      </p:pic>
      <p:pic>
        <p:nvPicPr>
          <p:cNvPr id="504" name="Image 499" descr=" ">    </p:cNvPr>
          <p:cNvPicPr>
            <a:picLocks noChangeAspect="1"/>
          </p:cNvPicPr>
          <p:nvPr/>
        </p:nvPicPr>
        <p:blipFill>
          <a:blip r:embed="rId961">
            <a:extLst>
              <a:ext uri="{96DAC541-7B7A-43D3-8B79-37D633B846F1}">
                <asvg:svgBlip xmlns:asvg="http://schemas.microsoft.com/office/drawing/2016/SVG/main" r:embed="rId962"/>
              </a:ext>
            </a:extLst>
          </a:blip>
          <a:stretch>
            <a:fillRect/>
          </a:stretch>
        </p:blipFill>
        <p:spPr>
          <a:xfrm>
            <a:off x="13905321" y="3957952"/>
            <a:ext cx="245689" cy="1043034"/>
          </a:xfrm>
          <a:prstGeom prst="rect">
            <a:avLst/>
          </a:prstGeom>
        </p:spPr>
      </p:pic>
      <p:pic>
        <p:nvPicPr>
          <p:cNvPr id="505" name="Image 500" descr=" ">    </p:cNvPr>
          <p:cNvPicPr>
            <a:picLocks noChangeAspect="1"/>
          </p:cNvPicPr>
          <p:nvPr/>
        </p:nvPicPr>
        <p:blipFill>
          <a:blip r:embed="rId963">
            <a:extLst>
              <a:ext uri="{96DAC541-7B7A-43D3-8B79-37D633B846F1}">
                <asvg:svgBlip xmlns:asvg="http://schemas.microsoft.com/office/drawing/2016/SVG/main" r:embed="rId964"/>
              </a:ext>
            </a:extLst>
          </a:blip>
          <a:stretch>
            <a:fillRect/>
          </a:stretch>
        </p:blipFill>
        <p:spPr>
          <a:xfrm>
            <a:off x="13879266" y="3650827"/>
            <a:ext cx="905152" cy="290020"/>
          </a:xfrm>
          <a:prstGeom prst="rect">
            <a:avLst/>
          </a:prstGeom>
        </p:spPr>
      </p:pic>
      <p:pic>
        <p:nvPicPr>
          <p:cNvPr id="506" name="Image 501" descr=" ">    </p:cNvPr>
          <p:cNvPicPr>
            <a:picLocks noChangeAspect="1"/>
          </p:cNvPicPr>
          <p:nvPr/>
        </p:nvPicPr>
        <p:blipFill>
          <a:blip r:embed="rId965">
            <a:extLst>
              <a:ext uri="{96DAC541-7B7A-43D3-8B79-37D633B846F1}">
                <asvg:svgBlip xmlns:asvg="http://schemas.microsoft.com/office/drawing/2016/SVG/main" r:embed="rId966"/>
              </a:ext>
            </a:extLst>
          </a:blip>
          <a:stretch>
            <a:fillRect/>
          </a:stretch>
        </p:blipFill>
        <p:spPr>
          <a:xfrm>
            <a:off x="13891497" y="3782496"/>
            <a:ext cx="696340" cy="599232"/>
          </a:xfrm>
          <a:prstGeom prst="rect">
            <a:avLst/>
          </a:prstGeom>
        </p:spPr>
      </p:pic>
      <p:pic>
        <p:nvPicPr>
          <p:cNvPr id="507" name="Image 502" descr=" ">    </p:cNvPr>
          <p:cNvPicPr>
            <a:picLocks noChangeAspect="1"/>
          </p:cNvPicPr>
          <p:nvPr/>
        </p:nvPicPr>
        <p:blipFill>
          <a:blip r:embed="rId967">
            <a:extLst>
              <a:ext uri="{96DAC541-7B7A-43D3-8B79-37D633B846F1}">
                <asvg:svgBlip xmlns:asvg="http://schemas.microsoft.com/office/drawing/2016/SVG/main" r:embed="rId968"/>
              </a:ext>
            </a:extLst>
          </a:blip>
          <a:stretch>
            <a:fillRect/>
          </a:stretch>
        </p:blipFill>
        <p:spPr>
          <a:xfrm>
            <a:off x="13616051" y="4189856"/>
            <a:ext cx="153284" cy="943896"/>
          </a:xfrm>
          <a:prstGeom prst="rect">
            <a:avLst/>
          </a:prstGeom>
        </p:spPr>
      </p:pic>
      <p:pic>
        <p:nvPicPr>
          <p:cNvPr id="508" name="Image 503" descr=" ">    </p:cNvPr>
          <p:cNvPicPr>
            <a:picLocks noChangeAspect="1"/>
          </p:cNvPicPr>
          <p:nvPr/>
        </p:nvPicPr>
        <p:blipFill>
          <a:blip r:embed="rId969">
            <a:extLst>
              <a:ext uri="{96DAC541-7B7A-43D3-8B79-37D633B846F1}">
                <asvg:svgBlip xmlns:asvg="http://schemas.microsoft.com/office/drawing/2016/SVG/main" r:embed="rId970"/>
              </a:ext>
            </a:extLst>
          </a:blip>
          <a:stretch>
            <a:fillRect/>
          </a:stretch>
        </p:blipFill>
        <p:spPr>
          <a:xfrm>
            <a:off x="13840239" y="4026728"/>
            <a:ext cx="96170" cy="1054751"/>
          </a:xfrm>
          <a:prstGeom prst="rect">
            <a:avLst/>
          </a:prstGeom>
        </p:spPr>
      </p:pic>
      <p:pic>
        <p:nvPicPr>
          <p:cNvPr id="509" name="Image 504" descr=" ">    </p:cNvPr>
          <p:cNvPicPr>
            <a:picLocks noChangeAspect="1"/>
          </p:cNvPicPr>
          <p:nvPr/>
        </p:nvPicPr>
        <p:blipFill>
          <a:blip r:embed="rId971">
            <a:extLst>
              <a:ext uri="{96DAC541-7B7A-43D3-8B79-37D633B846F1}">
                <asvg:svgBlip xmlns:asvg="http://schemas.microsoft.com/office/drawing/2016/SVG/main" r:embed="rId972"/>
              </a:ext>
            </a:extLst>
          </a:blip>
          <a:stretch>
            <a:fillRect/>
          </a:stretch>
        </p:blipFill>
        <p:spPr>
          <a:xfrm>
            <a:off x="13775740" y="3409217"/>
            <a:ext cx="411891" cy="172546"/>
          </a:xfrm>
          <a:prstGeom prst="rect">
            <a:avLst/>
          </a:prstGeom>
        </p:spPr>
      </p:pic>
      <p:pic>
        <p:nvPicPr>
          <p:cNvPr id="510" name="Image 505" descr=" ">    </p:cNvPr>
          <p:cNvPicPr>
            <a:picLocks noChangeAspect="1"/>
          </p:cNvPicPr>
          <p:nvPr/>
        </p:nvPicPr>
        <p:blipFill>
          <a:blip r:embed="rId973">
            <a:extLst>
              <a:ext uri="{96DAC541-7B7A-43D3-8B79-37D633B846F1}">
                <asvg:svgBlip xmlns:asvg="http://schemas.microsoft.com/office/drawing/2016/SVG/main" r:embed="rId974"/>
              </a:ext>
            </a:extLst>
          </a:blip>
          <a:stretch>
            <a:fillRect/>
          </a:stretch>
        </p:blipFill>
        <p:spPr>
          <a:xfrm>
            <a:off x="11534786" y="5442905"/>
            <a:ext cx="11996" cy="21537"/>
          </a:xfrm>
          <a:prstGeom prst="rect">
            <a:avLst/>
          </a:prstGeom>
        </p:spPr>
      </p:pic>
      <p:pic>
        <p:nvPicPr>
          <p:cNvPr id="511" name="Image 506" descr=" ">    </p:cNvPr>
          <p:cNvPicPr>
            <a:picLocks noChangeAspect="1"/>
          </p:cNvPicPr>
          <p:nvPr/>
        </p:nvPicPr>
        <p:blipFill>
          <a:blip r:embed="rId975">
            <a:extLst>
              <a:ext uri="{96DAC541-7B7A-43D3-8B79-37D633B846F1}">
                <asvg:svgBlip xmlns:asvg="http://schemas.microsoft.com/office/drawing/2016/SVG/main" r:embed="rId976"/>
              </a:ext>
            </a:extLst>
          </a:blip>
          <a:stretch>
            <a:fillRect/>
          </a:stretch>
        </p:blipFill>
        <p:spPr>
          <a:xfrm>
            <a:off x="11527895" y="5484588"/>
            <a:ext cx="12006" cy="21537"/>
          </a:xfrm>
          <a:prstGeom prst="rect">
            <a:avLst/>
          </a:prstGeom>
        </p:spPr>
      </p:pic>
      <p:pic>
        <p:nvPicPr>
          <p:cNvPr id="512" name="Image 507" descr=" ">    </p:cNvPr>
          <p:cNvPicPr>
            <a:picLocks noChangeAspect="1"/>
          </p:cNvPicPr>
          <p:nvPr/>
        </p:nvPicPr>
        <p:blipFill>
          <a:blip r:embed="rId977">
            <a:extLst>
              <a:ext uri="{96DAC541-7B7A-43D3-8B79-37D633B846F1}">
                <asvg:svgBlip xmlns:asvg="http://schemas.microsoft.com/office/drawing/2016/SVG/main" r:embed="rId978"/>
              </a:ext>
            </a:extLst>
          </a:blip>
          <a:stretch>
            <a:fillRect/>
          </a:stretch>
        </p:blipFill>
        <p:spPr>
          <a:xfrm>
            <a:off x="9365814" y="2451116"/>
            <a:ext cx="648267" cy="720246"/>
          </a:xfrm>
          <a:prstGeom prst="rect">
            <a:avLst/>
          </a:prstGeom>
        </p:spPr>
      </p:pic>
      <p:pic>
        <p:nvPicPr>
          <p:cNvPr id="513" name="Image 508" descr=" ">    </p:cNvPr>
          <p:cNvPicPr>
            <a:picLocks noChangeAspect="1"/>
          </p:cNvPicPr>
          <p:nvPr/>
        </p:nvPicPr>
        <p:blipFill>
          <a:blip r:embed="rId979">
            <a:extLst>
              <a:ext uri="{96DAC541-7B7A-43D3-8B79-37D633B846F1}">
                <asvg:svgBlip xmlns:asvg="http://schemas.microsoft.com/office/drawing/2016/SVG/main" r:embed="rId980"/>
              </a:ext>
            </a:extLst>
          </a:blip>
          <a:stretch>
            <a:fillRect/>
          </a:stretch>
        </p:blipFill>
        <p:spPr>
          <a:xfrm>
            <a:off x="9930534" y="2448575"/>
            <a:ext cx="302658" cy="224027"/>
          </a:xfrm>
          <a:prstGeom prst="rect">
            <a:avLst/>
          </a:prstGeom>
        </p:spPr>
      </p:pic>
      <p:pic>
        <p:nvPicPr>
          <p:cNvPr id="514" name="Image 509" descr=" ">    </p:cNvPr>
          <p:cNvPicPr>
            <a:picLocks noChangeAspect="1"/>
          </p:cNvPicPr>
          <p:nvPr/>
        </p:nvPicPr>
        <p:blipFill>
          <a:blip r:embed="rId981">
            <a:extLst>
              <a:ext uri="{96DAC541-7B7A-43D3-8B79-37D633B846F1}">
                <asvg:svgBlip xmlns:asvg="http://schemas.microsoft.com/office/drawing/2016/SVG/main" r:embed="rId982"/>
              </a:ext>
            </a:extLst>
          </a:blip>
          <a:stretch>
            <a:fillRect/>
          </a:stretch>
        </p:blipFill>
        <p:spPr>
          <a:xfrm>
            <a:off x="9370871" y="3032416"/>
            <a:ext cx="130102" cy="270889"/>
          </a:xfrm>
          <a:prstGeom prst="rect">
            <a:avLst/>
          </a:prstGeom>
        </p:spPr>
      </p:pic>
      <p:pic>
        <p:nvPicPr>
          <p:cNvPr id="515" name="Image 510" descr=" ">    </p:cNvPr>
          <p:cNvPicPr>
            <a:picLocks noChangeAspect="1"/>
          </p:cNvPicPr>
          <p:nvPr/>
        </p:nvPicPr>
        <p:blipFill>
          <a:blip r:embed="rId983">
            <a:extLst>
              <a:ext uri="{96DAC541-7B7A-43D3-8B79-37D633B846F1}">
                <asvg:svgBlip xmlns:asvg="http://schemas.microsoft.com/office/drawing/2016/SVG/main" r:embed="rId984"/>
              </a:ext>
            </a:extLst>
          </a:blip>
          <a:stretch>
            <a:fillRect/>
          </a:stretch>
        </p:blipFill>
        <p:spPr>
          <a:xfrm>
            <a:off x="11727535" y="5081826"/>
            <a:ext cx="286151" cy="941513"/>
          </a:xfrm>
          <a:prstGeom prst="rect">
            <a:avLst/>
          </a:prstGeom>
        </p:spPr>
      </p:pic>
      <p:pic>
        <p:nvPicPr>
          <p:cNvPr id="516" name="Image 511" descr=" ">    </p:cNvPr>
          <p:cNvPicPr>
            <a:picLocks noChangeAspect="1"/>
          </p:cNvPicPr>
          <p:nvPr/>
        </p:nvPicPr>
        <p:blipFill>
          <a:blip r:embed="rId985">
            <a:extLst>
              <a:ext uri="{96DAC541-7B7A-43D3-8B79-37D633B846F1}">
                <asvg:svgBlip xmlns:asvg="http://schemas.microsoft.com/office/drawing/2016/SVG/main" r:embed="rId986"/>
              </a:ext>
            </a:extLst>
          </a:blip>
          <a:stretch>
            <a:fillRect/>
          </a:stretch>
        </p:blipFill>
        <p:spPr>
          <a:xfrm>
            <a:off x="11775884" y="5157378"/>
            <a:ext cx="137439" cy="837453"/>
          </a:xfrm>
          <a:prstGeom prst="rect">
            <a:avLst/>
          </a:prstGeom>
        </p:spPr>
      </p:pic>
      <p:pic>
        <p:nvPicPr>
          <p:cNvPr id="517" name="Image 512" descr=" ">    </p:cNvPr>
          <p:cNvPicPr>
            <a:picLocks noChangeAspect="1"/>
          </p:cNvPicPr>
          <p:nvPr/>
        </p:nvPicPr>
        <p:blipFill>
          <a:blip r:embed="rId987">
            <a:extLst>
              <a:ext uri="{96DAC541-7B7A-43D3-8B79-37D633B846F1}">
                <asvg:svgBlip xmlns:asvg="http://schemas.microsoft.com/office/drawing/2016/SVG/main" r:embed="rId988"/>
              </a:ext>
            </a:extLst>
          </a:blip>
          <a:stretch>
            <a:fillRect/>
          </a:stretch>
        </p:blipFill>
        <p:spPr>
          <a:xfrm>
            <a:off x="11637817" y="5216948"/>
            <a:ext cx="123866" cy="722889"/>
          </a:xfrm>
          <a:prstGeom prst="rect">
            <a:avLst/>
          </a:prstGeom>
        </p:spPr>
      </p:pic>
      <p:pic>
        <p:nvPicPr>
          <p:cNvPr id="518" name="Image 513" descr=" ">    </p:cNvPr>
          <p:cNvPicPr>
            <a:picLocks noChangeAspect="1"/>
          </p:cNvPicPr>
          <p:nvPr/>
        </p:nvPicPr>
        <p:blipFill>
          <a:blip r:embed="rId989">
            <a:extLst>
              <a:ext uri="{96DAC541-7B7A-43D3-8B79-37D633B846F1}">
                <asvg:svgBlip xmlns:asvg="http://schemas.microsoft.com/office/drawing/2016/SVG/main" r:embed="rId990"/>
              </a:ext>
            </a:extLst>
          </a:blip>
          <a:stretch>
            <a:fillRect/>
          </a:stretch>
        </p:blipFill>
        <p:spPr>
          <a:xfrm>
            <a:off x="11353104" y="2976145"/>
            <a:ext cx="923534" cy="1029015"/>
          </a:xfrm>
          <a:prstGeom prst="rect">
            <a:avLst/>
          </a:prstGeom>
        </p:spPr>
      </p:pic>
      <p:pic>
        <p:nvPicPr>
          <p:cNvPr id="519" name="Image 514" descr=" ">    </p:cNvPr>
          <p:cNvPicPr>
            <a:picLocks noChangeAspect="1"/>
          </p:cNvPicPr>
          <p:nvPr/>
        </p:nvPicPr>
        <p:blipFill>
          <a:blip r:embed="rId991">
            <a:extLst>
              <a:ext uri="{96DAC541-7B7A-43D3-8B79-37D633B846F1}">
                <asvg:svgBlip xmlns:asvg="http://schemas.microsoft.com/office/drawing/2016/SVG/main" r:embed="rId992"/>
              </a:ext>
            </a:extLst>
          </a:blip>
          <a:stretch>
            <a:fillRect/>
          </a:stretch>
        </p:blipFill>
        <p:spPr>
          <a:xfrm>
            <a:off x="11413067" y="2967575"/>
            <a:ext cx="1086842" cy="1204007"/>
          </a:xfrm>
          <a:prstGeom prst="rect">
            <a:avLst/>
          </a:prstGeom>
        </p:spPr>
      </p:pic>
      <p:pic>
        <p:nvPicPr>
          <p:cNvPr id="520" name="Image 515" descr=" ">    </p:cNvPr>
          <p:cNvPicPr>
            <a:picLocks noChangeAspect="1"/>
          </p:cNvPicPr>
          <p:nvPr/>
        </p:nvPicPr>
        <p:blipFill>
          <a:blip r:embed="rId993">
            <a:extLst>
              <a:ext uri="{96DAC541-7B7A-43D3-8B79-37D633B846F1}">
                <asvg:svgBlip xmlns:asvg="http://schemas.microsoft.com/office/drawing/2016/SVG/main" r:embed="rId994"/>
              </a:ext>
            </a:extLst>
          </a:blip>
          <a:stretch>
            <a:fillRect/>
          </a:stretch>
        </p:blipFill>
        <p:spPr>
          <a:xfrm>
            <a:off x="11408724" y="3866074"/>
            <a:ext cx="6253" cy="8511"/>
          </a:xfrm>
          <a:prstGeom prst="rect">
            <a:avLst/>
          </a:prstGeom>
        </p:spPr>
      </p:pic>
      <p:pic>
        <p:nvPicPr>
          <p:cNvPr id="521" name="Image 516" descr=" ">    </p:cNvPr>
          <p:cNvPicPr>
            <a:picLocks noChangeAspect="1"/>
          </p:cNvPicPr>
          <p:nvPr/>
        </p:nvPicPr>
        <p:blipFill>
          <a:blip r:embed="rId995">
            <a:extLst>
              <a:ext uri="{96DAC541-7B7A-43D3-8B79-37D633B846F1}">
                <asvg:svgBlip xmlns:asvg="http://schemas.microsoft.com/office/drawing/2016/SVG/main" r:embed="rId996"/>
              </a:ext>
            </a:extLst>
          </a:blip>
          <a:stretch>
            <a:fillRect/>
          </a:stretch>
        </p:blipFill>
        <p:spPr>
          <a:xfrm>
            <a:off x="9953983" y="3483629"/>
            <a:ext cx="450058" cy="195390"/>
          </a:xfrm>
          <a:prstGeom prst="rect">
            <a:avLst/>
          </a:prstGeom>
        </p:spPr>
      </p:pic>
      <p:pic>
        <p:nvPicPr>
          <p:cNvPr id="522" name="Image 517" descr=" ">    </p:cNvPr>
          <p:cNvPicPr>
            <a:picLocks noChangeAspect="1"/>
          </p:cNvPicPr>
          <p:nvPr/>
        </p:nvPicPr>
        <p:blipFill>
          <a:blip r:embed="rId997">
            <a:extLst>
              <a:ext uri="{96DAC541-7B7A-43D3-8B79-37D633B846F1}">
                <asvg:svgBlip xmlns:asvg="http://schemas.microsoft.com/office/drawing/2016/SVG/main" r:embed="rId998"/>
              </a:ext>
            </a:extLst>
          </a:blip>
          <a:stretch>
            <a:fillRect/>
          </a:stretch>
        </p:blipFill>
        <p:spPr>
          <a:xfrm>
            <a:off x="10130984" y="2647866"/>
            <a:ext cx="14070" cy="8970"/>
          </a:xfrm>
          <a:prstGeom prst="rect">
            <a:avLst/>
          </a:prstGeom>
        </p:spPr>
      </p:pic>
      <p:pic>
        <p:nvPicPr>
          <p:cNvPr id="523" name="Image 518" descr=" ">    </p:cNvPr>
          <p:cNvPicPr>
            <a:picLocks noChangeAspect="1"/>
          </p:cNvPicPr>
          <p:nvPr/>
        </p:nvPicPr>
        <p:blipFill>
          <a:blip r:embed="rId999">
            <a:extLst>
              <a:ext uri="{96DAC541-7B7A-43D3-8B79-37D633B846F1}">
                <asvg:svgBlip xmlns:asvg="http://schemas.microsoft.com/office/drawing/2016/SVG/main" r:embed="rId1000"/>
              </a:ext>
            </a:extLst>
          </a:blip>
          <a:stretch>
            <a:fillRect/>
          </a:stretch>
        </p:blipFill>
        <p:spPr>
          <a:xfrm>
            <a:off x="10144395" y="2639382"/>
            <a:ext cx="7954" cy="10768"/>
          </a:xfrm>
          <a:prstGeom prst="rect">
            <a:avLst/>
          </a:prstGeom>
        </p:spPr>
      </p:pic>
      <p:pic>
        <p:nvPicPr>
          <p:cNvPr id="524" name="Image 519" descr=" ">    </p:cNvPr>
          <p:cNvPicPr>
            <a:picLocks noChangeAspect="1"/>
          </p:cNvPicPr>
          <p:nvPr/>
        </p:nvPicPr>
        <p:blipFill>
          <a:blip r:embed="rId1001">
            <a:extLst>
              <a:ext uri="{96DAC541-7B7A-43D3-8B79-37D633B846F1}">
                <asvg:svgBlip xmlns:asvg="http://schemas.microsoft.com/office/drawing/2016/SVG/main" r:embed="rId1002"/>
              </a:ext>
            </a:extLst>
          </a:blip>
          <a:stretch>
            <a:fillRect/>
          </a:stretch>
        </p:blipFill>
        <p:spPr>
          <a:xfrm>
            <a:off x="9208651" y="1587500"/>
            <a:ext cx="5957736" cy="4660900"/>
          </a:xfrm>
          <a:prstGeom prst="rect">
            <a:avLst/>
          </a:prstGeom>
        </p:spPr>
      </p:pic>
      <p:pic>
        <p:nvPicPr>
          <p:cNvPr id="525" name="Image 520" descr=" ">    </p:cNvPr>
          <p:cNvPicPr>
            <a:picLocks noChangeAspect="1"/>
          </p:cNvPicPr>
          <p:nvPr/>
        </p:nvPicPr>
        <p:blipFill>
          <a:blip r:embed="rId1003">
            <a:extLst>
              <a:ext uri="{96DAC541-7B7A-43D3-8B79-37D633B846F1}">
                <asvg:svgBlip xmlns:asvg="http://schemas.microsoft.com/office/drawing/2016/SVG/main" r:embed="rId1004"/>
              </a:ext>
            </a:extLst>
          </a:blip>
          <a:stretch>
            <a:fillRect/>
          </a:stretch>
        </p:blipFill>
        <p:spPr>
          <a:xfrm>
            <a:off x="10905229" y="2546621"/>
            <a:ext cx="1717601" cy="1839364"/>
          </a:xfrm>
          <a:prstGeom prst="rect">
            <a:avLst/>
          </a:prstGeom>
        </p:spPr>
      </p:pic>
      <p:pic>
        <p:nvPicPr>
          <p:cNvPr id="526" name="Image 521" descr=" ">    </p:cNvPr>
          <p:cNvPicPr>
            <a:picLocks noChangeAspect="1"/>
          </p:cNvPicPr>
          <p:nvPr/>
        </p:nvPicPr>
        <p:blipFill>
          <a:blip r:embed="rId1005">
            <a:extLst>
              <a:ext uri="{96DAC541-7B7A-43D3-8B79-37D633B846F1}">
                <asvg:svgBlip xmlns:asvg="http://schemas.microsoft.com/office/drawing/2016/SVG/main" r:embed="rId1006"/>
              </a:ext>
            </a:extLst>
          </a:blip>
          <a:stretch>
            <a:fillRect/>
          </a:stretch>
        </p:blipFill>
        <p:spPr>
          <a:xfrm>
            <a:off x="9817545" y="3231682"/>
            <a:ext cx="873912" cy="551548"/>
          </a:xfrm>
          <a:prstGeom prst="rect">
            <a:avLst/>
          </a:prstGeom>
        </p:spPr>
      </p:pic>
      <p:pic>
        <p:nvPicPr>
          <p:cNvPr id="527" name="Image 522" descr=" ">    </p:cNvPr>
          <p:cNvPicPr>
            <a:picLocks noChangeAspect="1"/>
          </p:cNvPicPr>
          <p:nvPr/>
        </p:nvPicPr>
        <p:blipFill>
          <a:blip r:embed="rId1007">
            <a:extLst>
              <a:ext uri="{96DAC541-7B7A-43D3-8B79-37D633B846F1}">
                <asvg:svgBlip xmlns:asvg="http://schemas.microsoft.com/office/drawing/2016/SVG/main" r:embed="rId1008"/>
              </a:ext>
            </a:extLst>
          </a:blip>
          <a:stretch>
            <a:fillRect/>
          </a:stretch>
        </p:blipFill>
        <p:spPr>
          <a:xfrm>
            <a:off x="11888659" y="2395922"/>
            <a:ext cx="718903" cy="545004"/>
          </a:xfrm>
          <a:prstGeom prst="rect">
            <a:avLst/>
          </a:prstGeom>
        </p:spPr>
      </p:pic>
      <p:pic>
        <p:nvPicPr>
          <p:cNvPr id="528" name="Image 523" descr=" ">    </p:cNvPr>
          <p:cNvPicPr>
            <a:picLocks noChangeAspect="1"/>
          </p:cNvPicPr>
          <p:nvPr/>
        </p:nvPicPr>
        <p:blipFill>
          <a:blip r:embed="rId1009">
            <a:extLst>
              <a:ext uri="{96DAC541-7B7A-43D3-8B79-37D633B846F1}">
                <asvg:svgBlip xmlns:asvg="http://schemas.microsoft.com/office/drawing/2016/SVG/main" r:embed="rId1010"/>
              </a:ext>
            </a:extLst>
          </a:blip>
          <a:stretch>
            <a:fillRect/>
          </a:stretch>
        </p:blipFill>
        <p:spPr>
          <a:xfrm>
            <a:off x="9937482" y="2837701"/>
            <a:ext cx="811355" cy="277219"/>
          </a:xfrm>
          <a:prstGeom prst="rect">
            <a:avLst/>
          </a:prstGeom>
        </p:spPr>
      </p:pic>
      <p:pic>
        <p:nvPicPr>
          <p:cNvPr id="529" name="Image 524" descr=" ">    </p:cNvPr>
          <p:cNvPicPr>
            <a:picLocks noChangeAspect="1"/>
          </p:cNvPicPr>
          <p:nvPr/>
        </p:nvPicPr>
        <p:blipFill>
          <a:blip r:embed="rId1011">
            <a:extLst>
              <a:ext uri="{96DAC541-7B7A-43D3-8B79-37D633B846F1}">
                <asvg:svgBlip xmlns:asvg="http://schemas.microsoft.com/office/drawing/2016/SVG/main" r:embed="rId1012"/>
              </a:ext>
            </a:extLst>
          </a:blip>
          <a:stretch>
            <a:fillRect/>
          </a:stretch>
        </p:blipFill>
        <p:spPr>
          <a:xfrm>
            <a:off x="9887228" y="3735294"/>
            <a:ext cx="572716" cy="255767"/>
          </a:xfrm>
          <a:prstGeom prst="rect">
            <a:avLst/>
          </a:prstGeom>
        </p:spPr>
      </p:pic>
      <p:pic>
        <p:nvPicPr>
          <p:cNvPr id="530" name="Image 525" descr=" ">    </p:cNvPr>
          <p:cNvPicPr>
            <a:picLocks noChangeAspect="1"/>
          </p:cNvPicPr>
          <p:nvPr/>
        </p:nvPicPr>
        <p:blipFill>
          <a:blip r:embed="rId1013">
            <a:extLst>
              <a:ext uri="{96DAC541-7B7A-43D3-8B79-37D633B846F1}">
                <asvg:svgBlip xmlns:asvg="http://schemas.microsoft.com/office/drawing/2016/SVG/main" r:embed="rId1014"/>
              </a:ext>
            </a:extLst>
          </a:blip>
          <a:stretch>
            <a:fillRect/>
          </a:stretch>
        </p:blipFill>
        <p:spPr>
          <a:xfrm>
            <a:off x="12660040" y="4213259"/>
            <a:ext cx="257981" cy="335104"/>
          </a:xfrm>
          <a:prstGeom prst="rect">
            <a:avLst/>
          </a:prstGeom>
        </p:spPr>
      </p:pic>
      <p:pic>
        <p:nvPicPr>
          <p:cNvPr id="531" name="Image 526" descr=" ">    </p:cNvPr>
          <p:cNvPicPr>
            <a:picLocks noChangeAspect="1"/>
          </p:cNvPicPr>
          <p:nvPr/>
        </p:nvPicPr>
        <p:blipFill>
          <a:blip r:embed="rId1015">
            <a:extLst>
              <a:ext uri="{96DAC541-7B7A-43D3-8B79-37D633B846F1}">
                <asvg:svgBlip xmlns:asvg="http://schemas.microsoft.com/office/drawing/2016/SVG/main" r:embed="rId1016"/>
              </a:ext>
            </a:extLst>
          </a:blip>
          <a:stretch>
            <a:fillRect/>
          </a:stretch>
        </p:blipFill>
        <p:spPr>
          <a:xfrm>
            <a:off x="12479935" y="4662052"/>
            <a:ext cx="263945" cy="328488"/>
          </a:xfrm>
          <a:prstGeom prst="rect">
            <a:avLst/>
          </a:prstGeom>
        </p:spPr>
      </p:pic>
      <p:pic>
        <p:nvPicPr>
          <p:cNvPr id="532" name="Image 527" descr=" ">    </p:cNvPr>
          <p:cNvPicPr>
            <a:picLocks noChangeAspect="1"/>
          </p:cNvPicPr>
          <p:nvPr/>
        </p:nvPicPr>
        <p:blipFill>
          <a:blip r:embed="rId1017">
            <a:extLst>
              <a:ext uri="{96DAC541-7B7A-43D3-8B79-37D633B846F1}">
                <asvg:svgBlip xmlns:asvg="http://schemas.microsoft.com/office/drawing/2016/SVG/main" r:embed="rId1018"/>
              </a:ext>
            </a:extLst>
          </a:blip>
          <a:stretch>
            <a:fillRect/>
          </a:stretch>
        </p:blipFill>
        <p:spPr>
          <a:xfrm>
            <a:off x="12735368" y="3753464"/>
            <a:ext cx="242793" cy="304354"/>
          </a:xfrm>
          <a:prstGeom prst="rect">
            <a:avLst/>
          </a:prstGeom>
        </p:spPr>
      </p:pic>
      <p:pic>
        <p:nvPicPr>
          <p:cNvPr id="533" name="Image 528" descr=" ">    </p:cNvPr>
          <p:cNvPicPr>
            <a:picLocks noChangeAspect="1"/>
          </p:cNvPicPr>
          <p:nvPr/>
        </p:nvPicPr>
        <p:blipFill>
          <a:blip r:embed="rId1019">
            <a:extLst>
              <a:ext uri="{96DAC541-7B7A-43D3-8B79-37D633B846F1}">
                <asvg:svgBlip xmlns:asvg="http://schemas.microsoft.com/office/drawing/2016/SVG/main" r:embed="rId1020"/>
              </a:ext>
            </a:extLst>
          </a:blip>
          <a:stretch>
            <a:fillRect/>
          </a:stretch>
        </p:blipFill>
        <p:spPr>
          <a:xfrm>
            <a:off x="12788427" y="3253384"/>
            <a:ext cx="184172" cy="276738"/>
          </a:xfrm>
          <a:prstGeom prst="rect">
            <a:avLst/>
          </a:prstGeom>
        </p:spPr>
      </p:pic>
      <p:pic>
        <p:nvPicPr>
          <p:cNvPr id="534" name="Image 529" descr=" ">    </p:cNvPr>
          <p:cNvPicPr>
            <a:picLocks noChangeAspect="1"/>
          </p:cNvPicPr>
          <p:nvPr/>
        </p:nvPicPr>
        <p:blipFill>
          <a:blip r:embed="rId1021">
            <a:extLst>
              <a:ext uri="{96DAC541-7B7A-43D3-8B79-37D633B846F1}">
                <asvg:svgBlip xmlns:asvg="http://schemas.microsoft.com/office/drawing/2016/SVG/main" r:embed="rId1022"/>
              </a:ext>
            </a:extLst>
          </a:blip>
          <a:stretch>
            <a:fillRect/>
          </a:stretch>
        </p:blipFill>
        <p:spPr>
          <a:xfrm>
            <a:off x="12098489" y="5017565"/>
            <a:ext cx="234717" cy="231298"/>
          </a:xfrm>
          <a:prstGeom prst="rect">
            <a:avLst/>
          </a:prstGeom>
        </p:spPr>
      </p:pic>
      <p:pic>
        <p:nvPicPr>
          <p:cNvPr id="535" name="Image 530" descr=" ">    </p:cNvPr>
          <p:cNvPicPr>
            <a:picLocks noChangeAspect="1"/>
          </p:cNvPicPr>
          <p:nvPr/>
        </p:nvPicPr>
        <p:blipFill>
          <a:blip r:embed="rId1023">
            <a:extLst>
              <a:ext uri="{96DAC541-7B7A-43D3-8B79-37D633B846F1}">
                <asvg:svgBlip xmlns:asvg="http://schemas.microsoft.com/office/drawing/2016/SVG/main" r:embed="rId1024"/>
              </a:ext>
            </a:extLst>
          </a:blip>
          <a:stretch>
            <a:fillRect/>
          </a:stretch>
        </p:blipFill>
        <p:spPr>
          <a:xfrm>
            <a:off x="13047414" y="3117151"/>
            <a:ext cx="195630" cy="250338"/>
          </a:xfrm>
          <a:prstGeom prst="rect">
            <a:avLst/>
          </a:prstGeom>
        </p:spPr>
      </p:pic>
      <p:pic>
        <p:nvPicPr>
          <p:cNvPr id="536" name="Image 531" descr=" ">    </p:cNvPr>
          <p:cNvPicPr>
            <a:picLocks noChangeAspect="1"/>
          </p:cNvPicPr>
          <p:nvPr/>
        </p:nvPicPr>
        <p:blipFill>
          <a:blip r:embed="rId1025">
            <a:extLst>
              <a:ext uri="{96DAC541-7B7A-43D3-8B79-37D633B846F1}">
                <asvg:svgBlip xmlns:asvg="http://schemas.microsoft.com/office/drawing/2016/SVG/main" r:embed="rId1026"/>
              </a:ext>
            </a:extLst>
          </a:blip>
          <a:stretch>
            <a:fillRect/>
          </a:stretch>
        </p:blipFill>
        <p:spPr>
          <a:xfrm>
            <a:off x="13289396" y="3623445"/>
            <a:ext cx="170696" cy="264522"/>
          </a:xfrm>
          <a:prstGeom prst="rect">
            <a:avLst/>
          </a:prstGeom>
        </p:spPr>
      </p:pic>
      <p:pic>
        <p:nvPicPr>
          <p:cNvPr id="537" name="Image 532" descr=" ">    </p:cNvPr>
          <p:cNvPicPr>
            <a:picLocks noChangeAspect="1"/>
          </p:cNvPicPr>
          <p:nvPr/>
        </p:nvPicPr>
        <p:blipFill>
          <a:blip r:embed="rId1027">
            <a:extLst>
              <a:ext uri="{96DAC541-7B7A-43D3-8B79-37D633B846F1}">
                <asvg:svgBlip xmlns:asvg="http://schemas.microsoft.com/office/drawing/2016/SVG/main" r:embed="rId1028"/>
              </a:ext>
            </a:extLst>
          </a:blip>
          <a:stretch>
            <a:fillRect/>
          </a:stretch>
        </p:blipFill>
        <p:spPr>
          <a:xfrm>
            <a:off x="12717219" y="2724138"/>
            <a:ext cx="172055" cy="211237"/>
          </a:xfrm>
          <a:prstGeom prst="rect">
            <a:avLst/>
          </a:prstGeom>
        </p:spPr>
      </p:pic>
      <p:pic>
        <p:nvPicPr>
          <p:cNvPr id="538" name="Image 533" descr=" ">    </p:cNvPr>
          <p:cNvPicPr>
            <a:picLocks noChangeAspect="1"/>
          </p:cNvPicPr>
          <p:nvPr/>
        </p:nvPicPr>
        <p:blipFill>
          <a:blip r:embed="rId1029">
            <a:extLst>
              <a:ext uri="{96DAC541-7B7A-43D3-8B79-37D633B846F1}">
                <asvg:svgBlip xmlns:asvg="http://schemas.microsoft.com/office/drawing/2016/SVG/main" r:embed="rId1030"/>
              </a:ext>
            </a:extLst>
          </a:blip>
          <a:stretch>
            <a:fillRect/>
          </a:stretch>
        </p:blipFill>
        <p:spPr>
          <a:xfrm>
            <a:off x="12959223" y="4015786"/>
            <a:ext cx="139521" cy="233425"/>
          </a:xfrm>
          <a:prstGeom prst="rect">
            <a:avLst/>
          </a:prstGeom>
        </p:spPr>
      </p:pic>
      <p:pic>
        <p:nvPicPr>
          <p:cNvPr id="539" name="Image 534" descr=" ">    </p:cNvPr>
          <p:cNvPicPr>
            <a:picLocks noChangeAspect="1"/>
          </p:cNvPicPr>
          <p:nvPr/>
        </p:nvPicPr>
        <p:blipFill>
          <a:blip r:embed="rId1031">
            <a:extLst>
              <a:ext uri="{96DAC541-7B7A-43D3-8B79-37D633B846F1}">
                <asvg:svgBlip xmlns:asvg="http://schemas.microsoft.com/office/drawing/2016/SVG/main" r:embed="rId1032"/>
              </a:ext>
            </a:extLst>
          </a:blip>
          <a:stretch>
            <a:fillRect/>
          </a:stretch>
        </p:blipFill>
        <p:spPr>
          <a:xfrm>
            <a:off x="13504941" y="3678503"/>
            <a:ext cx="155587" cy="177654"/>
          </a:xfrm>
          <a:prstGeom prst="rect">
            <a:avLst/>
          </a:prstGeom>
        </p:spPr>
      </p:pic>
      <p:pic>
        <p:nvPicPr>
          <p:cNvPr id="540" name="Image 535" descr=" ">    </p:cNvPr>
          <p:cNvPicPr>
            <a:picLocks noChangeAspect="1"/>
          </p:cNvPicPr>
          <p:nvPr/>
        </p:nvPicPr>
        <p:blipFill>
          <a:blip r:embed="rId1033">
            <a:extLst>
              <a:ext uri="{96DAC541-7B7A-43D3-8B79-37D633B846F1}">
                <asvg:svgBlip xmlns:asvg="http://schemas.microsoft.com/office/drawing/2016/SVG/main" r:embed="rId1034"/>
              </a:ext>
            </a:extLst>
          </a:blip>
          <a:stretch>
            <a:fillRect/>
          </a:stretch>
        </p:blipFill>
        <p:spPr>
          <a:xfrm>
            <a:off x="13431988" y="3489714"/>
            <a:ext cx="151431" cy="114258"/>
          </a:xfrm>
          <a:prstGeom prst="rect">
            <a:avLst/>
          </a:prstGeom>
        </p:spPr>
      </p:pic>
      <p:pic>
        <p:nvPicPr>
          <p:cNvPr id="541" name="Image 536" descr=" ">    </p:cNvPr>
          <p:cNvPicPr>
            <a:picLocks noChangeAspect="1"/>
          </p:cNvPicPr>
          <p:nvPr/>
        </p:nvPicPr>
        <p:blipFill>
          <a:blip r:embed="rId1035">
            <a:extLst>
              <a:ext uri="{96DAC541-7B7A-43D3-8B79-37D633B846F1}">
                <asvg:svgBlip xmlns:asvg="http://schemas.microsoft.com/office/drawing/2016/SVG/main" r:embed="rId1036"/>
              </a:ext>
            </a:extLst>
          </a:blip>
          <a:stretch>
            <a:fillRect/>
          </a:stretch>
        </p:blipFill>
        <p:spPr>
          <a:xfrm>
            <a:off x="11308030" y="2934984"/>
            <a:ext cx="1209934" cy="1275725"/>
          </a:xfrm>
          <a:prstGeom prst="rect">
            <a:avLst/>
          </a:prstGeom>
        </p:spPr>
      </p:pic>
      <p:pic>
        <p:nvPicPr>
          <p:cNvPr id="542" name="Image 537" descr=" ">    </p:cNvPr>
          <p:cNvPicPr>
            <a:picLocks noChangeAspect="1"/>
          </p:cNvPicPr>
          <p:nvPr/>
        </p:nvPicPr>
        <p:blipFill>
          <a:blip r:embed="rId1037">
            <a:extLst>
              <a:ext uri="{96DAC541-7B7A-43D3-8B79-37D633B846F1}">
                <asvg:svgBlip xmlns:asvg="http://schemas.microsoft.com/office/drawing/2016/SVG/main" r:embed="rId1038"/>
              </a:ext>
            </a:extLst>
          </a:blip>
          <a:stretch>
            <a:fillRect/>
          </a:stretch>
        </p:blipFill>
        <p:spPr>
          <a:xfrm>
            <a:off x="11553647" y="3116436"/>
            <a:ext cx="843801" cy="932942"/>
          </a:xfrm>
          <a:prstGeom prst="rect">
            <a:avLst/>
          </a:prstGeom>
        </p:spPr>
      </p:pic>
      <p:pic>
        <p:nvPicPr>
          <p:cNvPr id="543" name="Image 538" descr=" ">    </p:cNvPr>
          <p:cNvPicPr>
            <a:picLocks noChangeAspect="1"/>
          </p:cNvPicPr>
          <p:nvPr/>
        </p:nvPicPr>
        <p:blipFill>
          <a:blip r:embed="rId1039">
            <a:extLst>
              <a:ext uri="{96DAC541-7B7A-43D3-8B79-37D633B846F1}">
                <asvg:svgBlip xmlns:asvg="http://schemas.microsoft.com/office/drawing/2016/SVG/main" r:embed="rId1040"/>
              </a:ext>
            </a:extLst>
          </a:blip>
          <a:stretch>
            <a:fillRect/>
          </a:stretch>
        </p:blipFill>
        <p:spPr>
          <a:xfrm>
            <a:off x="11547162" y="3156824"/>
            <a:ext cx="299719" cy="360767"/>
          </a:xfrm>
          <a:prstGeom prst="rect">
            <a:avLst/>
          </a:prstGeom>
        </p:spPr>
      </p:pic>
      <p:pic>
        <p:nvPicPr>
          <p:cNvPr id="544" name="Image 539" descr=" ">    </p:cNvPr>
          <p:cNvPicPr>
            <a:picLocks noChangeAspect="1"/>
          </p:cNvPicPr>
          <p:nvPr/>
        </p:nvPicPr>
        <p:blipFill>
          <a:blip r:embed="rId1041">
            <a:extLst>
              <a:ext uri="{96DAC541-7B7A-43D3-8B79-37D633B846F1}">
                <asvg:svgBlip xmlns:asvg="http://schemas.microsoft.com/office/drawing/2016/SVG/main" r:embed="rId1042"/>
              </a:ext>
            </a:extLst>
          </a:blip>
          <a:stretch>
            <a:fillRect/>
          </a:stretch>
        </p:blipFill>
        <p:spPr>
          <a:xfrm>
            <a:off x="9631846" y="2504435"/>
            <a:ext cx="283575" cy="236076"/>
          </a:xfrm>
          <a:prstGeom prst="rect">
            <a:avLst/>
          </a:prstGeom>
        </p:spPr>
      </p:pic>
      <p:pic>
        <p:nvPicPr>
          <p:cNvPr id="545" name="Image 540" descr=" ">    </p:cNvPr>
          <p:cNvPicPr>
            <a:picLocks noChangeAspect="1"/>
          </p:cNvPicPr>
          <p:nvPr/>
        </p:nvPicPr>
        <p:blipFill>
          <a:blip r:embed="rId1043">
            <a:extLst>
              <a:ext uri="{96DAC541-7B7A-43D3-8B79-37D633B846F1}">
                <asvg:svgBlip xmlns:asvg="http://schemas.microsoft.com/office/drawing/2016/SVG/main" r:embed="rId1044"/>
              </a:ext>
            </a:extLst>
          </a:blip>
          <a:stretch>
            <a:fillRect/>
          </a:stretch>
        </p:blipFill>
        <p:spPr>
          <a:xfrm>
            <a:off x="11485334" y="3579861"/>
            <a:ext cx="208961" cy="244737"/>
          </a:xfrm>
          <a:prstGeom prst="rect">
            <a:avLst/>
          </a:prstGeom>
        </p:spPr>
      </p:pic>
      <p:pic>
        <p:nvPicPr>
          <p:cNvPr id="546" name="Image 541" descr=" ">    </p:cNvPr>
          <p:cNvPicPr>
            <a:picLocks noChangeAspect="1"/>
          </p:cNvPicPr>
          <p:nvPr/>
        </p:nvPicPr>
        <p:blipFill>
          <a:blip r:embed="rId1045">
            <a:extLst>
              <a:ext uri="{96DAC541-7B7A-43D3-8B79-37D633B846F1}">
                <asvg:svgBlip xmlns:asvg="http://schemas.microsoft.com/office/drawing/2016/SVG/main" r:embed="rId1046"/>
              </a:ext>
            </a:extLst>
          </a:blip>
          <a:stretch>
            <a:fillRect/>
          </a:stretch>
        </p:blipFill>
        <p:spPr>
          <a:xfrm>
            <a:off x="9450051" y="2726672"/>
            <a:ext cx="166046" cy="1872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3572" y="3289299"/>
            <a:ext cx="9487565" cy="6666976"/>
          </a:xfrm>
          <a:prstGeom prst="rect">
            <a:avLst/>
          </a:prstGeom>
        </p:spPr>
      </p:pic>
      <p:pic>
        <p:nvPicPr>
          <p:cNvPr id="4" name="Image 2" descr=" 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391" y="6016247"/>
            <a:ext cx="9852029" cy="4313721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4852006" y="10490200"/>
            <a:ext cx="3988298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000" dirty="0">
                <a:solidFill>
                  <a:srgbClr val="0070F0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Попереду</a:t>
            </a:r>
            <a:endParaRPr lang="en-US" sz="6000" dirty="0"/>
          </a:p>
        </p:txBody>
      </p:sp>
      <p:sp>
        <p:nvSpPr>
          <p:cNvPr id="6" name="Text 1"/>
          <p:cNvSpPr/>
          <p:nvPr/>
        </p:nvSpPr>
        <p:spPr>
          <a:xfrm>
            <a:off x="17718715" y="1689100"/>
            <a:ext cx="3022978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000" dirty="0">
                <a:solidFill>
                  <a:srgbClr val="0070F0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Позаду</a:t>
            </a:r>
            <a:endParaRPr lang="en-US" sz="6000" dirty="0"/>
          </a:p>
        </p:txBody>
      </p:sp>
      <p:pic>
        <p:nvPicPr>
          <p:cNvPr id="7" name="Image 3" descr=" 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31747" y="9318535"/>
            <a:ext cx="1225897" cy="1216822"/>
          </a:xfrm>
          <a:prstGeom prst="rect">
            <a:avLst/>
          </a:prstGeom>
        </p:spPr>
      </p:pic>
      <p:pic>
        <p:nvPicPr>
          <p:cNvPr id="8" name="Image 4" descr=" 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324956" y="2640989"/>
            <a:ext cx="1624985" cy="1309793"/>
          </a:xfrm>
          <a:prstGeom prst="rect">
            <a:avLst/>
          </a:prstGeom>
        </p:spPr>
      </p:pic>
      <p:pic>
        <p:nvPicPr>
          <p:cNvPr id="9" name="Image 5" descr=" 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631229" y="6629902"/>
            <a:ext cx="2952928" cy="52019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37339" y="7136123"/>
            <a:ext cx="319934" cy="3519301"/>
          </a:xfrm>
          <a:prstGeom prst="rect">
            <a:avLst/>
          </a:prstGeom>
        </p:spPr>
      </p:pic>
      <p:pic>
        <p:nvPicPr>
          <p:cNvPr id="4" name="Image 2" descr=" 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69504" y="7136123"/>
            <a:ext cx="87769" cy="3519301"/>
          </a:xfrm>
          <a:prstGeom prst="rect">
            <a:avLst/>
          </a:prstGeom>
        </p:spPr>
      </p:pic>
      <p:pic>
        <p:nvPicPr>
          <p:cNvPr id="5" name="Image 3" descr=" 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260410" y="7136123"/>
            <a:ext cx="319934" cy="3519301"/>
          </a:xfrm>
          <a:prstGeom prst="rect">
            <a:avLst/>
          </a:prstGeom>
        </p:spPr>
      </p:pic>
      <p:pic>
        <p:nvPicPr>
          <p:cNvPr id="6" name="Image 4" descr=" 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492103" y="7136123"/>
            <a:ext cx="88241" cy="3519301"/>
          </a:xfrm>
          <a:prstGeom prst="rect">
            <a:avLst/>
          </a:prstGeom>
        </p:spPr>
      </p:pic>
      <p:pic>
        <p:nvPicPr>
          <p:cNvPr id="7" name="Image 5" descr=" 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531128" y="7646157"/>
            <a:ext cx="9331399" cy="517587"/>
          </a:xfrm>
          <a:prstGeom prst="rect">
            <a:avLst/>
          </a:prstGeom>
        </p:spPr>
      </p:pic>
      <p:pic>
        <p:nvPicPr>
          <p:cNvPr id="8" name="Image 6" descr=" 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321614" y="7564072"/>
            <a:ext cx="351078" cy="3975081"/>
          </a:xfrm>
          <a:prstGeom prst="rect">
            <a:avLst/>
          </a:prstGeom>
        </p:spPr>
      </p:pic>
      <p:pic>
        <p:nvPicPr>
          <p:cNvPr id="9" name="Image 7" descr=" 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75956" y="7564072"/>
            <a:ext cx="96735" cy="3975081"/>
          </a:xfrm>
          <a:prstGeom prst="rect">
            <a:avLst/>
          </a:prstGeom>
        </p:spPr>
      </p:pic>
      <p:pic>
        <p:nvPicPr>
          <p:cNvPr id="10" name="Image 8" descr=" 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6677080" y="7564072"/>
            <a:ext cx="351550" cy="3975081"/>
          </a:xfrm>
          <a:prstGeom prst="rect">
            <a:avLst/>
          </a:prstGeom>
        </p:spPr>
      </p:pic>
      <p:pic>
        <p:nvPicPr>
          <p:cNvPr id="11" name="Image 9" descr=" ">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6931894" y="7564072"/>
            <a:ext cx="96735" cy="3975081"/>
          </a:xfrm>
          <a:prstGeom prst="rect">
            <a:avLst/>
          </a:prstGeom>
        </p:spPr>
      </p:pic>
      <p:pic>
        <p:nvPicPr>
          <p:cNvPr id="12" name="Image 10" descr=" ">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909664" y="7046478"/>
            <a:ext cx="10567721" cy="403876"/>
          </a:xfrm>
          <a:prstGeom prst="rect">
            <a:avLst/>
          </a:prstGeom>
        </p:spPr>
      </p:pic>
      <p:pic>
        <p:nvPicPr>
          <p:cNvPr id="13" name="Image 11" descr=" ">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909664" y="7046478"/>
            <a:ext cx="9938235" cy="403876"/>
          </a:xfrm>
          <a:prstGeom prst="rect">
            <a:avLst/>
          </a:prstGeom>
        </p:spPr>
      </p:pic>
      <p:pic>
        <p:nvPicPr>
          <p:cNvPr id="14" name="Image 12" descr=" ">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6909664" y="7450361"/>
            <a:ext cx="10567721" cy="244401"/>
          </a:xfrm>
          <a:prstGeom prst="rect">
            <a:avLst/>
          </a:prstGeom>
        </p:spPr>
      </p:pic>
      <p:pic>
        <p:nvPicPr>
          <p:cNvPr id="15" name="Image 13" descr=" ">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4382533" y="7042237"/>
            <a:ext cx="1698292" cy="99082"/>
          </a:xfrm>
          <a:prstGeom prst="rect">
            <a:avLst/>
          </a:prstGeom>
        </p:spPr>
      </p:pic>
      <p:pic>
        <p:nvPicPr>
          <p:cNvPr id="16" name="Image 14" descr=" ">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4444821" y="6107078"/>
            <a:ext cx="1716747" cy="1009560"/>
          </a:xfrm>
          <a:prstGeom prst="rect">
            <a:avLst/>
          </a:prstGeom>
        </p:spPr>
      </p:pic>
      <p:pic>
        <p:nvPicPr>
          <p:cNvPr id="17" name="Image 15" descr=" ">    </p:cNvPr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4382533" y="6107078"/>
            <a:ext cx="1716747" cy="1009560"/>
          </a:xfrm>
          <a:prstGeom prst="rect">
            <a:avLst/>
          </a:prstGeom>
        </p:spPr>
      </p:pic>
      <p:pic>
        <p:nvPicPr>
          <p:cNvPr id="18" name="Image 16" descr=" ">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5195110" y="6924743"/>
            <a:ext cx="899401" cy="105215"/>
          </a:xfrm>
          <a:prstGeom prst="rect">
            <a:avLst/>
          </a:prstGeom>
        </p:spPr>
      </p:pic>
      <p:pic>
        <p:nvPicPr>
          <p:cNvPr id="19" name="Image 17" descr=" ">    </p:cNvPr>
          <p:cNvPicPr>
            <a:picLocks noChangeAspect="1"/>
          </p:cNvPicPr>
          <p:nvPr/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5034199" y="6106616"/>
            <a:ext cx="924410" cy="234023"/>
          </a:xfrm>
          <a:prstGeom prst="rect">
            <a:avLst/>
          </a:prstGeom>
        </p:spPr>
      </p:pic>
      <p:pic>
        <p:nvPicPr>
          <p:cNvPr id="20" name="Image 18" descr=" ">    </p:cNvPr>
          <p:cNvPicPr>
            <a:picLocks noChangeAspect="1"/>
          </p:cNvPicPr>
          <p:nvPr/>
        </p:nvPicPr>
        <p:blipFill>
          <a:blip r:embed="rId37">
            <a:extLs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13327886" y="3429502"/>
            <a:ext cx="3496877" cy="2755602"/>
          </a:xfrm>
          <a:prstGeom prst="rect">
            <a:avLst/>
          </a:prstGeom>
        </p:spPr>
      </p:pic>
      <p:pic>
        <p:nvPicPr>
          <p:cNvPr id="21" name="Image 19" descr=" ">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5774575" y="5927334"/>
            <a:ext cx="508213" cy="246289"/>
          </a:xfrm>
          <a:prstGeom prst="rect">
            <a:avLst/>
          </a:prstGeom>
        </p:spPr>
      </p:pic>
      <p:pic>
        <p:nvPicPr>
          <p:cNvPr id="22" name="Image 20" descr=" ">    </p:cNvPr>
          <p:cNvPicPr>
            <a:picLocks noChangeAspect="1"/>
          </p:cNvPicPr>
          <p:nvPr/>
        </p:nvPicPr>
        <p:blipFill>
          <a:blip r:embed="rId41">
            <a:extLs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16302136" y="3429502"/>
            <a:ext cx="522626" cy="695933"/>
          </a:xfrm>
          <a:prstGeom prst="rect">
            <a:avLst/>
          </a:prstGeom>
        </p:spPr>
      </p:pic>
      <p:pic>
        <p:nvPicPr>
          <p:cNvPr id="23" name="Image 21" descr=" ">    </p:cNvPr>
          <p:cNvPicPr>
            <a:picLocks noChangeAspect="1"/>
          </p:cNvPicPr>
          <p:nvPr/>
        </p:nvPicPr>
        <p:blipFill>
          <a:blip r:embed="rId43">
            <a:extLs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13263028" y="3416300"/>
            <a:ext cx="3294712" cy="2677278"/>
          </a:xfrm>
          <a:prstGeom prst="rect">
            <a:avLst/>
          </a:prstGeom>
        </p:spPr>
      </p:pic>
      <p:pic>
        <p:nvPicPr>
          <p:cNvPr id="24" name="Image 22" descr=" ">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3406181" y="3529533"/>
            <a:ext cx="3009708" cy="2445057"/>
          </a:xfrm>
          <a:prstGeom prst="rect">
            <a:avLst/>
          </a:prstGeom>
        </p:spPr>
      </p:pic>
      <p:pic>
        <p:nvPicPr>
          <p:cNvPr id="25" name="Image 23" descr=" ">    </p:cNvPr>
          <p:cNvPicPr>
            <a:picLocks noChangeAspect="1"/>
          </p:cNvPicPr>
          <p:nvPr/>
        </p:nvPicPr>
        <p:blipFill>
          <a:blip r:embed="rId47">
            <a:extLs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13754463" y="3529071"/>
            <a:ext cx="2660011" cy="837006"/>
          </a:xfrm>
          <a:prstGeom prst="rect">
            <a:avLst/>
          </a:prstGeom>
        </p:spPr>
      </p:pic>
      <p:pic>
        <p:nvPicPr>
          <p:cNvPr id="26" name="Image 24" descr=" ">    </p:cNvPr>
          <p:cNvPicPr>
            <a:picLocks noChangeAspect="1"/>
          </p:cNvPicPr>
          <p:nvPr/>
        </p:nvPicPr>
        <p:blipFill>
          <a:blip r:embed="rId49">
            <a:extLs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12511064" y="7192745"/>
            <a:ext cx="3164418" cy="215150"/>
          </a:xfrm>
          <a:prstGeom prst="rect">
            <a:avLst/>
          </a:prstGeom>
        </p:spPr>
      </p:pic>
      <p:pic>
        <p:nvPicPr>
          <p:cNvPr id="27" name="Image 25" descr=" ">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4390558" y="7192745"/>
            <a:ext cx="1284926" cy="215150"/>
          </a:xfrm>
          <a:prstGeom prst="rect">
            <a:avLst/>
          </a:prstGeom>
        </p:spPr>
      </p:pic>
      <p:pic>
        <p:nvPicPr>
          <p:cNvPr id="28" name="Image 26" descr=" ">    </p:cNvPr>
          <p:cNvPicPr>
            <a:picLocks noChangeAspect="1"/>
          </p:cNvPicPr>
          <p:nvPr/>
        </p:nvPicPr>
        <p:blipFill>
          <a:blip r:embed="rId53">
            <a:extLs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12511064" y="7192745"/>
            <a:ext cx="3164418" cy="130225"/>
          </a:xfrm>
          <a:prstGeom prst="rect">
            <a:avLst/>
          </a:prstGeom>
        </p:spPr>
      </p:pic>
      <p:pic>
        <p:nvPicPr>
          <p:cNvPr id="29" name="Image 27" descr=" ">    </p:cNvPr>
          <p:cNvPicPr>
            <a:picLocks noChangeAspect="1"/>
          </p:cNvPicPr>
          <p:nvPr/>
        </p:nvPicPr>
        <p:blipFill>
          <a:blip r:embed="rId55">
            <a:extLs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4957312" y="7080504"/>
            <a:ext cx="822099" cy="337276"/>
          </a:xfrm>
          <a:prstGeom prst="rect">
            <a:avLst/>
          </a:prstGeom>
        </p:spPr>
      </p:pic>
      <p:pic>
        <p:nvPicPr>
          <p:cNvPr id="30" name="Image 28" descr=" ">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4994526" y="7152084"/>
            <a:ext cx="339192" cy="188162"/>
          </a:xfrm>
          <a:prstGeom prst="rect">
            <a:avLst/>
          </a:prstGeom>
        </p:spPr>
      </p:pic>
      <p:pic>
        <p:nvPicPr>
          <p:cNvPr id="31" name="Image 29" descr=" ">    </p:cNvPr>
          <p:cNvPicPr>
            <a:picLocks noChangeAspect="1"/>
          </p:cNvPicPr>
          <p:nvPr/>
        </p:nvPicPr>
        <p:blipFill>
          <a:blip r:embed="rId59">
            <a:extLs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7432318" y="6814561"/>
            <a:ext cx="2096881" cy="455569"/>
          </a:xfrm>
          <a:prstGeom prst="rect">
            <a:avLst/>
          </a:prstGeom>
        </p:spPr>
      </p:pic>
      <p:pic>
        <p:nvPicPr>
          <p:cNvPr id="32" name="Image 30" descr=" ">    </p:cNvPr>
          <p:cNvPicPr>
            <a:picLocks noChangeAspect="1"/>
          </p:cNvPicPr>
          <p:nvPr/>
        </p:nvPicPr>
        <p:blipFill>
          <a:blip r:embed="rId61">
            <a:extLs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7432008" y="6792937"/>
            <a:ext cx="2089250" cy="304242"/>
          </a:xfrm>
          <a:prstGeom prst="rect">
            <a:avLst/>
          </a:prstGeom>
        </p:spPr>
      </p:pic>
      <p:pic>
        <p:nvPicPr>
          <p:cNvPr id="33" name="Image 31" descr=" ">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7316114" y="6721729"/>
            <a:ext cx="2244251" cy="630734"/>
          </a:xfrm>
          <a:prstGeom prst="rect">
            <a:avLst/>
          </a:prstGeom>
        </p:spPr>
      </p:pic>
      <p:pic>
        <p:nvPicPr>
          <p:cNvPr id="34" name="Image 32" descr=" ">    </p:cNvPr>
          <p:cNvPicPr>
            <a:picLocks noChangeAspect="1"/>
          </p:cNvPicPr>
          <p:nvPr/>
        </p:nvPicPr>
        <p:blipFill>
          <a:blip r:embed="rId65">
            <a:extLs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7907970" y="6216566"/>
            <a:ext cx="1986234" cy="431722"/>
          </a:xfrm>
          <a:prstGeom prst="rect">
            <a:avLst/>
          </a:prstGeom>
        </p:spPr>
      </p:pic>
      <p:pic>
        <p:nvPicPr>
          <p:cNvPr id="35" name="Image 33" descr=" ">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7907660" y="6196223"/>
            <a:ext cx="1979240" cy="288342"/>
          </a:xfrm>
          <a:prstGeom prst="rect">
            <a:avLst/>
          </a:prstGeom>
        </p:spPr>
      </p:pic>
      <p:pic>
        <p:nvPicPr>
          <p:cNvPr id="36" name="Image 34" descr=" ">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7798753" y="6128823"/>
            <a:ext cx="2125664" cy="597036"/>
          </a:xfrm>
          <a:prstGeom prst="rect">
            <a:avLst/>
          </a:prstGeom>
        </p:spPr>
      </p:pic>
      <p:pic>
        <p:nvPicPr>
          <p:cNvPr id="37" name="Image 35" descr=" ">    </p:cNvPr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7512442" y="5590921"/>
            <a:ext cx="2097199" cy="455566"/>
          </a:xfrm>
          <a:prstGeom prst="rect">
            <a:avLst/>
          </a:prstGeom>
        </p:spPr>
      </p:pic>
      <p:pic>
        <p:nvPicPr>
          <p:cNvPr id="38" name="Image 36" descr=" ">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7512442" y="5569303"/>
            <a:ext cx="2088931" cy="304558"/>
          </a:xfrm>
          <a:prstGeom prst="rect">
            <a:avLst/>
          </a:prstGeom>
        </p:spPr>
      </p:pic>
      <p:pic>
        <p:nvPicPr>
          <p:cNvPr id="39" name="Image 37" descr=" ">    </p:cNvPr>
          <p:cNvPicPr>
            <a:picLocks noChangeAspect="1"/>
          </p:cNvPicPr>
          <p:nvPr/>
        </p:nvPicPr>
        <p:blipFill>
          <a:blip r:embed="rId75"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7396945" y="5497776"/>
            <a:ext cx="2243856" cy="630734"/>
          </a:xfrm>
          <a:prstGeom prst="rect">
            <a:avLst/>
          </a:prstGeom>
        </p:spPr>
      </p:pic>
      <p:pic>
        <p:nvPicPr>
          <p:cNvPr id="40" name="Image 38" descr=" ">    </p:cNvPr>
          <p:cNvPicPr>
            <a:picLocks noChangeAspect="1"/>
          </p:cNvPicPr>
          <p:nvPr/>
        </p:nvPicPr>
        <p:blipFill>
          <a:blip r:embed="rId77"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8438317" y="6128823"/>
            <a:ext cx="865142" cy="114765"/>
          </a:xfrm>
          <a:prstGeom prst="rect">
            <a:avLst/>
          </a:prstGeom>
        </p:spPr>
      </p:pic>
      <p:pic>
        <p:nvPicPr>
          <p:cNvPr id="41" name="Image 39" descr=" ">    </p:cNvPr>
          <p:cNvPicPr>
            <a:picLocks noChangeAspect="1"/>
          </p:cNvPicPr>
          <p:nvPr/>
        </p:nvPicPr>
        <p:blipFill>
          <a:blip r:embed="rId79"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8431323" y="6611404"/>
            <a:ext cx="865142" cy="114449"/>
          </a:xfrm>
          <a:prstGeom prst="rect">
            <a:avLst/>
          </a:prstGeom>
        </p:spPr>
      </p:pic>
      <p:pic>
        <p:nvPicPr>
          <p:cNvPr id="42" name="Image 40" descr=" ">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7396945" y="5497776"/>
            <a:ext cx="572711" cy="630734"/>
          </a:xfrm>
          <a:prstGeom prst="rect">
            <a:avLst/>
          </a:prstGeom>
        </p:spPr>
      </p:pic>
      <p:pic>
        <p:nvPicPr>
          <p:cNvPr id="43" name="Image 41" descr=" ">    </p:cNvPr>
          <p:cNvPicPr>
            <a:picLocks noChangeAspect="1"/>
          </p:cNvPicPr>
          <p:nvPr/>
        </p:nvPicPr>
        <p:blipFill>
          <a:blip r:embed="rId83">
            <a:extLs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9050052" y="6427251"/>
            <a:ext cx="298556" cy="246785"/>
          </a:xfrm>
          <a:prstGeom prst="rect">
            <a:avLst/>
          </a:prstGeom>
        </p:spPr>
      </p:pic>
      <p:pic>
        <p:nvPicPr>
          <p:cNvPr id="44" name="Image 42" descr=" ">    </p:cNvPr>
          <p:cNvPicPr>
            <a:picLocks noChangeAspect="1"/>
          </p:cNvPicPr>
          <p:nvPr/>
        </p:nvPicPr>
        <p:blipFill>
          <a:blip r:embed="rId85">
            <a:extLs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8053912" y="5813571"/>
            <a:ext cx="298555" cy="246903"/>
          </a:xfrm>
          <a:prstGeom prst="rect">
            <a:avLst/>
          </a:prstGeom>
        </p:spPr>
      </p:pic>
      <p:pic>
        <p:nvPicPr>
          <p:cNvPr id="45" name="Image 43" descr=" ">    </p:cNvPr>
          <p:cNvPicPr>
            <a:picLocks noChangeAspect="1"/>
          </p:cNvPicPr>
          <p:nvPr/>
        </p:nvPicPr>
        <p:blipFill>
          <a:blip r:embed="rId87"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7316503" y="6721413"/>
            <a:ext cx="572711" cy="630734"/>
          </a:xfrm>
          <a:prstGeom prst="rect">
            <a:avLst/>
          </a:prstGeom>
        </p:spPr>
      </p:pic>
      <p:pic>
        <p:nvPicPr>
          <p:cNvPr id="46" name="Image 44" descr=" ">    </p:cNvPr>
          <p:cNvPicPr>
            <a:picLocks noChangeAspect="1"/>
          </p:cNvPicPr>
          <p:nvPr/>
        </p:nvPicPr>
        <p:blipFill>
          <a:blip r:embed="rId89">
            <a:extLs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13311332" y="9639300"/>
            <a:ext cx="2024343" cy="2024087"/>
          </a:xfrm>
          <a:prstGeom prst="rect">
            <a:avLst/>
          </a:prstGeom>
        </p:spPr>
      </p:pic>
      <p:pic>
        <p:nvPicPr>
          <p:cNvPr id="47" name="Image 45" descr=" ">    </p:cNvPr>
          <p:cNvPicPr>
            <a:picLocks noChangeAspect="1"/>
          </p:cNvPicPr>
          <p:nvPr/>
        </p:nvPicPr>
        <p:blipFill>
          <a:blip r:embed="rId91">
            <a:extLs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3311264" y="9639387"/>
            <a:ext cx="2015954" cy="2024478"/>
          </a:xfrm>
          <a:prstGeom prst="rect">
            <a:avLst/>
          </a:prstGeom>
        </p:spPr>
      </p:pic>
      <p:pic>
        <p:nvPicPr>
          <p:cNvPr id="48" name="Image 46" descr=" ">    </p:cNvPr>
          <p:cNvPicPr>
            <a:picLocks noChangeAspect="1"/>
          </p:cNvPicPr>
          <p:nvPr/>
        </p:nvPicPr>
        <p:blipFill>
          <a:blip r:embed="rId93"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14412530" y="9691501"/>
            <a:ext cx="553238" cy="305197"/>
          </a:xfrm>
          <a:prstGeom prst="rect">
            <a:avLst/>
          </a:prstGeom>
        </p:spPr>
      </p:pic>
      <p:pic>
        <p:nvPicPr>
          <p:cNvPr id="49" name="Image 47" descr=" ">    </p:cNvPr>
          <p:cNvPicPr>
            <a:picLocks noChangeAspect="1"/>
          </p:cNvPicPr>
          <p:nvPr/>
        </p:nvPicPr>
        <p:blipFill>
          <a:blip r:embed="rId95">
            <a:extLs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13477749" y="9863175"/>
            <a:ext cx="470570" cy="508664"/>
          </a:xfrm>
          <a:prstGeom prst="rect">
            <a:avLst/>
          </a:prstGeom>
        </p:spPr>
      </p:pic>
      <p:pic>
        <p:nvPicPr>
          <p:cNvPr id="50" name="Image 48" descr=" ">    </p:cNvPr>
          <p:cNvPicPr>
            <a:picLocks noChangeAspect="1"/>
          </p:cNvPicPr>
          <p:nvPr/>
        </p:nvPicPr>
        <p:blipFill>
          <a:blip r:embed="rId97">
            <a:extLs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14126372" y="10327326"/>
            <a:ext cx="642265" cy="680337"/>
          </a:xfrm>
          <a:prstGeom prst="rect">
            <a:avLst/>
          </a:prstGeom>
        </p:spPr>
      </p:pic>
      <p:pic>
        <p:nvPicPr>
          <p:cNvPr id="51" name="Image 49" descr=" ">    </p:cNvPr>
          <p:cNvPicPr>
            <a:picLocks noChangeAspect="1"/>
          </p:cNvPicPr>
          <p:nvPr/>
        </p:nvPicPr>
        <p:blipFill>
          <a:blip r:embed="rId99"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15137463" y="10429063"/>
            <a:ext cx="184413" cy="584963"/>
          </a:xfrm>
          <a:prstGeom prst="rect">
            <a:avLst/>
          </a:prstGeom>
        </p:spPr>
      </p:pic>
      <p:pic>
        <p:nvPicPr>
          <p:cNvPr id="52" name="Image 50" descr=" ">    </p:cNvPr>
          <p:cNvPicPr>
            <a:picLocks noChangeAspect="1"/>
          </p:cNvPicPr>
          <p:nvPr/>
        </p:nvPicPr>
        <p:blipFill>
          <a:blip r:embed="rId101">
            <a:extLs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13414158" y="10855065"/>
            <a:ext cx="419698" cy="527738"/>
          </a:xfrm>
          <a:prstGeom prst="rect">
            <a:avLst/>
          </a:prstGeom>
        </p:spPr>
      </p:pic>
      <p:pic>
        <p:nvPicPr>
          <p:cNvPr id="53" name="Image 51" descr=" ">    </p:cNvPr>
          <p:cNvPicPr>
            <a:picLocks noChangeAspect="1"/>
          </p:cNvPicPr>
          <p:nvPr/>
        </p:nvPicPr>
        <p:blipFill>
          <a:blip r:embed="rId103">
            <a:extLs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14278990" y="11401871"/>
            <a:ext cx="591392" cy="254329"/>
          </a:xfrm>
          <a:prstGeom prst="rect">
            <a:avLst/>
          </a:prstGeom>
        </p:spPr>
      </p:pic>
      <p:pic>
        <p:nvPicPr>
          <p:cNvPr id="54" name="Image 52" descr=" ">    </p:cNvPr>
          <p:cNvPicPr>
            <a:picLocks noChangeAspect="1"/>
          </p:cNvPicPr>
          <p:nvPr/>
        </p:nvPicPr>
        <p:blipFill>
          <a:blip r:embed="rId105"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13770265" y="9653352"/>
            <a:ext cx="686778" cy="190748"/>
          </a:xfrm>
          <a:prstGeom prst="rect">
            <a:avLst/>
          </a:prstGeom>
        </p:spPr>
      </p:pic>
      <p:pic>
        <p:nvPicPr>
          <p:cNvPr id="55" name="Image 53" descr=" ">    </p:cNvPr>
          <p:cNvPicPr>
            <a:picLocks noChangeAspect="1"/>
          </p:cNvPicPr>
          <p:nvPr/>
        </p:nvPicPr>
        <p:blipFill>
          <a:blip r:embed="rId107">
            <a:extLs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13325131" y="10193803"/>
            <a:ext cx="184413" cy="794786"/>
          </a:xfrm>
          <a:prstGeom prst="rect">
            <a:avLst/>
          </a:prstGeom>
        </p:spPr>
      </p:pic>
      <p:pic>
        <p:nvPicPr>
          <p:cNvPr id="56" name="Image 54" descr=" ">    </p:cNvPr>
          <p:cNvPicPr>
            <a:picLocks noChangeAspect="1"/>
          </p:cNvPicPr>
          <p:nvPr/>
        </p:nvPicPr>
        <p:blipFill>
          <a:blip r:embed="rId109">
            <a:extLs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14609661" y="10003055"/>
            <a:ext cx="578674" cy="673974"/>
          </a:xfrm>
          <a:prstGeom prst="rect">
            <a:avLst/>
          </a:prstGeom>
        </p:spPr>
      </p:pic>
      <p:pic>
        <p:nvPicPr>
          <p:cNvPr id="57" name="Image 55" descr=" ">    </p:cNvPr>
          <p:cNvPicPr>
            <a:picLocks noChangeAspect="1"/>
          </p:cNvPicPr>
          <p:nvPr/>
        </p:nvPicPr>
        <p:blipFill>
          <a:blip r:embed="rId111"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13503185" y="10219240"/>
            <a:ext cx="623188" cy="807498"/>
          </a:xfrm>
          <a:prstGeom prst="rect">
            <a:avLst/>
          </a:prstGeom>
        </p:spPr>
      </p:pic>
      <p:pic>
        <p:nvPicPr>
          <p:cNvPr id="58" name="Image 56" descr=" ">    </p:cNvPr>
          <p:cNvPicPr>
            <a:picLocks noChangeAspect="1"/>
          </p:cNvPicPr>
          <p:nvPr/>
        </p:nvPicPr>
        <p:blipFill>
          <a:blip r:embed="rId113">
            <a:extLst>
              <a:ext uri="{96DAC541-7B7A-43D3-8B79-37D633B846F1}">
                <asvg:svgBlip xmlns:asvg="http://schemas.microsoft.com/office/drawing/2016/SVG/main" r:embed="rId114"/>
              </a:ext>
            </a:extLst>
          </a:blip>
          <a:stretch>
            <a:fillRect/>
          </a:stretch>
        </p:blipFill>
        <p:spPr>
          <a:xfrm>
            <a:off x="14552429" y="10715179"/>
            <a:ext cx="585034" cy="661262"/>
          </a:xfrm>
          <a:prstGeom prst="rect">
            <a:avLst/>
          </a:prstGeom>
        </p:spPr>
      </p:pic>
      <p:pic>
        <p:nvPicPr>
          <p:cNvPr id="59" name="Image 57" descr=" ">    </p:cNvPr>
          <p:cNvPicPr>
            <a:picLocks noChangeAspect="1"/>
          </p:cNvPicPr>
          <p:nvPr/>
        </p:nvPicPr>
        <p:blipFill>
          <a:blip r:embed="rId115">
            <a:extLst>
              <a:ext uri="{96DAC541-7B7A-43D3-8B79-37D633B846F1}">
                <asvg:svgBlip xmlns:asvg="http://schemas.microsoft.com/office/drawing/2016/SVG/main" r:embed="rId116"/>
              </a:ext>
            </a:extLst>
          </a:blip>
          <a:stretch>
            <a:fillRect/>
          </a:stretch>
        </p:blipFill>
        <p:spPr>
          <a:xfrm>
            <a:off x="13814779" y="10912289"/>
            <a:ext cx="737651" cy="616750"/>
          </a:xfrm>
          <a:prstGeom prst="rect">
            <a:avLst/>
          </a:prstGeom>
        </p:spPr>
      </p:pic>
      <p:pic>
        <p:nvPicPr>
          <p:cNvPr id="60" name="Image 58" descr=" ">    </p:cNvPr>
          <p:cNvPicPr>
            <a:picLocks noChangeAspect="1"/>
          </p:cNvPicPr>
          <p:nvPr/>
        </p:nvPicPr>
        <p:blipFill>
          <a:blip r:embed="rId117"/>
          <a:stretch>
            <a:fillRect/>
          </a:stretch>
        </p:blipFill>
        <p:spPr>
          <a:xfrm>
            <a:off x="13884728" y="9774157"/>
            <a:ext cx="763087" cy="616752"/>
          </a:xfrm>
          <a:prstGeom prst="rect">
            <a:avLst/>
          </a:prstGeom>
        </p:spPr>
      </p:pic>
      <p:pic>
        <p:nvPicPr>
          <p:cNvPr id="61" name="Image 59" descr=" ">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1024978" y="6083300"/>
            <a:ext cx="1320965" cy="1320800"/>
          </a:xfrm>
          <a:prstGeom prst="rect">
            <a:avLst/>
          </a:prstGeom>
        </p:spPr>
      </p:pic>
      <p:pic>
        <p:nvPicPr>
          <p:cNvPr id="62" name="Image 60" descr=" ">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6465108" y="787400"/>
            <a:ext cx="3962895" cy="3962400"/>
          </a:xfrm>
          <a:prstGeom prst="rect">
            <a:avLst/>
          </a:prstGeom>
        </p:spPr>
      </p:pic>
      <p:pic>
        <p:nvPicPr>
          <p:cNvPr id="63" name="Image 61" descr=" ">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6645725" y="967994"/>
            <a:ext cx="3601663" cy="3601213"/>
          </a:xfrm>
          <a:prstGeom prst="rect">
            <a:avLst/>
          </a:prstGeom>
        </p:spPr>
      </p:pic>
      <p:pic>
        <p:nvPicPr>
          <p:cNvPr id="64" name="Image 62" descr=" ">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6829517" y="1151762"/>
            <a:ext cx="3234078" cy="3233675"/>
          </a:xfrm>
          <a:prstGeom prst="rect">
            <a:avLst/>
          </a:prstGeom>
        </p:spPr>
      </p:pic>
      <p:pic>
        <p:nvPicPr>
          <p:cNvPr id="65" name="Image 63" descr=" ">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8400195" y="1222502"/>
            <a:ext cx="87260" cy="294512"/>
          </a:xfrm>
          <a:prstGeom prst="rect">
            <a:avLst/>
          </a:prstGeom>
        </p:spPr>
      </p:pic>
      <p:pic>
        <p:nvPicPr>
          <p:cNvPr id="66" name="Image 64" descr=" ">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8405657" y="4020186"/>
            <a:ext cx="87260" cy="294512"/>
          </a:xfrm>
          <a:prstGeom prst="rect">
            <a:avLst/>
          </a:prstGeom>
        </p:spPr>
      </p:pic>
      <p:pic>
        <p:nvPicPr>
          <p:cNvPr id="67" name="Image 65" descr=" ">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9698297" y="2722246"/>
            <a:ext cx="294550" cy="87250"/>
          </a:xfrm>
          <a:prstGeom prst="rect">
            <a:avLst/>
          </a:prstGeom>
        </p:spPr>
      </p:pic>
      <p:pic>
        <p:nvPicPr>
          <p:cNvPr id="68" name="Image 66" descr=" ">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6900264" y="2727706"/>
            <a:ext cx="294550" cy="87247"/>
          </a:xfrm>
          <a:prstGeom prst="rect">
            <a:avLst/>
          </a:prstGeom>
        </p:spPr>
      </p:pic>
      <p:pic>
        <p:nvPicPr>
          <p:cNvPr id="69" name="Image 67" descr=" ">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9355767" y="1692433"/>
            <a:ext cx="163279" cy="163258"/>
          </a:xfrm>
          <a:prstGeom prst="rect">
            <a:avLst/>
          </a:prstGeom>
        </p:spPr>
      </p:pic>
      <p:pic>
        <p:nvPicPr>
          <p:cNvPr id="70" name="Image 68" descr=" ">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7372922" y="3665125"/>
            <a:ext cx="180934" cy="180913"/>
          </a:xfrm>
          <a:prstGeom prst="rect">
            <a:avLst/>
          </a:prstGeom>
        </p:spPr>
      </p:pic>
      <p:pic>
        <p:nvPicPr>
          <p:cNvPr id="71" name="Image 69" descr=" ">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359578" y="3678969"/>
            <a:ext cx="163279" cy="163258"/>
          </a:xfrm>
          <a:prstGeom prst="rect">
            <a:avLst/>
          </a:prstGeom>
        </p:spPr>
      </p:pic>
      <p:pic>
        <p:nvPicPr>
          <p:cNvPr id="72" name="Image 70" descr=" ">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7368985" y="1696371"/>
            <a:ext cx="180934" cy="180913"/>
          </a:xfrm>
          <a:prstGeom prst="rect">
            <a:avLst/>
          </a:prstGeom>
        </p:spPr>
      </p:pic>
      <p:pic>
        <p:nvPicPr>
          <p:cNvPr id="73" name="Image 71" descr=" ">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8397782" y="1685671"/>
            <a:ext cx="96278" cy="1107948"/>
          </a:xfrm>
          <a:prstGeom prst="rect">
            <a:avLst/>
          </a:prstGeom>
        </p:spPr>
      </p:pic>
      <p:pic>
        <p:nvPicPr>
          <p:cNvPr id="74" name="Image 72" descr=" ">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8397782" y="2781554"/>
            <a:ext cx="794865" cy="96267"/>
          </a:xfrm>
          <a:prstGeom prst="rect">
            <a:avLst/>
          </a:prstGeom>
        </p:spPr>
      </p:pic>
      <p:pic>
        <p:nvPicPr>
          <p:cNvPr id="75" name="Image 73" descr=" ">    </p:cNvPr>
          <p:cNvPicPr>
            <a:picLocks noChangeAspect="1"/>
          </p:cNvPicPr>
          <p:nvPr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8439315" y="2100452"/>
            <a:ext cx="748124" cy="675767"/>
          </a:xfrm>
          <a:prstGeom prst="rect">
            <a:avLst/>
          </a:prstGeom>
        </p:spPr>
      </p:pic>
      <p:pic>
        <p:nvPicPr>
          <p:cNvPr id="76" name="Image 74" descr=" ">    </p:cNvPr>
          <p:cNvPicPr>
            <a:picLocks noChangeAspect="1"/>
          </p:cNvPicPr>
          <p:nvPr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8271909" y="2593975"/>
            <a:ext cx="349294" cy="349250"/>
          </a:xfrm>
          <a:prstGeom prst="rect">
            <a:avLst/>
          </a:prstGeom>
        </p:spPr>
      </p:pic>
      <p:sp>
        <p:nvSpPr>
          <p:cNvPr id="77" name="Text 0"/>
          <p:cNvSpPr/>
          <p:nvPr/>
        </p:nvSpPr>
        <p:spPr>
          <a:xfrm>
            <a:off x="15572146" y="11658600"/>
            <a:ext cx="1409876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000" dirty="0">
                <a:solidFill>
                  <a:srgbClr val="0070F0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під</a:t>
            </a:r>
            <a:endParaRPr lang="en-US" sz="6000" dirty="0"/>
          </a:p>
        </p:txBody>
      </p:sp>
      <p:sp>
        <p:nvSpPr>
          <p:cNvPr id="78" name="Text 1"/>
          <p:cNvSpPr/>
          <p:nvPr/>
        </p:nvSpPr>
        <p:spPr>
          <a:xfrm>
            <a:off x="10986873" y="4292600"/>
            <a:ext cx="1651206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000" dirty="0">
                <a:solidFill>
                  <a:srgbClr val="0070F0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між</a:t>
            </a:r>
            <a:endParaRPr lang="en-US" sz="6000" dirty="0"/>
          </a:p>
        </p:txBody>
      </p:sp>
      <p:sp>
        <p:nvSpPr>
          <p:cNvPr id="79" name="Text 2"/>
          <p:cNvSpPr/>
          <p:nvPr/>
        </p:nvSpPr>
        <p:spPr>
          <a:xfrm>
            <a:off x="11647356" y="2514600"/>
            <a:ext cx="1651206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000" dirty="0">
                <a:solidFill>
                  <a:srgbClr val="0070F0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над</a:t>
            </a:r>
            <a:endParaRPr lang="en-US" sz="6000" dirty="0"/>
          </a:p>
        </p:txBody>
      </p:sp>
      <p:sp>
        <p:nvSpPr>
          <p:cNvPr id="80" name="Text 3"/>
          <p:cNvSpPr/>
          <p:nvPr/>
        </p:nvSpPr>
        <p:spPr>
          <a:xfrm>
            <a:off x="18150569" y="3771900"/>
            <a:ext cx="1168546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000" dirty="0">
                <a:solidFill>
                  <a:srgbClr val="0070F0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на</a:t>
            </a:r>
            <a:endParaRPr lang="en-US" sz="6000" dirty="0"/>
          </a:p>
        </p:txBody>
      </p:sp>
      <p:sp>
        <p:nvSpPr>
          <p:cNvPr id="81" name="Text 4"/>
          <p:cNvSpPr/>
          <p:nvPr/>
        </p:nvSpPr>
        <p:spPr>
          <a:xfrm>
            <a:off x="5220352" y="5473700"/>
            <a:ext cx="1168546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000" dirty="0">
                <a:solidFill>
                  <a:srgbClr val="0070F0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на</a:t>
            </a:r>
            <a:endParaRPr lang="en-US" sz="6000" dirty="0"/>
          </a:p>
        </p:txBody>
      </p:sp>
      <p:pic>
        <p:nvPicPr>
          <p:cNvPr id="82" name="Image 75" descr=" ">    </p:cNvPr>
          <p:cNvPicPr>
            <a:picLocks noChangeAspect="1"/>
          </p:cNvPicPr>
          <p:nvPr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4995870" y="11626844"/>
            <a:ext cx="437136" cy="519912"/>
          </a:xfrm>
          <a:prstGeom prst="rect">
            <a:avLst/>
          </a:prstGeom>
        </p:spPr>
      </p:pic>
      <p:pic>
        <p:nvPicPr>
          <p:cNvPr id="83" name="Image 76" descr=" ">    </p:cNvPr>
          <p:cNvPicPr>
            <a:picLocks noChangeAspect="1"/>
          </p:cNvPicPr>
          <p:nvPr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1447086" y="5320578"/>
            <a:ext cx="467566" cy="591272"/>
          </a:xfrm>
          <a:prstGeom prst="rect">
            <a:avLst/>
          </a:prstGeom>
        </p:spPr>
      </p:pic>
      <p:pic>
        <p:nvPicPr>
          <p:cNvPr id="84" name="Image 77" descr=" ">    </p:cNvPr>
          <p:cNvPicPr>
            <a:picLocks noChangeAspect="1"/>
          </p:cNvPicPr>
          <p:nvPr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6899454" y="4581069"/>
            <a:ext cx="933732" cy="557420"/>
          </a:xfrm>
          <a:prstGeom prst="rect">
            <a:avLst/>
          </a:prstGeom>
        </p:spPr>
      </p:pic>
      <p:pic>
        <p:nvPicPr>
          <p:cNvPr id="85" name="Image 78" descr=" ">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6293830" y="6131644"/>
            <a:ext cx="1130252" cy="459947"/>
          </a:xfrm>
          <a:prstGeom prst="rect">
            <a:avLst/>
          </a:prstGeom>
        </p:spPr>
      </p:pic>
      <p:pic>
        <p:nvPicPr>
          <p:cNvPr id="86" name="Image 79" descr=" ">    </p:cNvPr>
          <p:cNvPicPr>
            <a:picLocks noChangeAspect="1"/>
          </p:cNvPicPr>
          <p:nvPr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10586773" y="2737994"/>
            <a:ext cx="920865" cy="46761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67013" y="10835010"/>
            <a:ext cx="6898670" cy="1118084"/>
          </a:xfrm>
          <a:prstGeom prst="rect">
            <a:avLst/>
          </a:prstGeom>
        </p:spPr>
      </p:pic>
      <p:pic>
        <p:nvPicPr>
          <p:cNvPr id="4" name="Image 2" descr=" 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505213" y="4864100"/>
            <a:ext cx="6761665" cy="6684008"/>
          </a:xfrm>
          <a:prstGeom prst="rect">
            <a:avLst/>
          </a:prstGeom>
        </p:spPr>
      </p:pic>
      <p:pic>
        <p:nvPicPr>
          <p:cNvPr id="5" name="Image 3" descr=" 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571207" y="6735998"/>
            <a:ext cx="6477902" cy="4733516"/>
          </a:xfrm>
          <a:prstGeom prst="rect">
            <a:avLst/>
          </a:prstGeom>
        </p:spPr>
      </p:pic>
      <p:pic>
        <p:nvPicPr>
          <p:cNvPr id="6" name="Image 4" descr=" 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571207" y="6735998"/>
            <a:ext cx="6477902" cy="4733516"/>
          </a:xfrm>
          <a:prstGeom prst="rect">
            <a:avLst/>
          </a:prstGeom>
        </p:spPr>
      </p:pic>
      <p:pic>
        <p:nvPicPr>
          <p:cNvPr id="7" name="Image 5" descr=" 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571207" y="6735998"/>
            <a:ext cx="6477902" cy="4733516"/>
          </a:xfrm>
          <a:prstGeom prst="rect">
            <a:avLst/>
          </a:prstGeom>
        </p:spPr>
      </p:pic>
      <p:pic>
        <p:nvPicPr>
          <p:cNvPr id="8" name="Image 6" descr=" 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646666" y="6660548"/>
            <a:ext cx="6477901" cy="4733516"/>
          </a:xfrm>
          <a:prstGeom prst="rect">
            <a:avLst/>
          </a:prstGeom>
        </p:spPr>
      </p:pic>
      <p:pic>
        <p:nvPicPr>
          <p:cNvPr id="9" name="Image 7" descr=" ">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0" name="Image 8" descr=" 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566027" y="11014819"/>
            <a:ext cx="38694" cy="41083"/>
          </a:xfrm>
          <a:prstGeom prst="rect">
            <a:avLst/>
          </a:prstGeom>
        </p:spPr>
      </p:pic>
      <p:pic>
        <p:nvPicPr>
          <p:cNvPr id="11" name="Image 9" descr=" ">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2" name="Image 10" descr=" ">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5626075" y="11005784"/>
            <a:ext cx="17010" cy="18021"/>
          </a:xfrm>
          <a:prstGeom prst="rect">
            <a:avLst/>
          </a:prstGeom>
        </p:spPr>
      </p:pic>
      <p:pic>
        <p:nvPicPr>
          <p:cNvPr id="13" name="Image 11" descr=" ">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4" name="Image 12" descr=" ">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5596696" y="10970878"/>
            <a:ext cx="21618" cy="30001"/>
          </a:xfrm>
          <a:prstGeom prst="rect">
            <a:avLst/>
          </a:prstGeom>
        </p:spPr>
      </p:pic>
      <p:pic>
        <p:nvPicPr>
          <p:cNvPr id="15" name="Image 13" descr=" ">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6" name="Image 14" descr=" ">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087751" y="10917858"/>
            <a:ext cx="38694" cy="41083"/>
          </a:xfrm>
          <a:prstGeom prst="rect">
            <a:avLst/>
          </a:prstGeom>
        </p:spPr>
      </p:pic>
      <p:pic>
        <p:nvPicPr>
          <p:cNvPr id="17" name="Image 15" descr=" ">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8" name="Image 16" descr=" ">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6637111" y="10994330"/>
            <a:ext cx="38713" cy="41083"/>
          </a:xfrm>
          <a:prstGeom prst="rect">
            <a:avLst/>
          </a:prstGeom>
        </p:spPr>
      </p:pic>
      <p:pic>
        <p:nvPicPr>
          <p:cNvPr id="19" name="Image 17" descr=" ">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20" name="Image 18" descr=" ">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6831240" y="10832170"/>
            <a:ext cx="38680" cy="41083"/>
          </a:xfrm>
          <a:prstGeom prst="rect">
            <a:avLst/>
          </a:prstGeom>
        </p:spPr>
      </p:pic>
      <p:pic>
        <p:nvPicPr>
          <p:cNvPr id="21" name="Image 19" descr=" ">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22" name="Image 20" descr=" ">    </p:cNvPr>
          <p:cNvPicPr>
            <a:picLocks noChangeAspect="1"/>
          </p:cNvPicPr>
          <p:nvPr/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16203649" y="10742892"/>
            <a:ext cx="38700" cy="41083"/>
          </a:xfrm>
          <a:prstGeom prst="rect">
            <a:avLst/>
          </a:prstGeom>
        </p:spPr>
      </p:pic>
      <p:pic>
        <p:nvPicPr>
          <p:cNvPr id="23" name="Image 21" descr=" ">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24" name="Image 22" descr=" ">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5867348" y="10873315"/>
            <a:ext cx="38694" cy="41083"/>
          </a:xfrm>
          <a:prstGeom prst="rect">
            <a:avLst/>
          </a:prstGeom>
        </p:spPr>
      </p:pic>
      <p:pic>
        <p:nvPicPr>
          <p:cNvPr id="25" name="Image 23" descr=" ">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26" name="Image 24" descr=" ">    </p:cNvPr>
          <p:cNvPicPr>
            <a:picLocks noChangeAspect="1"/>
          </p:cNvPicPr>
          <p:nvPr/>
        </p:nvPicPr>
        <p:blipFill>
          <a:blip r:embed="rId39">
            <a:extLs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16028958" y="10976775"/>
            <a:ext cx="17030" cy="18021"/>
          </a:xfrm>
          <a:prstGeom prst="rect">
            <a:avLst/>
          </a:prstGeom>
        </p:spPr>
      </p:pic>
      <p:pic>
        <p:nvPicPr>
          <p:cNvPr id="27" name="Image 25" descr=" ">    </p:cNvPr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28" name="Image 26" descr=" ">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6321915" y="11063833"/>
            <a:ext cx="17030" cy="18021"/>
          </a:xfrm>
          <a:prstGeom prst="rect">
            <a:avLst/>
          </a:prstGeom>
        </p:spPr>
      </p:pic>
      <p:pic>
        <p:nvPicPr>
          <p:cNvPr id="29" name="Image 27" descr=" ">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30" name="Image 28" descr=" ">    </p:cNvPr>
          <p:cNvPicPr>
            <a:picLocks noChangeAspect="1"/>
          </p:cNvPicPr>
          <p:nvPr/>
        </p:nvPicPr>
        <p:blipFill>
          <a:blip r:embed="rId45">
            <a:extLs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16293746" y="10905337"/>
            <a:ext cx="17030" cy="18095"/>
          </a:xfrm>
          <a:prstGeom prst="rect">
            <a:avLst/>
          </a:prstGeom>
        </p:spPr>
      </p:pic>
      <p:pic>
        <p:nvPicPr>
          <p:cNvPr id="31" name="Image 29" descr=" ">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32" name="Image 30" descr=" ">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6900850" y="10896296"/>
            <a:ext cx="17010" cy="18095"/>
          </a:xfrm>
          <a:prstGeom prst="rect">
            <a:avLst/>
          </a:prstGeom>
        </p:spPr>
      </p:pic>
      <p:pic>
        <p:nvPicPr>
          <p:cNvPr id="33" name="Image 31" descr=" ">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34" name="Image 32" descr=" ">    </p:cNvPr>
          <p:cNvPicPr>
            <a:picLocks noChangeAspect="1"/>
          </p:cNvPicPr>
          <p:nvPr/>
        </p:nvPicPr>
        <p:blipFill>
          <a:blip r:embed="rId51">
            <a:extLs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16011885" y="10754444"/>
            <a:ext cx="17030" cy="18095"/>
          </a:xfrm>
          <a:prstGeom prst="rect">
            <a:avLst/>
          </a:prstGeom>
        </p:spPr>
      </p:pic>
      <p:pic>
        <p:nvPicPr>
          <p:cNvPr id="35" name="Image 33" descr=" ">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36" name="Image 34" descr=" ">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6419416" y="10934867"/>
            <a:ext cx="17010" cy="18095"/>
          </a:xfrm>
          <a:prstGeom prst="rect">
            <a:avLst/>
          </a:prstGeom>
        </p:spPr>
      </p:pic>
      <p:pic>
        <p:nvPicPr>
          <p:cNvPr id="37" name="Image 35" descr=" ">    </p:cNvPr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38" name="Image 36" descr=" ">    </p:cNvPr>
          <p:cNvPicPr>
            <a:picLocks noChangeAspect="1"/>
          </p:cNvPicPr>
          <p:nvPr/>
        </p:nvPicPr>
        <p:blipFill>
          <a:blip r:embed="rId57">
            <a:extLs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16628549" y="10976775"/>
            <a:ext cx="17010" cy="18021"/>
          </a:xfrm>
          <a:prstGeom prst="rect">
            <a:avLst/>
          </a:prstGeom>
        </p:spPr>
      </p:pic>
      <p:pic>
        <p:nvPicPr>
          <p:cNvPr id="39" name="Image 37" descr=" ">    </p:cNvPr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40" name="Image 38" descr=" ">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6402344" y="10976775"/>
            <a:ext cx="17010" cy="18021"/>
          </a:xfrm>
          <a:prstGeom prst="rect">
            <a:avLst/>
          </a:prstGeom>
        </p:spPr>
      </p:pic>
      <p:pic>
        <p:nvPicPr>
          <p:cNvPr id="41" name="Image 39" descr=" ">    </p:cNvPr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42" name="Image 40" descr=" ">    </p:cNvPr>
          <p:cNvPicPr>
            <a:picLocks noChangeAspect="1"/>
          </p:cNvPicPr>
          <p:nvPr/>
        </p:nvPicPr>
        <p:blipFill>
          <a:blip r:embed="rId63">
            <a:extLs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6712204" y="10914391"/>
            <a:ext cx="17010" cy="18095"/>
          </a:xfrm>
          <a:prstGeom prst="rect">
            <a:avLst/>
          </a:prstGeom>
        </p:spPr>
      </p:pic>
      <p:pic>
        <p:nvPicPr>
          <p:cNvPr id="43" name="Image 41" descr=" ">    </p:cNvPr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44" name="Image 42" descr=" ">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6285230" y="10774921"/>
            <a:ext cx="17010" cy="18095"/>
          </a:xfrm>
          <a:prstGeom prst="rect">
            <a:avLst/>
          </a:prstGeom>
        </p:spPr>
      </p:pic>
      <p:pic>
        <p:nvPicPr>
          <p:cNvPr id="45" name="Image 43" descr=" ">    </p:cNvPr>
          <p:cNvPicPr>
            <a:picLocks noChangeAspect="1"/>
          </p:cNvPicPr>
          <p:nvPr/>
        </p:nvPicPr>
        <p:blipFill>
          <a:blip r:embed="rId68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46" name="Image 44" descr=" ">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6066350" y="10878871"/>
            <a:ext cx="21618" cy="30001"/>
          </a:xfrm>
          <a:prstGeom prst="rect">
            <a:avLst/>
          </a:prstGeom>
        </p:spPr>
      </p:pic>
      <p:pic>
        <p:nvPicPr>
          <p:cNvPr id="47" name="Image 45" descr=" ">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48" name="Image 46" descr=" ">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6373477" y="10943965"/>
            <a:ext cx="21617" cy="29939"/>
          </a:xfrm>
          <a:prstGeom prst="rect">
            <a:avLst/>
          </a:prstGeom>
        </p:spPr>
      </p:pic>
      <p:pic>
        <p:nvPicPr>
          <p:cNvPr id="49" name="Image 47" descr=" ">    </p:cNvPr>
          <p:cNvPicPr>
            <a:picLocks noChangeAspect="1"/>
          </p:cNvPicPr>
          <p:nvPr/>
        </p:nvPicPr>
        <p:blipFill>
          <a:blip r:embed="rId74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50" name="Image 48" descr=" ">    </p:cNvPr>
          <p:cNvPicPr>
            <a:picLocks noChangeAspect="1"/>
          </p:cNvPicPr>
          <p:nvPr/>
        </p:nvPicPr>
        <p:blipFill>
          <a:blip r:embed="rId75"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7114296" y="11025919"/>
            <a:ext cx="38694" cy="41083"/>
          </a:xfrm>
          <a:prstGeom prst="rect">
            <a:avLst/>
          </a:prstGeom>
        </p:spPr>
      </p:pic>
      <p:pic>
        <p:nvPicPr>
          <p:cNvPr id="51" name="Image 49" descr=" ">    </p:cNvPr>
          <p:cNvPicPr>
            <a:picLocks noChangeAspect="1"/>
          </p:cNvPicPr>
          <p:nvPr/>
        </p:nvPicPr>
        <p:blipFill>
          <a:blip r:embed="rId77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52" name="Image 50" descr=" ">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7174497" y="11016810"/>
            <a:ext cx="17030" cy="18095"/>
          </a:xfrm>
          <a:prstGeom prst="rect">
            <a:avLst/>
          </a:prstGeom>
        </p:spPr>
      </p:pic>
      <p:pic>
        <p:nvPicPr>
          <p:cNvPr id="53" name="Image 51" descr=" ">    </p:cNvPr>
          <p:cNvPicPr>
            <a:picLocks noChangeAspect="1"/>
          </p:cNvPicPr>
          <p:nvPr/>
        </p:nvPicPr>
        <p:blipFill>
          <a:blip r:embed="rId80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54" name="Image 52" descr=" ">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7144965" y="10981866"/>
            <a:ext cx="21618" cy="29939"/>
          </a:xfrm>
          <a:prstGeom prst="rect">
            <a:avLst/>
          </a:prstGeom>
        </p:spPr>
      </p:pic>
      <p:pic>
        <p:nvPicPr>
          <p:cNvPr id="55" name="Image 53" descr=" ">    </p:cNvPr>
          <p:cNvPicPr>
            <a:picLocks noChangeAspect="1"/>
          </p:cNvPicPr>
          <p:nvPr/>
        </p:nvPicPr>
        <p:blipFill>
          <a:blip r:embed="rId83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56" name="Image 54" descr=" ">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7636171" y="10928784"/>
            <a:ext cx="38713" cy="41083"/>
          </a:xfrm>
          <a:prstGeom prst="rect">
            <a:avLst/>
          </a:prstGeom>
        </p:spPr>
      </p:pic>
      <p:pic>
        <p:nvPicPr>
          <p:cNvPr id="57" name="Image 55" descr=" ">    </p:cNvPr>
          <p:cNvPicPr>
            <a:picLocks noChangeAspect="1"/>
          </p:cNvPicPr>
          <p:nvPr/>
        </p:nvPicPr>
        <p:blipFill>
          <a:blip r:embed="rId86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58" name="Image 56" descr=" ">    </p:cNvPr>
          <p:cNvPicPr>
            <a:picLocks noChangeAspect="1"/>
          </p:cNvPicPr>
          <p:nvPr/>
        </p:nvPicPr>
        <p:blipFill>
          <a:blip r:embed="rId87">
            <a:extLs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18185400" y="11005263"/>
            <a:ext cx="38693" cy="41083"/>
          </a:xfrm>
          <a:prstGeom prst="rect">
            <a:avLst/>
          </a:prstGeom>
        </p:spPr>
      </p:pic>
      <p:pic>
        <p:nvPicPr>
          <p:cNvPr id="59" name="Image 57" descr=" ">    </p:cNvPr>
          <p:cNvPicPr>
            <a:picLocks noChangeAspect="1"/>
          </p:cNvPicPr>
          <p:nvPr/>
        </p:nvPicPr>
        <p:blipFill>
          <a:blip r:embed="rId89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60" name="Image 58" descr=" ">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8379662" y="10843096"/>
            <a:ext cx="38869" cy="41083"/>
          </a:xfrm>
          <a:prstGeom prst="rect">
            <a:avLst/>
          </a:prstGeom>
        </p:spPr>
      </p:pic>
      <p:pic>
        <p:nvPicPr>
          <p:cNvPr id="61" name="Image 59" descr=" ">    </p:cNvPr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62" name="Image 60" descr=" ">    </p:cNvPr>
          <p:cNvPicPr>
            <a:picLocks noChangeAspect="1"/>
          </p:cNvPicPr>
          <p:nvPr/>
        </p:nvPicPr>
        <p:blipFill>
          <a:blip r:embed="rId93">
            <a:extLs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17751940" y="10753899"/>
            <a:ext cx="38694" cy="41008"/>
          </a:xfrm>
          <a:prstGeom prst="rect">
            <a:avLst/>
          </a:prstGeom>
        </p:spPr>
      </p:pic>
      <p:pic>
        <p:nvPicPr>
          <p:cNvPr id="63" name="Image 61" descr=" ">    </p:cNvPr>
          <p:cNvPicPr>
            <a:picLocks noChangeAspect="1"/>
          </p:cNvPicPr>
          <p:nvPr/>
        </p:nvPicPr>
        <p:blipFill>
          <a:blip r:embed="rId95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64" name="Image 62" descr=" ">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17415770" y="10884229"/>
            <a:ext cx="38700" cy="41083"/>
          </a:xfrm>
          <a:prstGeom prst="rect">
            <a:avLst/>
          </a:prstGeom>
        </p:spPr>
      </p:pic>
      <p:pic>
        <p:nvPicPr>
          <p:cNvPr id="65" name="Image 63" descr=" ">    </p:cNvPr>
          <p:cNvPicPr>
            <a:picLocks noChangeAspect="1"/>
          </p:cNvPicPr>
          <p:nvPr/>
        </p:nvPicPr>
        <p:blipFill>
          <a:blip r:embed="rId98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66" name="Image 64" descr=" ">    </p:cNvPr>
          <p:cNvPicPr>
            <a:picLocks noChangeAspect="1"/>
          </p:cNvPicPr>
          <p:nvPr/>
        </p:nvPicPr>
        <p:blipFill>
          <a:blip r:embed="rId99">
            <a:extLs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17577227" y="10987794"/>
            <a:ext cx="17030" cy="18095"/>
          </a:xfrm>
          <a:prstGeom prst="rect">
            <a:avLst/>
          </a:prstGeom>
        </p:spPr>
      </p:pic>
      <p:pic>
        <p:nvPicPr>
          <p:cNvPr id="67" name="Image 65" descr=" ">    </p:cNvPr>
          <p:cNvPicPr>
            <a:picLocks noChangeAspect="1"/>
          </p:cNvPicPr>
          <p:nvPr/>
        </p:nvPicPr>
        <p:blipFill>
          <a:blip r:embed="rId101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68" name="Image 66" descr=" ">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7870185" y="11074846"/>
            <a:ext cx="17030" cy="18095"/>
          </a:xfrm>
          <a:prstGeom prst="rect">
            <a:avLst/>
          </a:prstGeom>
        </p:spPr>
      </p:pic>
      <p:pic>
        <p:nvPicPr>
          <p:cNvPr id="69" name="Image 67" descr=" ">    </p:cNvPr>
          <p:cNvPicPr>
            <a:picLocks noChangeAspect="1"/>
          </p:cNvPicPr>
          <p:nvPr/>
        </p:nvPicPr>
        <p:blipFill>
          <a:blip r:embed="rId104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70" name="Image 68" descr=" ">    </p:cNvPr>
          <p:cNvPicPr>
            <a:picLocks noChangeAspect="1"/>
          </p:cNvPicPr>
          <p:nvPr/>
        </p:nvPicPr>
        <p:blipFill>
          <a:blip r:embed="rId105">
            <a:extLs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17842037" y="10916264"/>
            <a:ext cx="17179" cy="18095"/>
          </a:xfrm>
          <a:prstGeom prst="rect">
            <a:avLst/>
          </a:prstGeom>
        </p:spPr>
      </p:pic>
      <p:pic>
        <p:nvPicPr>
          <p:cNvPr id="71" name="Image 69" descr=" ">    </p:cNvPr>
          <p:cNvPicPr>
            <a:picLocks noChangeAspect="1"/>
          </p:cNvPicPr>
          <p:nvPr/>
        </p:nvPicPr>
        <p:blipFill>
          <a:blip r:embed="rId107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72" name="Image 70" descr=" ">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8449120" y="10907216"/>
            <a:ext cx="17010" cy="18095"/>
          </a:xfrm>
          <a:prstGeom prst="rect">
            <a:avLst/>
          </a:prstGeom>
        </p:spPr>
      </p:pic>
      <p:pic>
        <p:nvPicPr>
          <p:cNvPr id="73" name="Image 71" descr=" ">    </p:cNvPr>
          <p:cNvPicPr>
            <a:picLocks noChangeAspect="1"/>
          </p:cNvPicPr>
          <p:nvPr/>
        </p:nvPicPr>
        <p:blipFill>
          <a:blip r:embed="rId110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74" name="Image 72" descr=" ">    </p:cNvPr>
          <p:cNvPicPr>
            <a:picLocks noChangeAspect="1"/>
          </p:cNvPicPr>
          <p:nvPr/>
        </p:nvPicPr>
        <p:blipFill>
          <a:blip r:embed="rId111">
            <a:extLs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17560176" y="10765371"/>
            <a:ext cx="17010" cy="18095"/>
          </a:xfrm>
          <a:prstGeom prst="rect">
            <a:avLst/>
          </a:prstGeom>
        </p:spPr>
      </p:pic>
      <p:pic>
        <p:nvPicPr>
          <p:cNvPr id="75" name="Image 73" descr=" ">    </p:cNvPr>
          <p:cNvPicPr>
            <a:picLocks noChangeAspect="1"/>
          </p:cNvPicPr>
          <p:nvPr/>
        </p:nvPicPr>
        <p:blipFill>
          <a:blip r:embed="rId113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76" name="Image 74" descr=" ">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7967837" y="10945875"/>
            <a:ext cx="17030" cy="18021"/>
          </a:xfrm>
          <a:prstGeom prst="rect">
            <a:avLst/>
          </a:prstGeom>
        </p:spPr>
      </p:pic>
      <p:pic>
        <p:nvPicPr>
          <p:cNvPr id="77" name="Image 75" descr=" ">    </p:cNvPr>
          <p:cNvPicPr>
            <a:picLocks noChangeAspect="1"/>
          </p:cNvPicPr>
          <p:nvPr/>
        </p:nvPicPr>
        <p:blipFill>
          <a:blip r:embed="rId116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78" name="Image 76" descr=" ">    </p:cNvPr>
          <p:cNvPicPr>
            <a:picLocks noChangeAspect="1"/>
          </p:cNvPicPr>
          <p:nvPr/>
        </p:nvPicPr>
        <p:blipFill>
          <a:blip r:embed="rId117">
            <a:extLst>
              <a:ext uri="{96DAC541-7B7A-43D3-8B79-37D633B846F1}">
                <asvg:svgBlip xmlns:asvg="http://schemas.microsoft.com/office/drawing/2016/SVG/main" r:embed="rId118"/>
              </a:ext>
            </a:extLst>
          </a:blip>
          <a:stretch>
            <a:fillRect/>
          </a:stretch>
        </p:blipFill>
        <p:spPr>
          <a:xfrm>
            <a:off x="18176820" y="10987794"/>
            <a:ext cx="17010" cy="18095"/>
          </a:xfrm>
          <a:prstGeom prst="rect">
            <a:avLst/>
          </a:prstGeom>
        </p:spPr>
      </p:pic>
      <p:pic>
        <p:nvPicPr>
          <p:cNvPr id="79" name="Image 77" descr=" ">    </p:cNvPr>
          <p:cNvPicPr>
            <a:picLocks noChangeAspect="1"/>
          </p:cNvPicPr>
          <p:nvPr/>
        </p:nvPicPr>
        <p:blipFill>
          <a:blip r:embed="rId119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80" name="Image 78" descr=" ">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17950765" y="10987794"/>
            <a:ext cx="17030" cy="18095"/>
          </a:xfrm>
          <a:prstGeom prst="rect">
            <a:avLst/>
          </a:prstGeom>
        </p:spPr>
      </p:pic>
      <p:pic>
        <p:nvPicPr>
          <p:cNvPr id="81" name="Image 79" descr=" ">    </p:cNvPr>
          <p:cNvPicPr>
            <a:picLocks noChangeAspect="1"/>
          </p:cNvPicPr>
          <p:nvPr/>
        </p:nvPicPr>
        <p:blipFill>
          <a:blip r:embed="rId122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82" name="Image 80" descr=" ">    </p:cNvPr>
          <p:cNvPicPr>
            <a:picLocks noChangeAspect="1"/>
          </p:cNvPicPr>
          <p:nvPr/>
        </p:nvPicPr>
        <p:blipFill>
          <a:blip r:embed="rId123">
            <a:extLst>
              <a:ext uri="{96DAC541-7B7A-43D3-8B79-37D633B846F1}">
                <asvg:svgBlip xmlns:asvg="http://schemas.microsoft.com/office/drawing/2016/SVG/main" r:embed="rId124"/>
              </a:ext>
            </a:extLst>
          </a:blip>
          <a:stretch>
            <a:fillRect/>
          </a:stretch>
        </p:blipFill>
        <p:spPr>
          <a:xfrm>
            <a:off x="18260625" y="10925305"/>
            <a:ext cx="17042" cy="18095"/>
          </a:xfrm>
          <a:prstGeom prst="rect">
            <a:avLst/>
          </a:prstGeom>
        </p:spPr>
      </p:pic>
      <p:pic>
        <p:nvPicPr>
          <p:cNvPr id="83" name="Image 81" descr=" ">    </p:cNvPr>
          <p:cNvPicPr>
            <a:picLocks noChangeAspect="1"/>
          </p:cNvPicPr>
          <p:nvPr/>
        </p:nvPicPr>
        <p:blipFill>
          <a:blip r:embed="rId125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84" name="Image 82" descr=" ">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7833500" y="10785928"/>
            <a:ext cx="17010" cy="18021"/>
          </a:xfrm>
          <a:prstGeom prst="rect">
            <a:avLst/>
          </a:prstGeom>
        </p:spPr>
      </p:pic>
      <p:pic>
        <p:nvPicPr>
          <p:cNvPr id="85" name="Image 83" descr=" ">    </p:cNvPr>
          <p:cNvPicPr>
            <a:picLocks noChangeAspect="1"/>
          </p:cNvPicPr>
          <p:nvPr/>
        </p:nvPicPr>
        <p:blipFill>
          <a:blip r:embed="rId128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86" name="Image 84" descr=" ">    </p:cNvPr>
          <p:cNvPicPr>
            <a:picLocks noChangeAspect="1"/>
          </p:cNvPicPr>
          <p:nvPr/>
        </p:nvPicPr>
        <p:blipFill>
          <a:blip r:embed="rId129">
            <a:extLst>
              <a:ext uri="{96DAC541-7B7A-43D3-8B79-37D633B846F1}">
                <asvg:svgBlip xmlns:asvg="http://schemas.microsoft.com/office/drawing/2016/SVG/main" r:embed="rId130"/>
              </a:ext>
            </a:extLst>
          </a:blip>
          <a:stretch>
            <a:fillRect/>
          </a:stretch>
        </p:blipFill>
        <p:spPr>
          <a:xfrm>
            <a:off x="17614620" y="10889797"/>
            <a:ext cx="21617" cy="30001"/>
          </a:xfrm>
          <a:prstGeom prst="rect">
            <a:avLst/>
          </a:prstGeom>
        </p:spPr>
      </p:pic>
      <p:pic>
        <p:nvPicPr>
          <p:cNvPr id="87" name="Image 85" descr=" ">    </p:cNvPr>
          <p:cNvPicPr>
            <a:picLocks noChangeAspect="1"/>
          </p:cNvPicPr>
          <p:nvPr/>
        </p:nvPicPr>
        <p:blipFill>
          <a:blip r:embed="rId131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88" name="Image 86" descr=" ">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7921747" y="10954996"/>
            <a:ext cx="21618" cy="30001"/>
          </a:xfrm>
          <a:prstGeom prst="rect">
            <a:avLst/>
          </a:prstGeom>
        </p:spPr>
      </p:pic>
      <p:pic>
        <p:nvPicPr>
          <p:cNvPr id="89" name="Image 87" descr=" ">    </p:cNvPr>
          <p:cNvPicPr>
            <a:picLocks noChangeAspect="1"/>
          </p:cNvPicPr>
          <p:nvPr/>
        </p:nvPicPr>
        <p:blipFill>
          <a:blip r:embed="rId134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90" name="Image 88" descr=" ">    </p:cNvPr>
          <p:cNvPicPr>
            <a:picLocks noChangeAspect="1"/>
          </p:cNvPicPr>
          <p:nvPr/>
        </p:nvPicPr>
        <p:blipFill>
          <a:blip r:embed="rId135">
            <a:extLst>
              <a:ext uri="{96DAC541-7B7A-43D3-8B79-37D633B846F1}">
                <asvg:svgBlip xmlns:asvg="http://schemas.microsoft.com/office/drawing/2016/SVG/main" r:embed="rId136"/>
              </a:ext>
            </a:extLst>
          </a:blip>
          <a:stretch>
            <a:fillRect/>
          </a:stretch>
        </p:blipFill>
        <p:spPr>
          <a:xfrm>
            <a:off x="18528018" y="11007210"/>
            <a:ext cx="38713" cy="41008"/>
          </a:xfrm>
          <a:prstGeom prst="rect">
            <a:avLst/>
          </a:prstGeom>
        </p:spPr>
      </p:pic>
      <p:pic>
        <p:nvPicPr>
          <p:cNvPr id="91" name="Image 89" descr=" ">    </p:cNvPr>
          <p:cNvPicPr>
            <a:picLocks noChangeAspect="1"/>
          </p:cNvPicPr>
          <p:nvPr/>
        </p:nvPicPr>
        <p:blipFill>
          <a:blip r:embed="rId137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92" name="Image 90" descr=" ">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18588086" y="10998200"/>
            <a:ext cx="17010" cy="18095"/>
          </a:xfrm>
          <a:prstGeom prst="rect">
            <a:avLst/>
          </a:prstGeom>
        </p:spPr>
      </p:pic>
      <p:pic>
        <p:nvPicPr>
          <p:cNvPr id="93" name="Image 91" descr=" ">    </p:cNvPr>
          <p:cNvPicPr>
            <a:picLocks noChangeAspect="1"/>
          </p:cNvPicPr>
          <p:nvPr/>
        </p:nvPicPr>
        <p:blipFill>
          <a:blip r:embed="rId140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94" name="Image 92" descr=" ">    </p:cNvPr>
          <p:cNvPicPr>
            <a:picLocks noChangeAspect="1"/>
          </p:cNvPicPr>
          <p:nvPr/>
        </p:nvPicPr>
        <p:blipFill>
          <a:blip r:embed="rId141">
            <a:extLst>
              <a:ext uri="{96DAC541-7B7A-43D3-8B79-37D633B846F1}">
                <asvg:svgBlip xmlns:asvg="http://schemas.microsoft.com/office/drawing/2016/SVG/main" r:embed="rId142"/>
              </a:ext>
            </a:extLst>
          </a:blip>
          <a:stretch>
            <a:fillRect/>
          </a:stretch>
        </p:blipFill>
        <p:spPr>
          <a:xfrm>
            <a:off x="18558708" y="10963263"/>
            <a:ext cx="21618" cy="29939"/>
          </a:xfrm>
          <a:prstGeom prst="rect">
            <a:avLst/>
          </a:prstGeom>
        </p:spPr>
      </p:pic>
      <p:pic>
        <p:nvPicPr>
          <p:cNvPr id="95" name="Image 93" descr=" ">    </p:cNvPr>
          <p:cNvPicPr>
            <a:picLocks noChangeAspect="1"/>
          </p:cNvPicPr>
          <p:nvPr/>
        </p:nvPicPr>
        <p:blipFill>
          <a:blip r:embed="rId143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96" name="Image 94" descr=" ">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19049762" y="10910174"/>
            <a:ext cx="38680" cy="41083"/>
          </a:xfrm>
          <a:prstGeom prst="rect">
            <a:avLst/>
          </a:prstGeom>
        </p:spPr>
      </p:pic>
      <p:pic>
        <p:nvPicPr>
          <p:cNvPr id="97" name="Image 95" descr=" ">    </p:cNvPr>
          <p:cNvPicPr>
            <a:picLocks noChangeAspect="1"/>
          </p:cNvPicPr>
          <p:nvPr/>
        </p:nvPicPr>
        <p:blipFill>
          <a:blip r:embed="rId146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98" name="Image 96" descr=" ">    </p:cNvPr>
          <p:cNvPicPr>
            <a:picLocks noChangeAspect="1"/>
          </p:cNvPicPr>
          <p:nvPr/>
        </p:nvPicPr>
        <p:blipFill>
          <a:blip r:embed="rId147">
            <a:extLst>
              <a:ext uri="{96DAC541-7B7A-43D3-8B79-37D633B846F1}">
                <asvg:svgBlip xmlns:asvg="http://schemas.microsoft.com/office/drawing/2016/SVG/main" r:embed="rId148"/>
              </a:ext>
            </a:extLst>
          </a:blip>
          <a:stretch>
            <a:fillRect/>
          </a:stretch>
        </p:blipFill>
        <p:spPr>
          <a:xfrm>
            <a:off x="19599123" y="10986647"/>
            <a:ext cx="38713" cy="41083"/>
          </a:xfrm>
          <a:prstGeom prst="rect">
            <a:avLst/>
          </a:prstGeom>
        </p:spPr>
      </p:pic>
      <p:pic>
        <p:nvPicPr>
          <p:cNvPr id="99" name="Image 97" descr=" ">    </p:cNvPr>
          <p:cNvPicPr>
            <a:picLocks noChangeAspect="1"/>
          </p:cNvPicPr>
          <p:nvPr/>
        </p:nvPicPr>
        <p:blipFill>
          <a:blip r:embed="rId149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00" name="Image 98" descr=" ">    </p:cNvPr>
          <p:cNvPicPr>
            <a:picLocks noChangeAspect="1"/>
          </p:cNvPicPr>
          <p:nvPr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9793252" y="10824480"/>
            <a:ext cx="38680" cy="41083"/>
          </a:xfrm>
          <a:prstGeom prst="rect">
            <a:avLst/>
          </a:prstGeom>
        </p:spPr>
      </p:pic>
      <p:pic>
        <p:nvPicPr>
          <p:cNvPr id="101" name="Image 99" descr=" ">    </p:cNvPr>
          <p:cNvPicPr>
            <a:picLocks noChangeAspect="1"/>
          </p:cNvPicPr>
          <p:nvPr/>
        </p:nvPicPr>
        <p:blipFill>
          <a:blip r:embed="rId152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02" name="Image 100" descr=" ">    </p:cNvPr>
          <p:cNvPicPr>
            <a:picLocks noChangeAspect="1"/>
          </p:cNvPicPr>
          <p:nvPr/>
        </p:nvPicPr>
        <p:blipFill>
          <a:blip r:embed="rId153">
            <a:extLst>
              <a:ext uri="{96DAC541-7B7A-43D3-8B79-37D633B846F1}">
                <asvg:svgBlip xmlns:asvg="http://schemas.microsoft.com/office/drawing/2016/SVG/main" r:embed="rId154"/>
              </a:ext>
            </a:extLst>
          </a:blip>
          <a:stretch>
            <a:fillRect/>
          </a:stretch>
        </p:blipFill>
        <p:spPr>
          <a:xfrm>
            <a:off x="19165661" y="10735289"/>
            <a:ext cx="38700" cy="41008"/>
          </a:xfrm>
          <a:prstGeom prst="rect">
            <a:avLst/>
          </a:prstGeom>
        </p:spPr>
      </p:pic>
      <p:pic>
        <p:nvPicPr>
          <p:cNvPr id="103" name="Image 101" descr=" ">    </p:cNvPr>
          <p:cNvPicPr>
            <a:picLocks noChangeAspect="1"/>
          </p:cNvPicPr>
          <p:nvPr/>
        </p:nvPicPr>
        <p:blipFill>
          <a:blip r:embed="rId155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04" name="Image 102" descr=" ">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18829361" y="10865625"/>
            <a:ext cx="38693" cy="41083"/>
          </a:xfrm>
          <a:prstGeom prst="rect">
            <a:avLst/>
          </a:prstGeom>
        </p:spPr>
      </p:pic>
      <p:pic>
        <p:nvPicPr>
          <p:cNvPr id="105" name="Image 103" descr=" ">    </p:cNvPr>
          <p:cNvPicPr>
            <a:picLocks noChangeAspect="1"/>
          </p:cNvPicPr>
          <p:nvPr/>
        </p:nvPicPr>
        <p:blipFill>
          <a:blip r:embed="rId158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06" name="Image 104" descr=" ">    </p:cNvPr>
          <p:cNvPicPr>
            <a:picLocks noChangeAspect="1"/>
          </p:cNvPicPr>
          <p:nvPr/>
        </p:nvPicPr>
        <p:blipFill>
          <a:blip r:embed="rId159">
            <a:extLst>
              <a:ext uri="{96DAC541-7B7A-43D3-8B79-37D633B846F1}">
                <asvg:svgBlip xmlns:asvg="http://schemas.microsoft.com/office/drawing/2016/SVG/main" r:embed="rId160"/>
              </a:ext>
            </a:extLst>
          </a:blip>
          <a:stretch>
            <a:fillRect/>
          </a:stretch>
        </p:blipFill>
        <p:spPr>
          <a:xfrm>
            <a:off x="18990970" y="10969191"/>
            <a:ext cx="17030" cy="18095"/>
          </a:xfrm>
          <a:prstGeom prst="rect">
            <a:avLst/>
          </a:prstGeom>
        </p:spPr>
      </p:pic>
      <p:pic>
        <p:nvPicPr>
          <p:cNvPr id="107" name="Image 105" descr=" ">    </p:cNvPr>
          <p:cNvPicPr>
            <a:picLocks noChangeAspect="1"/>
          </p:cNvPicPr>
          <p:nvPr/>
        </p:nvPicPr>
        <p:blipFill>
          <a:blip r:embed="rId161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08" name="Image 106" descr=" ">    </p:cNvPr>
          <p:cNvPicPr>
            <a:picLocks noChangeAspect="1"/>
          </p:cNvPicPr>
          <p:nvPr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19283928" y="11056237"/>
            <a:ext cx="17030" cy="18095"/>
          </a:xfrm>
          <a:prstGeom prst="rect">
            <a:avLst/>
          </a:prstGeom>
        </p:spPr>
      </p:pic>
      <p:pic>
        <p:nvPicPr>
          <p:cNvPr id="109" name="Image 107" descr=" ">    </p:cNvPr>
          <p:cNvPicPr>
            <a:picLocks noChangeAspect="1"/>
          </p:cNvPicPr>
          <p:nvPr/>
        </p:nvPicPr>
        <p:blipFill>
          <a:blip r:embed="rId164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10" name="Image 108" descr=" ">    </p:cNvPr>
          <p:cNvPicPr>
            <a:picLocks noChangeAspect="1"/>
          </p:cNvPicPr>
          <p:nvPr/>
        </p:nvPicPr>
        <p:blipFill>
          <a:blip r:embed="rId165">
            <a:extLst>
              <a:ext uri="{96DAC541-7B7A-43D3-8B79-37D633B846F1}">
                <asvg:svgBlip xmlns:asvg="http://schemas.microsoft.com/office/drawing/2016/SVG/main" r:embed="rId166"/>
              </a:ext>
            </a:extLst>
          </a:blip>
          <a:stretch>
            <a:fillRect/>
          </a:stretch>
        </p:blipFill>
        <p:spPr>
          <a:xfrm>
            <a:off x="19255757" y="10897667"/>
            <a:ext cx="17029" cy="18095"/>
          </a:xfrm>
          <a:prstGeom prst="rect">
            <a:avLst/>
          </a:prstGeom>
        </p:spPr>
      </p:pic>
      <p:pic>
        <p:nvPicPr>
          <p:cNvPr id="111" name="Image 109" descr=" ">    </p:cNvPr>
          <p:cNvPicPr>
            <a:picLocks noChangeAspect="1"/>
          </p:cNvPicPr>
          <p:nvPr/>
        </p:nvPicPr>
        <p:blipFill>
          <a:blip r:embed="rId167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12" name="Image 110" descr=" ">    </p:cNvPr>
          <p:cNvPicPr>
            <a:picLocks noChangeAspect="1"/>
          </p:cNvPicPr>
          <p:nvPr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19862842" y="10888613"/>
            <a:ext cx="17200" cy="18095"/>
          </a:xfrm>
          <a:prstGeom prst="rect">
            <a:avLst/>
          </a:prstGeom>
        </p:spPr>
      </p:pic>
      <p:pic>
        <p:nvPicPr>
          <p:cNvPr id="113" name="Image 111" descr=" ">    </p:cNvPr>
          <p:cNvPicPr>
            <a:picLocks noChangeAspect="1"/>
          </p:cNvPicPr>
          <p:nvPr/>
        </p:nvPicPr>
        <p:blipFill>
          <a:blip r:embed="rId170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14" name="Image 112" descr=" ">    </p:cNvPr>
          <p:cNvPicPr>
            <a:picLocks noChangeAspect="1"/>
          </p:cNvPicPr>
          <p:nvPr/>
        </p:nvPicPr>
        <p:blipFill>
          <a:blip r:embed="rId171">
            <a:extLst>
              <a:ext uri="{96DAC541-7B7A-43D3-8B79-37D633B846F1}">
                <asvg:svgBlip xmlns:asvg="http://schemas.microsoft.com/office/drawing/2016/SVG/main" r:embed="rId172"/>
              </a:ext>
            </a:extLst>
          </a:blip>
          <a:stretch>
            <a:fillRect/>
          </a:stretch>
        </p:blipFill>
        <p:spPr>
          <a:xfrm>
            <a:off x="18973897" y="10746761"/>
            <a:ext cx="17030" cy="18095"/>
          </a:xfrm>
          <a:prstGeom prst="rect">
            <a:avLst/>
          </a:prstGeom>
        </p:spPr>
      </p:pic>
      <p:pic>
        <p:nvPicPr>
          <p:cNvPr id="115" name="Image 113" descr=" ">    </p:cNvPr>
          <p:cNvPicPr>
            <a:picLocks noChangeAspect="1"/>
          </p:cNvPicPr>
          <p:nvPr/>
        </p:nvPicPr>
        <p:blipFill>
          <a:blip r:embed="rId173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16" name="Image 114" descr=" ">    </p:cNvPr>
          <p:cNvPicPr>
            <a:picLocks noChangeAspect="1"/>
          </p:cNvPicPr>
          <p:nvPr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19381429" y="10927271"/>
            <a:ext cx="17179" cy="18021"/>
          </a:xfrm>
          <a:prstGeom prst="rect">
            <a:avLst/>
          </a:prstGeom>
        </p:spPr>
      </p:pic>
      <p:pic>
        <p:nvPicPr>
          <p:cNvPr id="117" name="Image 115" descr=" ">    </p:cNvPr>
          <p:cNvPicPr>
            <a:picLocks noChangeAspect="1"/>
          </p:cNvPicPr>
          <p:nvPr/>
        </p:nvPicPr>
        <p:blipFill>
          <a:blip r:embed="rId176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18" name="Image 116" descr=" ">    </p:cNvPr>
          <p:cNvPicPr>
            <a:picLocks noChangeAspect="1"/>
          </p:cNvPicPr>
          <p:nvPr/>
        </p:nvPicPr>
        <p:blipFill>
          <a:blip r:embed="rId177">
            <a:extLst>
              <a:ext uri="{96DAC541-7B7A-43D3-8B79-37D633B846F1}">
                <asvg:svgBlip xmlns:asvg="http://schemas.microsoft.com/office/drawing/2016/SVG/main" r:embed="rId178"/>
              </a:ext>
            </a:extLst>
          </a:blip>
          <a:stretch>
            <a:fillRect/>
          </a:stretch>
        </p:blipFill>
        <p:spPr>
          <a:xfrm>
            <a:off x="19590543" y="10969191"/>
            <a:ext cx="17031" cy="18095"/>
          </a:xfrm>
          <a:prstGeom prst="rect">
            <a:avLst/>
          </a:prstGeom>
        </p:spPr>
      </p:pic>
      <p:pic>
        <p:nvPicPr>
          <p:cNvPr id="119" name="Image 117" descr=" ">    </p:cNvPr>
          <p:cNvPicPr>
            <a:picLocks noChangeAspect="1"/>
          </p:cNvPicPr>
          <p:nvPr/>
        </p:nvPicPr>
        <p:blipFill>
          <a:blip r:embed="rId179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20" name="Image 118" descr=" ">    </p:cNvPr>
          <p:cNvPicPr>
            <a:picLocks noChangeAspect="1"/>
          </p:cNvPicPr>
          <p:nvPr/>
        </p:nvPicPr>
        <p:blipFill>
          <a:blip r:embed="rId180">
            <a:extLs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19364356" y="10969191"/>
            <a:ext cx="17010" cy="18095"/>
          </a:xfrm>
          <a:prstGeom prst="rect">
            <a:avLst/>
          </a:prstGeom>
        </p:spPr>
      </p:pic>
      <p:pic>
        <p:nvPicPr>
          <p:cNvPr id="121" name="Image 119" descr=" ">    </p:cNvPr>
          <p:cNvPicPr>
            <a:picLocks noChangeAspect="1"/>
          </p:cNvPicPr>
          <p:nvPr/>
        </p:nvPicPr>
        <p:blipFill>
          <a:blip r:embed="rId182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22" name="Image 120" descr=" ">    </p:cNvPr>
          <p:cNvPicPr>
            <a:picLocks noChangeAspect="1"/>
          </p:cNvPicPr>
          <p:nvPr/>
        </p:nvPicPr>
        <p:blipFill>
          <a:blip r:embed="rId183">
            <a:extLst>
              <a:ext uri="{96DAC541-7B7A-43D3-8B79-37D633B846F1}">
                <asvg:svgBlip xmlns:asvg="http://schemas.microsoft.com/office/drawing/2016/SVG/main" r:embed="rId184"/>
              </a:ext>
            </a:extLst>
          </a:blip>
          <a:stretch>
            <a:fillRect/>
          </a:stretch>
        </p:blipFill>
        <p:spPr>
          <a:xfrm>
            <a:off x="19674215" y="10906708"/>
            <a:ext cx="17023" cy="18095"/>
          </a:xfrm>
          <a:prstGeom prst="rect">
            <a:avLst/>
          </a:prstGeom>
        </p:spPr>
      </p:pic>
      <p:pic>
        <p:nvPicPr>
          <p:cNvPr id="123" name="Image 121" descr=" ">    </p:cNvPr>
          <p:cNvPicPr>
            <a:picLocks noChangeAspect="1"/>
          </p:cNvPicPr>
          <p:nvPr/>
        </p:nvPicPr>
        <p:blipFill>
          <a:blip r:embed="rId185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24" name="Image 122" descr=" ">    </p:cNvPr>
          <p:cNvPicPr>
            <a:picLocks noChangeAspect="1"/>
          </p:cNvPicPr>
          <p:nvPr/>
        </p:nvPicPr>
        <p:blipFill>
          <a:blip r:embed="rId186">
            <a:extLs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19247223" y="10767324"/>
            <a:ext cx="17200" cy="18021"/>
          </a:xfrm>
          <a:prstGeom prst="rect">
            <a:avLst/>
          </a:prstGeom>
        </p:spPr>
      </p:pic>
      <p:pic>
        <p:nvPicPr>
          <p:cNvPr id="125" name="Image 123" descr=" ">    </p:cNvPr>
          <p:cNvPicPr>
            <a:picLocks noChangeAspect="1"/>
          </p:cNvPicPr>
          <p:nvPr/>
        </p:nvPicPr>
        <p:blipFill>
          <a:blip r:embed="rId188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26" name="Image 124" descr=" ">    </p:cNvPr>
          <p:cNvPicPr>
            <a:picLocks noChangeAspect="1"/>
          </p:cNvPicPr>
          <p:nvPr/>
        </p:nvPicPr>
        <p:blipFill>
          <a:blip r:embed="rId189">
            <a:extLst>
              <a:ext uri="{96DAC541-7B7A-43D3-8B79-37D633B846F1}">
                <asvg:svgBlip xmlns:asvg="http://schemas.microsoft.com/office/drawing/2016/SVG/main" r:embed="rId190"/>
              </a:ext>
            </a:extLst>
          </a:blip>
          <a:stretch>
            <a:fillRect/>
          </a:stretch>
        </p:blipFill>
        <p:spPr>
          <a:xfrm>
            <a:off x="19028361" y="10871181"/>
            <a:ext cx="21618" cy="30001"/>
          </a:xfrm>
          <a:prstGeom prst="rect">
            <a:avLst/>
          </a:prstGeom>
        </p:spPr>
      </p:pic>
      <p:pic>
        <p:nvPicPr>
          <p:cNvPr id="127" name="Image 125" descr=" ">    </p:cNvPr>
          <p:cNvPicPr>
            <a:picLocks noChangeAspect="1"/>
          </p:cNvPicPr>
          <p:nvPr/>
        </p:nvPicPr>
        <p:blipFill>
          <a:blip r:embed="rId191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28" name="Image 126" descr=" ">    </p:cNvPr>
          <p:cNvPicPr>
            <a:picLocks noChangeAspect="1"/>
          </p:cNvPicPr>
          <p:nvPr/>
        </p:nvPicPr>
        <p:blipFill>
          <a:blip r:embed="rId192">
            <a:extLs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19335489" y="10936399"/>
            <a:ext cx="21618" cy="30001"/>
          </a:xfrm>
          <a:prstGeom prst="rect">
            <a:avLst/>
          </a:prstGeom>
        </p:spPr>
      </p:pic>
      <p:pic>
        <p:nvPicPr>
          <p:cNvPr id="129" name="Image 127" descr=" ">    </p:cNvPr>
          <p:cNvPicPr>
            <a:picLocks noChangeAspect="1"/>
          </p:cNvPicPr>
          <p:nvPr/>
        </p:nvPicPr>
        <p:blipFill>
          <a:blip r:embed="rId194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30" name="Image 128" descr=" ">    </p:cNvPr>
          <p:cNvPicPr>
            <a:picLocks noChangeAspect="1"/>
          </p:cNvPicPr>
          <p:nvPr/>
        </p:nvPicPr>
        <p:blipFill>
          <a:blip r:embed="rId195">
            <a:extLst>
              <a:ext uri="{96DAC541-7B7A-43D3-8B79-37D633B846F1}">
                <asvg:svgBlip xmlns:asvg="http://schemas.microsoft.com/office/drawing/2016/SVG/main" r:embed="rId196"/>
              </a:ext>
            </a:extLst>
          </a:blip>
          <a:stretch>
            <a:fillRect/>
          </a:stretch>
        </p:blipFill>
        <p:spPr>
          <a:xfrm>
            <a:off x="19510197" y="10772595"/>
            <a:ext cx="38694" cy="41083"/>
          </a:xfrm>
          <a:prstGeom prst="rect">
            <a:avLst/>
          </a:prstGeom>
        </p:spPr>
      </p:pic>
      <p:pic>
        <p:nvPicPr>
          <p:cNvPr id="131" name="Image 129" descr=" ">    </p:cNvPr>
          <p:cNvPicPr>
            <a:picLocks noChangeAspect="1"/>
          </p:cNvPicPr>
          <p:nvPr/>
        </p:nvPicPr>
        <p:blipFill>
          <a:blip r:embed="rId197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32" name="Image 130" descr=" ">    </p:cNvPr>
          <p:cNvPicPr>
            <a:picLocks noChangeAspect="1"/>
          </p:cNvPicPr>
          <p:nvPr/>
        </p:nvPicPr>
        <p:blipFill>
          <a:blip r:embed="rId198">
            <a:extLs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19458595" y="10659188"/>
            <a:ext cx="17010" cy="18095"/>
          </a:xfrm>
          <a:prstGeom prst="rect">
            <a:avLst/>
          </a:prstGeom>
        </p:spPr>
      </p:pic>
      <p:pic>
        <p:nvPicPr>
          <p:cNvPr id="133" name="Image 131" descr=" ">    </p:cNvPr>
          <p:cNvPicPr>
            <a:picLocks noChangeAspect="1"/>
          </p:cNvPicPr>
          <p:nvPr/>
        </p:nvPicPr>
        <p:blipFill>
          <a:blip r:embed="rId200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34" name="Image 132" descr=" ">    </p:cNvPr>
          <p:cNvPicPr>
            <a:picLocks noChangeAspect="1"/>
          </p:cNvPicPr>
          <p:nvPr/>
        </p:nvPicPr>
        <p:blipFill>
          <a:blip r:embed="rId201">
            <a:extLst>
              <a:ext uri="{96DAC541-7B7A-43D3-8B79-37D633B846F1}">
                <asvg:svgBlip xmlns:asvg="http://schemas.microsoft.com/office/drawing/2016/SVG/main" r:embed="rId202"/>
              </a:ext>
            </a:extLst>
          </a:blip>
          <a:stretch>
            <a:fillRect/>
          </a:stretch>
        </p:blipFill>
        <p:spPr>
          <a:xfrm>
            <a:off x="19429215" y="10624245"/>
            <a:ext cx="21617" cy="29939"/>
          </a:xfrm>
          <a:prstGeom prst="rect">
            <a:avLst/>
          </a:prstGeom>
        </p:spPr>
      </p:pic>
      <p:pic>
        <p:nvPicPr>
          <p:cNvPr id="135" name="Image 133" descr=" ">    </p:cNvPr>
          <p:cNvPicPr>
            <a:picLocks noChangeAspect="1"/>
          </p:cNvPicPr>
          <p:nvPr/>
        </p:nvPicPr>
        <p:blipFill>
          <a:blip r:embed="rId203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36" name="Image 134" descr=" ">    </p:cNvPr>
          <p:cNvPicPr>
            <a:picLocks noChangeAspect="1"/>
          </p:cNvPicPr>
          <p:nvPr/>
        </p:nvPicPr>
        <p:blipFill>
          <a:blip r:embed="rId204">
            <a:extLs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19920269" y="10571243"/>
            <a:ext cx="38680" cy="41008"/>
          </a:xfrm>
          <a:prstGeom prst="rect">
            <a:avLst/>
          </a:prstGeom>
        </p:spPr>
      </p:pic>
      <p:pic>
        <p:nvPicPr>
          <p:cNvPr id="137" name="Image 135" descr=" ">    </p:cNvPr>
          <p:cNvPicPr>
            <a:picLocks noChangeAspect="1"/>
          </p:cNvPicPr>
          <p:nvPr/>
        </p:nvPicPr>
        <p:blipFill>
          <a:blip r:embed="rId206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38" name="Image 136" descr=" ">    </p:cNvPr>
          <p:cNvPicPr>
            <a:picLocks noChangeAspect="1"/>
          </p:cNvPicPr>
          <p:nvPr/>
        </p:nvPicPr>
        <p:blipFill>
          <a:blip r:embed="rId207">
            <a:extLst>
              <a:ext uri="{96DAC541-7B7A-43D3-8B79-37D633B846F1}">
                <asvg:svgBlip xmlns:asvg="http://schemas.microsoft.com/office/drawing/2016/SVG/main" r:embed="rId208"/>
              </a:ext>
            </a:extLst>
          </a:blip>
          <a:stretch>
            <a:fillRect/>
          </a:stretch>
        </p:blipFill>
        <p:spPr>
          <a:xfrm>
            <a:off x="20036016" y="10396376"/>
            <a:ext cx="38694" cy="41083"/>
          </a:xfrm>
          <a:prstGeom prst="rect">
            <a:avLst/>
          </a:prstGeom>
        </p:spPr>
      </p:pic>
      <p:pic>
        <p:nvPicPr>
          <p:cNvPr id="139" name="Image 137" descr=" ">    </p:cNvPr>
          <p:cNvPicPr>
            <a:picLocks noChangeAspect="1"/>
          </p:cNvPicPr>
          <p:nvPr/>
        </p:nvPicPr>
        <p:blipFill>
          <a:blip r:embed="rId209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40" name="Image 138" descr=" ">    </p:cNvPr>
          <p:cNvPicPr>
            <a:picLocks noChangeAspect="1"/>
          </p:cNvPicPr>
          <p:nvPr/>
        </p:nvPicPr>
        <p:blipFill>
          <a:blip r:embed="rId210">
            <a:extLs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19699849" y="10526613"/>
            <a:ext cx="38713" cy="41083"/>
          </a:xfrm>
          <a:prstGeom prst="rect">
            <a:avLst/>
          </a:prstGeom>
        </p:spPr>
      </p:pic>
      <p:pic>
        <p:nvPicPr>
          <p:cNvPr id="141" name="Image 139" descr=" ">    </p:cNvPr>
          <p:cNvPicPr>
            <a:picLocks noChangeAspect="1"/>
          </p:cNvPicPr>
          <p:nvPr/>
        </p:nvPicPr>
        <p:blipFill>
          <a:blip r:embed="rId212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42" name="Image 140" descr=" ">    </p:cNvPr>
          <p:cNvPicPr>
            <a:picLocks noChangeAspect="1"/>
          </p:cNvPicPr>
          <p:nvPr/>
        </p:nvPicPr>
        <p:blipFill>
          <a:blip r:embed="rId213">
            <a:extLst>
              <a:ext uri="{96DAC541-7B7A-43D3-8B79-37D633B846F1}">
                <asvg:svgBlip xmlns:asvg="http://schemas.microsoft.com/office/drawing/2016/SVG/main" r:embed="rId214"/>
              </a:ext>
            </a:extLst>
          </a:blip>
          <a:stretch>
            <a:fillRect/>
          </a:stretch>
        </p:blipFill>
        <p:spPr>
          <a:xfrm>
            <a:off x="19861324" y="10630173"/>
            <a:ext cx="17010" cy="18095"/>
          </a:xfrm>
          <a:prstGeom prst="rect">
            <a:avLst/>
          </a:prstGeom>
        </p:spPr>
      </p:pic>
      <p:pic>
        <p:nvPicPr>
          <p:cNvPr id="143" name="Image 141" descr=" ">    </p:cNvPr>
          <p:cNvPicPr>
            <a:picLocks noChangeAspect="1"/>
          </p:cNvPicPr>
          <p:nvPr/>
        </p:nvPicPr>
        <p:blipFill>
          <a:blip r:embed="rId215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44" name="Image 142" descr=" ">    </p:cNvPr>
          <p:cNvPicPr>
            <a:picLocks noChangeAspect="1"/>
          </p:cNvPicPr>
          <p:nvPr/>
        </p:nvPicPr>
        <p:blipFill>
          <a:blip r:embed="rId216">
            <a:extLs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20154283" y="10717231"/>
            <a:ext cx="17010" cy="18095"/>
          </a:xfrm>
          <a:prstGeom prst="rect">
            <a:avLst/>
          </a:prstGeom>
        </p:spPr>
      </p:pic>
      <p:pic>
        <p:nvPicPr>
          <p:cNvPr id="145" name="Image 143" descr=" ">    </p:cNvPr>
          <p:cNvPicPr>
            <a:picLocks noChangeAspect="1"/>
          </p:cNvPicPr>
          <p:nvPr/>
        </p:nvPicPr>
        <p:blipFill>
          <a:blip r:embed="rId218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46" name="Image 144" descr=" ">    </p:cNvPr>
          <p:cNvPicPr>
            <a:picLocks noChangeAspect="1"/>
          </p:cNvPicPr>
          <p:nvPr/>
        </p:nvPicPr>
        <p:blipFill>
          <a:blip r:embed="rId219">
            <a:extLst>
              <a:ext uri="{96DAC541-7B7A-43D3-8B79-37D633B846F1}">
                <asvg:svgBlip xmlns:asvg="http://schemas.microsoft.com/office/drawing/2016/SVG/main" r:embed="rId220"/>
              </a:ext>
            </a:extLst>
          </a:blip>
          <a:stretch>
            <a:fillRect/>
          </a:stretch>
        </p:blipFill>
        <p:spPr>
          <a:xfrm>
            <a:off x="20126264" y="10558649"/>
            <a:ext cx="17029" cy="18095"/>
          </a:xfrm>
          <a:prstGeom prst="rect">
            <a:avLst/>
          </a:prstGeom>
        </p:spPr>
      </p:pic>
      <p:pic>
        <p:nvPicPr>
          <p:cNvPr id="147" name="Image 145" descr=" ">    </p:cNvPr>
          <p:cNvPicPr>
            <a:picLocks noChangeAspect="1"/>
          </p:cNvPicPr>
          <p:nvPr/>
        </p:nvPicPr>
        <p:blipFill>
          <a:blip r:embed="rId221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48" name="Image 146" descr=" ">    </p:cNvPr>
          <p:cNvPicPr>
            <a:picLocks noChangeAspect="1"/>
          </p:cNvPicPr>
          <p:nvPr/>
        </p:nvPicPr>
        <p:blipFill>
          <a:blip r:embed="rId222">
            <a:extLs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19844252" y="10407824"/>
            <a:ext cx="17010" cy="18021"/>
          </a:xfrm>
          <a:prstGeom prst="rect">
            <a:avLst/>
          </a:prstGeom>
        </p:spPr>
      </p:pic>
      <p:pic>
        <p:nvPicPr>
          <p:cNvPr id="149" name="Image 147" descr=" ">    </p:cNvPr>
          <p:cNvPicPr>
            <a:picLocks noChangeAspect="1"/>
          </p:cNvPicPr>
          <p:nvPr/>
        </p:nvPicPr>
        <p:blipFill>
          <a:blip r:embed="rId224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50" name="Image 148" descr=" ">    </p:cNvPr>
          <p:cNvPicPr>
            <a:picLocks noChangeAspect="1"/>
          </p:cNvPicPr>
          <p:nvPr/>
        </p:nvPicPr>
        <p:blipFill>
          <a:blip r:embed="rId225">
            <a:extLst>
              <a:ext uri="{96DAC541-7B7A-43D3-8B79-37D633B846F1}">
                <asvg:svgBlip xmlns:asvg="http://schemas.microsoft.com/office/drawing/2016/SVG/main" r:embed="rId226"/>
              </a:ext>
            </a:extLst>
          </a:blip>
          <a:stretch>
            <a:fillRect/>
          </a:stretch>
        </p:blipFill>
        <p:spPr>
          <a:xfrm>
            <a:off x="20251915" y="10588352"/>
            <a:ext cx="17200" cy="18095"/>
          </a:xfrm>
          <a:prstGeom prst="rect">
            <a:avLst/>
          </a:prstGeom>
        </p:spPr>
      </p:pic>
      <p:pic>
        <p:nvPicPr>
          <p:cNvPr id="151" name="Image 149" descr=" ">    </p:cNvPr>
          <p:cNvPicPr>
            <a:picLocks noChangeAspect="1"/>
          </p:cNvPicPr>
          <p:nvPr/>
        </p:nvPicPr>
        <p:blipFill>
          <a:blip r:embed="rId227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52" name="Image 150" descr=" ">    </p:cNvPr>
          <p:cNvPicPr>
            <a:picLocks noChangeAspect="1"/>
          </p:cNvPicPr>
          <p:nvPr/>
        </p:nvPicPr>
        <p:blipFill>
          <a:blip r:embed="rId228">
            <a:extLs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20234863" y="10630173"/>
            <a:ext cx="17010" cy="18095"/>
          </a:xfrm>
          <a:prstGeom prst="rect">
            <a:avLst/>
          </a:prstGeom>
        </p:spPr>
      </p:pic>
      <p:pic>
        <p:nvPicPr>
          <p:cNvPr id="153" name="Image 151" descr=" ">    </p:cNvPr>
          <p:cNvPicPr>
            <a:picLocks noChangeAspect="1"/>
          </p:cNvPicPr>
          <p:nvPr/>
        </p:nvPicPr>
        <p:blipFill>
          <a:blip r:embed="rId230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54" name="Image 152" descr=" ">    </p:cNvPr>
          <p:cNvPicPr>
            <a:picLocks noChangeAspect="1"/>
          </p:cNvPicPr>
          <p:nvPr/>
        </p:nvPicPr>
        <p:blipFill>
          <a:blip r:embed="rId231">
            <a:extLst>
              <a:ext uri="{96DAC541-7B7A-43D3-8B79-37D633B846F1}">
                <asvg:svgBlip xmlns:asvg="http://schemas.microsoft.com/office/drawing/2016/SVG/main" r:embed="rId232"/>
              </a:ext>
            </a:extLst>
          </a:blip>
          <a:stretch>
            <a:fillRect/>
          </a:stretch>
        </p:blipFill>
        <p:spPr>
          <a:xfrm>
            <a:off x="18068627" y="10648845"/>
            <a:ext cx="38693" cy="41083"/>
          </a:xfrm>
          <a:prstGeom prst="rect">
            <a:avLst/>
          </a:prstGeom>
        </p:spPr>
      </p:pic>
      <p:pic>
        <p:nvPicPr>
          <p:cNvPr id="155" name="Image 153" descr=" ">    </p:cNvPr>
          <p:cNvPicPr>
            <a:picLocks noChangeAspect="1"/>
          </p:cNvPicPr>
          <p:nvPr/>
        </p:nvPicPr>
        <p:blipFill>
          <a:blip r:embed="rId233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56" name="Image 154" descr=" ">    </p:cNvPr>
          <p:cNvPicPr>
            <a:picLocks noChangeAspect="1"/>
          </p:cNvPicPr>
          <p:nvPr/>
        </p:nvPicPr>
        <p:blipFill>
          <a:blip r:embed="rId234">
            <a:extLs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18262889" y="10486678"/>
            <a:ext cx="38700" cy="41083"/>
          </a:xfrm>
          <a:prstGeom prst="rect">
            <a:avLst/>
          </a:prstGeom>
        </p:spPr>
      </p:pic>
      <p:pic>
        <p:nvPicPr>
          <p:cNvPr id="157" name="Image 155" descr=" ">    </p:cNvPr>
          <p:cNvPicPr>
            <a:picLocks noChangeAspect="1"/>
          </p:cNvPicPr>
          <p:nvPr/>
        </p:nvPicPr>
        <p:blipFill>
          <a:blip r:embed="rId236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58" name="Image 156" descr=" ">    </p:cNvPr>
          <p:cNvPicPr>
            <a:picLocks noChangeAspect="1"/>
          </p:cNvPicPr>
          <p:nvPr/>
        </p:nvPicPr>
        <p:blipFill>
          <a:blip r:embed="rId237">
            <a:extLst>
              <a:ext uri="{96DAC541-7B7A-43D3-8B79-37D633B846F1}">
                <asvg:svgBlip xmlns:asvg="http://schemas.microsoft.com/office/drawing/2016/SVG/main" r:embed="rId238"/>
              </a:ext>
            </a:extLst>
          </a:blip>
          <a:stretch>
            <a:fillRect/>
          </a:stretch>
        </p:blipFill>
        <p:spPr>
          <a:xfrm>
            <a:off x="18332348" y="10550798"/>
            <a:ext cx="17179" cy="18095"/>
          </a:xfrm>
          <a:prstGeom prst="rect">
            <a:avLst/>
          </a:prstGeom>
        </p:spPr>
      </p:pic>
      <p:pic>
        <p:nvPicPr>
          <p:cNvPr id="159" name="Image 157" descr=" ">    </p:cNvPr>
          <p:cNvPicPr>
            <a:picLocks noChangeAspect="1"/>
          </p:cNvPicPr>
          <p:nvPr/>
        </p:nvPicPr>
        <p:blipFill>
          <a:blip r:embed="rId239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60" name="Image 158" descr=" ">    </p:cNvPr>
          <p:cNvPicPr>
            <a:picLocks noChangeAspect="1"/>
          </p:cNvPicPr>
          <p:nvPr/>
        </p:nvPicPr>
        <p:blipFill>
          <a:blip r:embed="rId240">
            <a:extLs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18060046" y="10631270"/>
            <a:ext cx="17023" cy="18021"/>
          </a:xfrm>
          <a:prstGeom prst="rect">
            <a:avLst/>
          </a:prstGeom>
        </p:spPr>
      </p:pic>
      <p:pic>
        <p:nvPicPr>
          <p:cNvPr id="161" name="Image 159" descr=" ">    </p:cNvPr>
          <p:cNvPicPr>
            <a:picLocks noChangeAspect="1"/>
          </p:cNvPicPr>
          <p:nvPr/>
        </p:nvPicPr>
        <p:blipFill>
          <a:blip r:embed="rId242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62" name="Image 160" descr=" ">    </p:cNvPr>
          <p:cNvPicPr>
            <a:picLocks noChangeAspect="1"/>
          </p:cNvPicPr>
          <p:nvPr/>
        </p:nvPicPr>
        <p:blipFill>
          <a:blip r:embed="rId243">
            <a:extLst>
              <a:ext uri="{96DAC541-7B7A-43D3-8B79-37D633B846F1}">
                <asvg:svgBlip xmlns:asvg="http://schemas.microsoft.com/office/drawing/2016/SVG/main" r:embed="rId244"/>
              </a:ext>
            </a:extLst>
          </a:blip>
          <a:stretch>
            <a:fillRect/>
          </a:stretch>
        </p:blipFill>
        <p:spPr>
          <a:xfrm>
            <a:off x="18143851" y="10568887"/>
            <a:ext cx="17029" cy="18095"/>
          </a:xfrm>
          <a:prstGeom prst="rect">
            <a:avLst/>
          </a:prstGeom>
        </p:spPr>
      </p:pic>
      <p:pic>
        <p:nvPicPr>
          <p:cNvPr id="163" name="Image 161" descr=" ">    </p:cNvPr>
          <p:cNvPicPr>
            <a:picLocks noChangeAspect="1"/>
          </p:cNvPicPr>
          <p:nvPr/>
        </p:nvPicPr>
        <p:blipFill>
          <a:blip r:embed="rId245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64" name="Image 162" descr=" ">    </p:cNvPr>
          <p:cNvPicPr>
            <a:picLocks noChangeAspect="1"/>
          </p:cNvPicPr>
          <p:nvPr/>
        </p:nvPicPr>
        <p:blipFill>
          <a:blip r:embed="rId246">
            <a:extLs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20117730" y="10428405"/>
            <a:ext cx="17200" cy="18095"/>
          </a:xfrm>
          <a:prstGeom prst="rect">
            <a:avLst/>
          </a:prstGeom>
        </p:spPr>
      </p:pic>
      <p:pic>
        <p:nvPicPr>
          <p:cNvPr id="165" name="Image 163" descr=" ">    </p:cNvPr>
          <p:cNvPicPr>
            <a:picLocks noChangeAspect="1"/>
          </p:cNvPicPr>
          <p:nvPr/>
        </p:nvPicPr>
        <p:blipFill>
          <a:blip r:embed="rId248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66" name="Image 164" descr=" ">    </p:cNvPr>
          <p:cNvPicPr>
            <a:picLocks noChangeAspect="1"/>
          </p:cNvPicPr>
          <p:nvPr/>
        </p:nvPicPr>
        <p:blipFill>
          <a:blip r:embed="rId249">
            <a:extLst>
              <a:ext uri="{96DAC541-7B7A-43D3-8B79-37D633B846F1}">
                <asvg:svgBlip xmlns:asvg="http://schemas.microsoft.com/office/drawing/2016/SVG/main" r:embed="rId250"/>
              </a:ext>
            </a:extLst>
          </a:blip>
          <a:stretch>
            <a:fillRect/>
          </a:stretch>
        </p:blipFill>
        <p:spPr>
          <a:xfrm>
            <a:off x="19898699" y="10532244"/>
            <a:ext cx="21617" cy="29939"/>
          </a:xfrm>
          <a:prstGeom prst="rect">
            <a:avLst/>
          </a:prstGeom>
        </p:spPr>
      </p:pic>
      <p:pic>
        <p:nvPicPr>
          <p:cNvPr id="167" name="Image 165" descr=" ">    </p:cNvPr>
          <p:cNvPicPr>
            <a:picLocks noChangeAspect="1"/>
          </p:cNvPicPr>
          <p:nvPr/>
        </p:nvPicPr>
        <p:blipFill>
          <a:blip r:embed="rId251"/>
          <a:stretch>
            <a:fillRect/>
          </a:stretch>
        </p:blipFill>
        <p:spPr>
          <a:xfrm>
            <a:off x="14646666" y="6660548"/>
            <a:ext cx="6477901" cy="4733514"/>
          </a:xfrm>
          <a:prstGeom prst="rect">
            <a:avLst/>
          </a:prstGeom>
        </p:spPr>
      </p:pic>
      <p:pic>
        <p:nvPicPr>
          <p:cNvPr id="168" name="Image 166" descr=" ">    </p:cNvPr>
          <p:cNvPicPr>
            <a:picLocks noChangeAspect="1"/>
          </p:cNvPicPr>
          <p:nvPr/>
        </p:nvPicPr>
        <p:blipFill>
          <a:blip r:embed="rId252">
            <a:extLs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20205996" y="10597381"/>
            <a:ext cx="21617" cy="30001"/>
          </a:xfrm>
          <a:prstGeom prst="rect">
            <a:avLst/>
          </a:prstGeom>
        </p:spPr>
      </p:pic>
      <p:pic>
        <p:nvPicPr>
          <p:cNvPr id="169" name="Image 167" descr=" ">    </p:cNvPr>
          <p:cNvPicPr>
            <a:picLocks noChangeAspect="1"/>
          </p:cNvPicPr>
          <p:nvPr/>
        </p:nvPicPr>
        <p:blipFill>
          <a:blip r:embed="rId254">
            <a:extLs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14828263" y="5757614"/>
            <a:ext cx="960509" cy="5134558"/>
          </a:xfrm>
          <a:prstGeom prst="rect">
            <a:avLst/>
          </a:prstGeom>
        </p:spPr>
      </p:pic>
      <p:pic>
        <p:nvPicPr>
          <p:cNvPr id="170" name="Image 168" descr=" ">    </p:cNvPr>
          <p:cNvPicPr>
            <a:picLocks noChangeAspect="1"/>
          </p:cNvPicPr>
          <p:nvPr/>
        </p:nvPicPr>
        <p:blipFill>
          <a:blip r:embed="rId256">
            <a:extLs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15784182" y="5375740"/>
            <a:ext cx="4464377" cy="121977"/>
          </a:xfrm>
          <a:prstGeom prst="rect">
            <a:avLst/>
          </a:prstGeom>
        </p:spPr>
      </p:pic>
      <p:pic>
        <p:nvPicPr>
          <p:cNvPr id="171" name="Image 169" descr=" ">    </p:cNvPr>
          <p:cNvPicPr>
            <a:picLocks noChangeAspect="1"/>
          </p:cNvPicPr>
          <p:nvPr/>
        </p:nvPicPr>
        <p:blipFill>
          <a:blip r:embed="rId258">
            <a:extLs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20097372" y="5896242"/>
            <a:ext cx="976742" cy="1763024"/>
          </a:xfrm>
          <a:prstGeom prst="rect">
            <a:avLst/>
          </a:prstGeom>
        </p:spPr>
      </p:pic>
      <p:pic>
        <p:nvPicPr>
          <p:cNvPr id="172" name="Image 170" descr=" ">    </p:cNvPr>
          <p:cNvPicPr>
            <a:picLocks noChangeAspect="1"/>
          </p:cNvPicPr>
          <p:nvPr/>
        </p:nvPicPr>
        <p:blipFill>
          <a:blip r:embed="rId260">
            <a:extLs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16092919" y="6923732"/>
            <a:ext cx="250595" cy="223341"/>
          </a:xfrm>
          <a:prstGeom prst="rect">
            <a:avLst/>
          </a:prstGeom>
        </p:spPr>
      </p:pic>
      <p:pic>
        <p:nvPicPr>
          <p:cNvPr id="173" name="Image 171" descr=" ">    </p:cNvPr>
          <p:cNvPicPr>
            <a:picLocks noChangeAspect="1"/>
          </p:cNvPicPr>
          <p:nvPr/>
        </p:nvPicPr>
        <p:blipFill>
          <a:blip r:embed="rId262">
            <a:extLs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17428745" y="7150900"/>
            <a:ext cx="1158188" cy="886240"/>
          </a:xfrm>
          <a:prstGeom prst="rect">
            <a:avLst/>
          </a:prstGeom>
        </p:spPr>
      </p:pic>
      <p:pic>
        <p:nvPicPr>
          <p:cNvPr id="174" name="Image 172" descr=" ">    </p:cNvPr>
          <p:cNvPicPr>
            <a:picLocks noChangeAspect="1"/>
          </p:cNvPicPr>
          <p:nvPr/>
        </p:nvPicPr>
        <p:blipFill>
          <a:blip r:embed="rId264"/>
          <a:stretch>
            <a:fillRect/>
          </a:stretch>
        </p:blipFill>
        <p:spPr>
          <a:xfrm>
            <a:off x="17428745" y="7150900"/>
            <a:ext cx="1158188" cy="886240"/>
          </a:xfrm>
          <a:prstGeom prst="rect">
            <a:avLst/>
          </a:prstGeom>
        </p:spPr>
      </p:pic>
      <p:pic>
        <p:nvPicPr>
          <p:cNvPr id="175" name="Image 173" descr=" ">    </p:cNvPr>
          <p:cNvPicPr>
            <a:picLocks noChangeAspect="1"/>
          </p:cNvPicPr>
          <p:nvPr/>
        </p:nvPicPr>
        <p:blipFill>
          <a:blip r:embed="rId265">
            <a:extLst>
              <a:ext uri="{96DAC541-7B7A-43D3-8B79-37D633B846F1}">
                <asvg:svgBlip xmlns:asvg="http://schemas.microsoft.com/office/drawing/2016/SVG/main" r:embed="rId266"/>
              </a:ext>
            </a:extLst>
          </a:blip>
          <a:stretch>
            <a:fillRect/>
          </a:stretch>
        </p:blipFill>
        <p:spPr>
          <a:xfrm>
            <a:off x="17567742" y="7263935"/>
            <a:ext cx="302704" cy="348103"/>
          </a:xfrm>
          <a:prstGeom prst="rect">
            <a:avLst/>
          </a:prstGeom>
        </p:spPr>
      </p:pic>
      <p:pic>
        <p:nvPicPr>
          <p:cNvPr id="176" name="Image 174" descr=" ">    </p:cNvPr>
          <p:cNvPicPr>
            <a:picLocks noChangeAspect="1"/>
          </p:cNvPicPr>
          <p:nvPr/>
        </p:nvPicPr>
        <p:blipFill>
          <a:blip r:embed="rId267">
            <a:extLst>
              <a:ext uri="{96DAC541-7B7A-43D3-8B79-37D633B846F1}">
                <asvg:svgBlip xmlns:asvg="http://schemas.microsoft.com/office/drawing/2016/SVG/main" r:embed="rId268"/>
              </a:ext>
            </a:extLst>
          </a:blip>
          <a:stretch>
            <a:fillRect/>
          </a:stretch>
        </p:blipFill>
        <p:spPr>
          <a:xfrm>
            <a:off x="17870134" y="7360332"/>
            <a:ext cx="290077" cy="348493"/>
          </a:xfrm>
          <a:prstGeom prst="rect">
            <a:avLst/>
          </a:prstGeom>
        </p:spPr>
      </p:pic>
      <p:pic>
        <p:nvPicPr>
          <p:cNvPr id="177" name="Image 175" descr=" ">    </p:cNvPr>
          <p:cNvPicPr>
            <a:picLocks noChangeAspect="1"/>
          </p:cNvPicPr>
          <p:nvPr/>
        </p:nvPicPr>
        <p:blipFill>
          <a:blip r:embed="rId269">
            <a:extLst>
              <a:ext uri="{96DAC541-7B7A-43D3-8B79-37D633B846F1}">
                <asvg:svgBlip xmlns:asvg="http://schemas.microsoft.com/office/drawing/2016/SVG/main" r:embed="rId270"/>
              </a:ext>
            </a:extLst>
          </a:blip>
          <a:stretch>
            <a:fillRect/>
          </a:stretch>
        </p:blipFill>
        <p:spPr>
          <a:xfrm>
            <a:off x="18124286" y="7576183"/>
            <a:ext cx="216280" cy="173261"/>
          </a:xfrm>
          <a:prstGeom prst="rect">
            <a:avLst/>
          </a:prstGeom>
        </p:spPr>
      </p:pic>
      <p:pic>
        <p:nvPicPr>
          <p:cNvPr id="178" name="Image 176" descr=" ">    </p:cNvPr>
          <p:cNvPicPr>
            <a:picLocks noChangeAspect="1"/>
          </p:cNvPicPr>
          <p:nvPr/>
        </p:nvPicPr>
        <p:blipFill>
          <a:blip r:embed="rId271">
            <a:extLst>
              <a:ext uri="{96DAC541-7B7A-43D3-8B79-37D633B846F1}">
                <asvg:svgBlip xmlns:asvg="http://schemas.microsoft.com/office/drawing/2016/SVG/main" r:embed="rId272"/>
              </a:ext>
            </a:extLst>
          </a:blip>
          <a:stretch>
            <a:fillRect/>
          </a:stretch>
        </p:blipFill>
        <p:spPr>
          <a:xfrm>
            <a:off x="18360584" y="7815126"/>
            <a:ext cx="145115" cy="101953"/>
          </a:xfrm>
          <a:prstGeom prst="rect">
            <a:avLst/>
          </a:prstGeom>
        </p:spPr>
      </p:pic>
      <p:pic>
        <p:nvPicPr>
          <p:cNvPr id="179" name="Image 177" descr=" ">    </p:cNvPr>
          <p:cNvPicPr>
            <a:picLocks noChangeAspect="1"/>
          </p:cNvPicPr>
          <p:nvPr/>
        </p:nvPicPr>
        <p:blipFill>
          <a:blip r:embed="rId273">
            <a:extLst>
              <a:ext uri="{96DAC541-7B7A-43D3-8B79-37D633B846F1}">
                <asvg:svgBlip xmlns:asvg="http://schemas.microsoft.com/office/drawing/2016/SVG/main" r:embed="rId274"/>
              </a:ext>
            </a:extLst>
          </a:blip>
          <a:stretch>
            <a:fillRect/>
          </a:stretch>
        </p:blipFill>
        <p:spPr>
          <a:xfrm>
            <a:off x="18503147" y="7947955"/>
            <a:ext cx="465417" cy="972567"/>
          </a:xfrm>
          <a:prstGeom prst="rect">
            <a:avLst/>
          </a:prstGeom>
        </p:spPr>
      </p:pic>
      <p:pic>
        <p:nvPicPr>
          <p:cNvPr id="180" name="Image 178" descr=" ">    </p:cNvPr>
          <p:cNvPicPr>
            <a:picLocks noChangeAspect="1"/>
          </p:cNvPicPr>
          <p:nvPr/>
        </p:nvPicPr>
        <p:blipFill>
          <a:blip r:embed="rId275"/>
          <a:stretch>
            <a:fillRect/>
          </a:stretch>
        </p:blipFill>
        <p:spPr>
          <a:xfrm>
            <a:off x="18503147" y="7947955"/>
            <a:ext cx="465417" cy="972567"/>
          </a:xfrm>
          <a:prstGeom prst="rect">
            <a:avLst/>
          </a:prstGeom>
        </p:spPr>
      </p:pic>
      <p:pic>
        <p:nvPicPr>
          <p:cNvPr id="181" name="Image 179" descr=" ">    </p:cNvPr>
          <p:cNvPicPr>
            <a:picLocks noChangeAspect="1"/>
          </p:cNvPicPr>
          <p:nvPr/>
        </p:nvPicPr>
        <p:blipFill>
          <a:blip r:embed="rId276">
            <a:extLs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17420087" y="8966411"/>
            <a:ext cx="320151" cy="556710"/>
          </a:xfrm>
          <a:prstGeom prst="rect">
            <a:avLst/>
          </a:prstGeom>
        </p:spPr>
      </p:pic>
      <p:pic>
        <p:nvPicPr>
          <p:cNvPr id="182" name="Image 180" descr=" ">    </p:cNvPr>
          <p:cNvPicPr>
            <a:picLocks noChangeAspect="1"/>
          </p:cNvPicPr>
          <p:nvPr/>
        </p:nvPicPr>
        <p:blipFill>
          <a:blip r:embed="rId278"/>
          <a:stretch>
            <a:fillRect/>
          </a:stretch>
        </p:blipFill>
        <p:spPr>
          <a:xfrm>
            <a:off x="17420087" y="8966411"/>
            <a:ext cx="320151" cy="556713"/>
          </a:xfrm>
          <a:prstGeom prst="rect">
            <a:avLst/>
          </a:prstGeom>
        </p:spPr>
      </p:pic>
      <p:pic>
        <p:nvPicPr>
          <p:cNvPr id="183" name="Image 181" descr=" ">    </p:cNvPr>
          <p:cNvPicPr>
            <a:picLocks noChangeAspect="1"/>
          </p:cNvPicPr>
          <p:nvPr/>
        </p:nvPicPr>
        <p:blipFill>
          <a:blip r:embed="rId279">
            <a:extLst>
              <a:ext uri="{96DAC541-7B7A-43D3-8B79-37D633B846F1}">
                <asvg:svgBlip xmlns:asvg="http://schemas.microsoft.com/office/drawing/2016/SVG/main" r:embed="rId280"/>
              </a:ext>
            </a:extLst>
          </a:blip>
          <a:stretch>
            <a:fillRect/>
          </a:stretch>
        </p:blipFill>
        <p:spPr>
          <a:xfrm>
            <a:off x="16819932" y="7571488"/>
            <a:ext cx="1275108" cy="1706246"/>
          </a:xfrm>
          <a:prstGeom prst="rect">
            <a:avLst/>
          </a:prstGeom>
        </p:spPr>
      </p:pic>
      <p:pic>
        <p:nvPicPr>
          <p:cNvPr id="184" name="Image 182" descr=" ">    </p:cNvPr>
          <p:cNvPicPr>
            <a:picLocks noChangeAspect="1"/>
          </p:cNvPicPr>
          <p:nvPr/>
        </p:nvPicPr>
        <p:blipFill>
          <a:blip r:embed="rId281">
            <a:extLst>
              <a:ext uri="{96DAC541-7B7A-43D3-8B79-37D633B846F1}">
                <asvg:svgBlip xmlns:asvg="http://schemas.microsoft.com/office/drawing/2016/SVG/main" r:embed="rId282"/>
              </a:ext>
            </a:extLst>
          </a:blip>
          <a:stretch>
            <a:fillRect/>
          </a:stretch>
        </p:blipFill>
        <p:spPr>
          <a:xfrm>
            <a:off x="17678680" y="7577212"/>
            <a:ext cx="972091" cy="1689925"/>
          </a:xfrm>
          <a:prstGeom prst="rect">
            <a:avLst/>
          </a:prstGeom>
        </p:spPr>
      </p:pic>
      <p:pic>
        <p:nvPicPr>
          <p:cNvPr id="185" name="Image 183" descr=" ">    </p:cNvPr>
          <p:cNvPicPr>
            <a:picLocks noChangeAspect="1"/>
          </p:cNvPicPr>
          <p:nvPr/>
        </p:nvPicPr>
        <p:blipFill>
          <a:blip r:embed="rId283"/>
          <a:stretch>
            <a:fillRect/>
          </a:stretch>
        </p:blipFill>
        <p:spPr>
          <a:xfrm>
            <a:off x="17678680" y="7577212"/>
            <a:ext cx="972091" cy="1689928"/>
          </a:xfrm>
          <a:prstGeom prst="rect">
            <a:avLst/>
          </a:prstGeom>
        </p:spPr>
      </p:pic>
      <p:pic>
        <p:nvPicPr>
          <p:cNvPr id="186" name="Image 184" descr=" ">    </p:cNvPr>
          <p:cNvPicPr>
            <a:picLocks noChangeAspect="1"/>
          </p:cNvPicPr>
          <p:nvPr/>
        </p:nvPicPr>
        <p:blipFill>
          <a:blip r:embed="rId284"/>
          <a:stretch>
            <a:fillRect/>
          </a:stretch>
        </p:blipFill>
        <p:spPr>
          <a:xfrm>
            <a:off x="17678680" y="7577212"/>
            <a:ext cx="972091" cy="1689928"/>
          </a:xfrm>
          <a:prstGeom prst="rect">
            <a:avLst/>
          </a:prstGeom>
        </p:spPr>
      </p:pic>
      <p:pic>
        <p:nvPicPr>
          <p:cNvPr id="187" name="Image 185" descr=" ">    </p:cNvPr>
          <p:cNvPicPr>
            <a:picLocks noChangeAspect="1"/>
          </p:cNvPicPr>
          <p:nvPr/>
        </p:nvPicPr>
        <p:blipFill>
          <a:blip r:embed="rId285"/>
          <a:stretch>
            <a:fillRect/>
          </a:stretch>
        </p:blipFill>
        <p:spPr>
          <a:xfrm>
            <a:off x="16819932" y="7571488"/>
            <a:ext cx="1275108" cy="1706247"/>
          </a:xfrm>
          <a:prstGeom prst="rect">
            <a:avLst/>
          </a:prstGeom>
        </p:spPr>
      </p:pic>
      <p:pic>
        <p:nvPicPr>
          <p:cNvPr id="188" name="Image 186" descr=" ">    </p:cNvPr>
          <p:cNvPicPr>
            <a:picLocks noChangeAspect="1"/>
          </p:cNvPicPr>
          <p:nvPr/>
        </p:nvPicPr>
        <p:blipFill>
          <a:blip r:embed="rId286"/>
          <a:stretch>
            <a:fillRect/>
          </a:stretch>
        </p:blipFill>
        <p:spPr>
          <a:xfrm>
            <a:off x="16819932" y="7571488"/>
            <a:ext cx="1275108" cy="1706247"/>
          </a:xfrm>
          <a:prstGeom prst="rect">
            <a:avLst/>
          </a:prstGeom>
        </p:spPr>
      </p:pic>
      <p:pic>
        <p:nvPicPr>
          <p:cNvPr id="189" name="Image 187" descr=" ">    </p:cNvPr>
          <p:cNvPicPr>
            <a:picLocks noChangeAspect="1"/>
          </p:cNvPicPr>
          <p:nvPr/>
        </p:nvPicPr>
        <p:blipFill>
          <a:blip r:embed="rId287">
            <a:extLst>
              <a:ext uri="{96DAC541-7B7A-43D3-8B79-37D633B846F1}">
                <asvg:svgBlip xmlns:asvg="http://schemas.microsoft.com/office/drawing/2016/SVG/main" r:embed="rId288"/>
              </a:ext>
            </a:extLst>
          </a:blip>
          <a:stretch>
            <a:fillRect/>
          </a:stretch>
        </p:blipFill>
        <p:spPr>
          <a:xfrm>
            <a:off x="18002506" y="9020107"/>
            <a:ext cx="297819" cy="556115"/>
          </a:xfrm>
          <a:prstGeom prst="rect">
            <a:avLst/>
          </a:prstGeom>
        </p:spPr>
      </p:pic>
      <p:pic>
        <p:nvPicPr>
          <p:cNvPr id="190" name="Image 188" descr=" ">    </p:cNvPr>
          <p:cNvPicPr>
            <a:picLocks noChangeAspect="1"/>
          </p:cNvPicPr>
          <p:nvPr/>
        </p:nvPicPr>
        <p:blipFill>
          <a:blip r:embed="rId289"/>
          <a:stretch>
            <a:fillRect/>
          </a:stretch>
        </p:blipFill>
        <p:spPr>
          <a:xfrm>
            <a:off x="18002506" y="9020107"/>
            <a:ext cx="297819" cy="556115"/>
          </a:xfrm>
          <a:prstGeom prst="rect">
            <a:avLst/>
          </a:prstGeom>
        </p:spPr>
      </p:pic>
      <p:pic>
        <p:nvPicPr>
          <p:cNvPr id="191" name="Image 189" descr=" ">    </p:cNvPr>
          <p:cNvPicPr>
            <a:picLocks noChangeAspect="1"/>
          </p:cNvPicPr>
          <p:nvPr/>
        </p:nvPicPr>
        <p:blipFill>
          <a:blip r:embed="rId290">
            <a:extLs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16367790" y="7734281"/>
            <a:ext cx="297072" cy="264933"/>
          </a:xfrm>
          <a:prstGeom prst="rect">
            <a:avLst/>
          </a:prstGeom>
        </p:spPr>
      </p:pic>
      <p:pic>
        <p:nvPicPr>
          <p:cNvPr id="192" name="Image 190" descr=" ">    </p:cNvPr>
          <p:cNvPicPr>
            <a:picLocks noChangeAspect="1"/>
          </p:cNvPicPr>
          <p:nvPr/>
        </p:nvPicPr>
        <p:blipFill>
          <a:blip r:embed="rId292">
            <a:extLs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16386725" y="7751694"/>
            <a:ext cx="106098" cy="106852"/>
          </a:xfrm>
          <a:prstGeom prst="rect">
            <a:avLst/>
          </a:prstGeom>
        </p:spPr>
      </p:pic>
      <p:pic>
        <p:nvPicPr>
          <p:cNvPr id="193" name="Image 191" descr=" ">    </p:cNvPr>
          <p:cNvPicPr>
            <a:picLocks noChangeAspect="1"/>
          </p:cNvPicPr>
          <p:nvPr/>
        </p:nvPicPr>
        <p:blipFill>
          <a:blip r:embed="rId294">
            <a:extLs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16457607" y="7846014"/>
            <a:ext cx="94724" cy="90977"/>
          </a:xfrm>
          <a:prstGeom prst="rect">
            <a:avLst/>
          </a:prstGeom>
        </p:spPr>
      </p:pic>
      <p:pic>
        <p:nvPicPr>
          <p:cNvPr id="194" name="Image 192" descr=" ">    </p:cNvPr>
          <p:cNvPicPr>
            <a:picLocks noChangeAspect="1"/>
          </p:cNvPicPr>
          <p:nvPr/>
        </p:nvPicPr>
        <p:blipFill>
          <a:blip r:embed="rId296">
            <a:extLs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17121690" y="7275475"/>
            <a:ext cx="196295" cy="174929"/>
          </a:xfrm>
          <a:prstGeom prst="rect">
            <a:avLst/>
          </a:prstGeom>
        </p:spPr>
      </p:pic>
      <p:pic>
        <p:nvPicPr>
          <p:cNvPr id="195" name="Image 193" descr=" ">    </p:cNvPr>
          <p:cNvPicPr>
            <a:picLocks noChangeAspect="1"/>
          </p:cNvPicPr>
          <p:nvPr/>
        </p:nvPicPr>
        <p:blipFill>
          <a:blip r:embed="rId298">
            <a:extLs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17134142" y="7286997"/>
            <a:ext cx="70132" cy="70526"/>
          </a:xfrm>
          <a:prstGeom prst="rect">
            <a:avLst/>
          </a:prstGeom>
        </p:spPr>
      </p:pic>
      <p:pic>
        <p:nvPicPr>
          <p:cNvPr id="196" name="Image 194" descr=" ">    </p:cNvPr>
          <p:cNvPicPr>
            <a:picLocks noChangeAspect="1"/>
          </p:cNvPicPr>
          <p:nvPr/>
        </p:nvPicPr>
        <p:blipFill>
          <a:blip r:embed="rId300">
            <a:extLs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17180934" y="7349151"/>
            <a:ext cx="62566" cy="60009"/>
          </a:xfrm>
          <a:prstGeom prst="rect">
            <a:avLst/>
          </a:prstGeom>
        </p:spPr>
      </p:pic>
      <p:pic>
        <p:nvPicPr>
          <p:cNvPr id="197" name="Image 195" descr=" ">    </p:cNvPr>
          <p:cNvPicPr>
            <a:picLocks noChangeAspect="1"/>
          </p:cNvPicPr>
          <p:nvPr/>
        </p:nvPicPr>
        <p:blipFill>
          <a:blip r:embed="rId302">
            <a:extLs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16274918" y="7649902"/>
            <a:ext cx="93023" cy="88881"/>
          </a:xfrm>
          <a:prstGeom prst="rect">
            <a:avLst/>
          </a:prstGeom>
        </p:spPr>
      </p:pic>
      <p:pic>
        <p:nvPicPr>
          <p:cNvPr id="198" name="Image 196" descr=" ">    </p:cNvPr>
          <p:cNvPicPr>
            <a:picLocks noChangeAspect="1"/>
          </p:cNvPicPr>
          <p:nvPr/>
        </p:nvPicPr>
        <p:blipFill>
          <a:blip r:embed="rId304">
            <a:extLs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16399805" y="7645605"/>
            <a:ext cx="86337" cy="63698"/>
          </a:xfrm>
          <a:prstGeom prst="rect">
            <a:avLst/>
          </a:prstGeom>
        </p:spPr>
      </p:pic>
      <p:pic>
        <p:nvPicPr>
          <p:cNvPr id="199" name="Image 197" descr=" ">    </p:cNvPr>
          <p:cNvPicPr>
            <a:picLocks noChangeAspect="1"/>
          </p:cNvPicPr>
          <p:nvPr/>
        </p:nvPicPr>
        <p:blipFill>
          <a:blip r:embed="rId306">
            <a:extLs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16508466" y="6953151"/>
            <a:ext cx="551459" cy="478284"/>
          </a:xfrm>
          <a:prstGeom prst="rect">
            <a:avLst/>
          </a:prstGeom>
        </p:spPr>
      </p:pic>
      <p:pic>
        <p:nvPicPr>
          <p:cNvPr id="200" name="Image 198" descr=" ">    </p:cNvPr>
          <p:cNvPicPr>
            <a:picLocks noChangeAspect="1"/>
          </p:cNvPicPr>
          <p:nvPr/>
        </p:nvPicPr>
        <p:blipFill>
          <a:blip r:embed="rId308">
            <a:extLs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16556056" y="7026213"/>
            <a:ext cx="167269" cy="201116"/>
          </a:xfrm>
          <a:prstGeom prst="rect">
            <a:avLst/>
          </a:prstGeom>
        </p:spPr>
      </p:pic>
      <p:pic>
        <p:nvPicPr>
          <p:cNvPr id="201" name="Image 199" descr=" ">    </p:cNvPr>
          <p:cNvPicPr>
            <a:picLocks noChangeAspect="1"/>
          </p:cNvPicPr>
          <p:nvPr/>
        </p:nvPicPr>
        <p:blipFill>
          <a:blip r:embed="rId310">
            <a:extLs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16753490" y="7075860"/>
            <a:ext cx="143606" cy="174637"/>
          </a:xfrm>
          <a:prstGeom prst="rect">
            <a:avLst/>
          </a:prstGeom>
        </p:spPr>
      </p:pic>
      <p:pic>
        <p:nvPicPr>
          <p:cNvPr id="202" name="Image 200" descr=" ">    </p:cNvPr>
          <p:cNvPicPr>
            <a:picLocks noChangeAspect="1"/>
          </p:cNvPicPr>
          <p:nvPr/>
        </p:nvPicPr>
        <p:blipFill>
          <a:blip r:embed="rId312">
            <a:extLs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16663387" y="7243068"/>
            <a:ext cx="85372" cy="80392"/>
          </a:xfrm>
          <a:prstGeom prst="rect">
            <a:avLst/>
          </a:prstGeom>
        </p:spPr>
      </p:pic>
      <p:pic>
        <p:nvPicPr>
          <p:cNvPr id="203" name="Image 201" descr=" ">    </p:cNvPr>
          <p:cNvPicPr>
            <a:picLocks noChangeAspect="1"/>
          </p:cNvPicPr>
          <p:nvPr/>
        </p:nvPicPr>
        <p:blipFill>
          <a:blip r:embed="rId314">
            <a:extLs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16584071" y="7456159"/>
            <a:ext cx="119550" cy="101420"/>
          </a:xfrm>
          <a:prstGeom prst="rect">
            <a:avLst/>
          </a:prstGeom>
        </p:spPr>
      </p:pic>
      <p:pic>
        <p:nvPicPr>
          <p:cNvPr id="204" name="Image 202" descr=" ">    </p:cNvPr>
          <p:cNvPicPr>
            <a:picLocks noChangeAspect="1"/>
          </p:cNvPicPr>
          <p:nvPr/>
        </p:nvPicPr>
        <p:blipFill>
          <a:blip r:embed="rId316">
            <a:extLs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16458394" y="7346417"/>
            <a:ext cx="93134" cy="85142"/>
          </a:xfrm>
          <a:prstGeom prst="rect">
            <a:avLst/>
          </a:prstGeom>
        </p:spPr>
      </p:pic>
      <p:pic>
        <p:nvPicPr>
          <p:cNvPr id="205" name="Image 203" descr=" ">    </p:cNvPr>
          <p:cNvPicPr>
            <a:picLocks noChangeAspect="1"/>
          </p:cNvPicPr>
          <p:nvPr/>
        </p:nvPicPr>
        <p:blipFill>
          <a:blip r:embed="rId318">
            <a:extLs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16216985" y="7451012"/>
            <a:ext cx="114410" cy="106716"/>
          </a:xfrm>
          <a:prstGeom prst="rect">
            <a:avLst/>
          </a:prstGeom>
        </p:spPr>
      </p:pic>
      <p:pic>
        <p:nvPicPr>
          <p:cNvPr id="206" name="Image 204" descr=" ">    </p:cNvPr>
          <p:cNvPicPr>
            <a:picLocks noChangeAspect="1"/>
          </p:cNvPicPr>
          <p:nvPr/>
        </p:nvPicPr>
        <p:blipFill>
          <a:blip r:embed="rId320">
            <a:extLs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16186824" y="7476127"/>
            <a:ext cx="60329" cy="56313"/>
          </a:xfrm>
          <a:prstGeom prst="rect">
            <a:avLst/>
          </a:prstGeom>
        </p:spPr>
      </p:pic>
      <p:pic>
        <p:nvPicPr>
          <p:cNvPr id="207" name="Image 205" descr=" ">    </p:cNvPr>
          <p:cNvPicPr>
            <a:picLocks noChangeAspect="1"/>
          </p:cNvPicPr>
          <p:nvPr/>
        </p:nvPicPr>
        <p:blipFill>
          <a:blip r:embed="rId322">
            <a:extLs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16274234" y="7122672"/>
            <a:ext cx="60329" cy="56245"/>
          </a:xfrm>
          <a:prstGeom prst="rect">
            <a:avLst/>
          </a:prstGeom>
        </p:spPr>
      </p:pic>
      <p:pic>
        <p:nvPicPr>
          <p:cNvPr id="208" name="Image 206" descr=" ">    </p:cNvPr>
          <p:cNvPicPr>
            <a:picLocks noChangeAspect="1"/>
          </p:cNvPicPr>
          <p:nvPr/>
        </p:nvPicPr>
        <p:blipFill>
          <a:blip r:embed="rId324">
            <a:extLs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16110171" y="6942001"/>
            <a:ext cx="60329" cy="56313"/>
          </a:xfrm>
          <a:prstGeom prst="rect">
            <a:avLst/>
          </a:prstGeom>
        </p:spPr>
      </p:pic>
      <p:pic>
        <p:nvPicPr>
          <p:cNvPr id="209" name="Image 207" descr=" ">    </p:cNvPr>
          <p:cNvPicPr>
            <a:picLocks noChangeAspect="1"/>
          </p:cNvPicPr>
          <p:nvPr/>
        </p:nvPicPr>
        <p:blipFill>
          <a:blip r:embed="rId326">
            <a:extLs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16471995" y="8197013"/>
            <a:ext cx="125607" cy="112006"/>
          </a:xfrm>
          <a:prstGeom prst="rect">
            <a:avLst/>
          </a:prstGeom>
        </p:spPr>
      </p:pic>
      <p:pic>
        <p:nvPicPr>
          <p:cNvPr id="210" name="Image 208" descr=" ">    </p:cNvPr>
          <p:cNvPicPr>
            <a:picLocks noChangeAspect="1"/>
          </p:cNvPicPr>
          <p:nvPr/>
        </p:nvPicPr>
        <p:blipFill>
          <a:blip r:embed="rId328">
            <a:extLs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16480598" y="8206141"/>
            <a:ext cx="30223" cy="28240"/>
          </a:xfrm>
          <a:prstGeom prst="rect">
            <a:avLst/>
          </a:prstGeom>
        </p:spPr>
      </p:pic>
      <p:pic>
        <p:nvPicPr>
          <p:cNvPr id="211" name="Image 209" descr=" ">    </p:cNvPr>
          <p:cNvPicPr>
            <a:picLocks noChangeAspect="1"/>
          </p:cNvPicPr>
          <p:nvPr/>
        </p:nvPicPr>
        <p:blipFill>
          <a:blip r:embed="rId330">
            <a:extLs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16415856" y="6558297"/>
            <a:ext cx="182533" cy="170340"/>
          </a:xfrm>
          <a:prstGeom prst="rect">
            <a:avLst/>
          </a:prstGeom>
        </p:spPr>
      </p:pic>
      <p:pic>
        <p:nvPicPr>
          <p:cNvPr id="212" name="Image 210" descr=" ">    </p:cNvPr>
          <p:cNvPicPr>
            <a:picLocks noChangeAspect="1"/>
          </p:cNvPicPr>
          <p:nvPr/>
        </p:nvPicPr>
        <p:blipFill>
          <a:blip r:embed="rId332">
            <a:extLs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16723230" y="6843849"/>
            <a:ext cx="60329" cy="56294"/>
          </a:xfrm>
          <a:prstGeom prst="rect">
            <a:avLst/>
          </a:prstGeom>
        </p:spPr>
      </p:pic>
      <p:pic>
        <p:nvPicPr>
          <p:cNvPr id="213" name="Image 211" descr=" ">    </p:cNvPr>
          <p:cNvPicPr>
            <a:picLocks noChangeAspect="1"/>
          </p:cNvPicPr>
          <p:nvPr/>
        </p:nvPicPr>
        <p:blipFill>
          <a:blip r:embed="rId334">
            <a:extLst>
              <a:ext uri="{96DAC541-7B7A-43D3-8B79-37D633B846F1}">
                <asvg:svgBlip xmlns:asvg="http://schemas.microsoft.com/office/drawing/2016/SVG/main" r:embed="rId335"/>
              </a:ext>
            </a:extLst>
          </a:blip>
          <a:stretch>
            <a:fillRect/>
          </a:stretch>
        </p:blipFill>
        <p:spPr>
          <a:xfrm>
            <a:off x="16896985" y="6579493"/>
            <a:ext cx="150391" cy="134001"/>
          </a:xfrm>
          <a:prstGeom prst="rect">
            <a:avLst/>
          </a:prstGeom>
        </p:spPr>
      </p:pic>
      <p:pic>
        <p:nvPicPr>
          <p:cNvPr id="214" name="Image 212" descr=" ">    </p:cNvPr>
          <p:cNvPicPr>
            <a:picLocks noChangeAspect="1"/>
          </p:cNvPicPr>
          <p:nvPr/>
        </p:nvPicPr>
        <p:blipFill>
          <a:blip r:embed="rId336">
            <a:extLst>
              <a:ext uri="{96DAC541-7B7A-43D3-8B79-37D633B846F1}">
                <asvg:svgBlip xmlns:asvg="http://schemas.microsoft.com/office/drawing/2016/SVG/main" r:embed="rId337"/>
              </a:ext>
            </a:extLst>
          </a:blip>
          <a:stretch>
            <a:fillRect/>
          </a:stretch>
        </p:blipFill>
        <p:spPr>
          <a:xfrm>
            <a:off x="16848902" y="6541393"/>
            <a:ext cx="119118" cy="106195"/>
          </a:xfrm>
          <a:prstGeom prst="rect">
            <a:avLst/>
          </a:prstGeom>
        </p:spPr>
      </p:pic>
      <p:pic>
        <p:nvPicPr>
          <p:cNvPr id="215" name="Image 213" descr=" ">    </p:cNvPr>
          <p:cNvPicPr>
            <a:picLocks noChangeAspect="1"/>
          </p:cNvPicPr>
          <p:nvPr/>
        </p:nvPicPr>
        <p:blipFill>
          <a:blip r:embed="rId338">
            <a:extLst>
              <a:ext uri="{96DAC541-7B7A-43D3-8B79-37D633B846F1}">
                <asvg:svgBlip xmlns:asvg="http://schemas.microsoft.com/office/drawing/2016/SVG/main" r:embed="rId339"/>
              </a:ext>
            </a:extLst>
          </a:blip>
          <a:stretch>
            <a:fillRect/>
          </a:stretch>
        </p:blipFill>
        <p:spPr>
          <a:xfrm>
            <a:off x="17144661" y="6848996"/>
            <a:ext cx="119047" cy="106195"/>
          </a:xfrm>
          <a:prstGeom prst="rect">
            <a:avLst/>
          </a:prstGeom>
        </p:spPr>
      </p:pic>
      <p:pic>
        <p:nvPicPr>
          <p:cNvPr id="216" name="Image 214" descr=" ">    </p:cNvPr>
          <p:cNvPicPr>
            <a:picLocks noChangeAspect="1"/>
          </p:cNvPicPr>
          <p:nvPr/>
        </p:nvPicPr>
        <p:blipFill>
          <a:blip r:embed="rId340">
            <a:extLst>
              <a:ext uri="{96DAC541-7B7A-43D3-8B79-37D633B846F1}">
                <asvg:svgBlip xmlns:asvg="http://schemas.microsoft.com/office/drawing/2016/SVG/main" r:embed="rId341"/>
              </a:ext>
            </a:extLst>
          </a:blip>
          <a:stretch>
            <a:fillRect/>
          </a:stretch>
        </p:blipFill>
        <p:spPr>
          <a:xfrm>
            <a:off x="16605353" y="6178488"/>
            <a:ext cx="119048" cy="106195"/>
          </a:xfrm>
          <a:prstGeom prst="rect">
            <a:avLst/>
          </a:prstGeom>
        </p:spPr>
      </p:pic>
      <p:pic>
        <p:nvPicPr>
          <p:cNvPr id="217" name="Image 215" descr=" ">    </p:cNvPr>
          <p:cNvPicPr>
            <a:picLocks noChangeAspect="1"/>
          </p:cNvPicPr>
          <p:nvPr/>
        </p:nvPicPr>
        <p:blipFill>
          <a:blip r:embed="rId342">
            <a:extLst>
              <a:ext uri="{96DAC541-7B7A-43D3-8B79-37D633B846F1}">
                <asvg:svgBlip xmlns:asvg="http://schemas.microsoft.com/office/drawing/2016/SVG/main" r:embed="rId343"/>
              </a:ext>
            </a:extLst>
          </a:blip>
          <a:stretch>
            <a:fillRect/>
          </a:stretch>
        </p:blipFill>
        <p:spPr>
          <a:xfrm>
            <a:off x="16218157" y="6622473"/>
            <a:ext cx="119048" cy="106195"/>
          </a:xfrm>
          <a:prstGeom prst="rect">
            <a:avLst/>
          </a:prstGeom>
        </p:spPr>
      </p:pic>
      <p:pic>
        <p:nvPicPr>
          <p:cNvPr id="218" name="Image 216" descr=" ">    </p:cNvPr>
          <p:cNvPicPr>
            <a:picLocks noChangeAspect="1"/>
          </p:cNvPicPr>
          <p:nvPr/>
        </p:nvPicPr>
        <p:blipFill>
          <a:blip r:embed="rId344">
            <a:extLs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16441339" y="6601873"/>
            <a:ext cx="93432" cy="83269"/>
          </a:xfrm>
          <a:prstGeom prst="rect">
            <a:avLst/>
          </a:prstGeom>
        </p:spPr>
      </p:pic>
      <p:pic>
        <p:nvPicPr>
          <p:cNvPr id="219" name="Image 217" descr=" ">    </p:cNvPr>
          <p:cNvPicPr>
            <a:picLocks noChangeAspect="1"/>
          </p:cNvPicPr>
          <p:nvPr/>
        </p:nvPicPr>
        <p:blipFill>
          <a:blip r:embed="rId346">
            <a:extLs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16876770" y="7532477"/>
            <a:ext cx="182534" cy="170340"/>
          </a:xfrm>
          <a:prstGeom prst="rect">
            <a:avLst/>
          </a:prstGeom>
        </p:spPr>
      </p:pic>
      <p:pic>
        <p:nvPicPr>
          <p:cNvPr id="220" name="Image 218" descr=" ">    </p:cNvPr>
          <p:cNvPicPr>
            <a:picLocks noChangeAspect="1"/>
          </p:cNvPicPr>
          <p:nvPr/>
        </p:nvPicPr>
        <p:blipFill>
          <a:blip r:embed="rId348">
            <a:extLs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16940218" y="7576065"/>
            <a:ext cx="93502" cy="83263"/>
          </a:xfrm>
          <a:prstGeom prst="rect">
            <a:avLst/>
          </a:prstGeom>
        </p:spPr>
      </p:pic>
      <p:pic>
        <p:nvPicPr>
          <p:cNvPr id="221" name="Image 219" descr=" ">    </p:cNvPr>
          <p:cNvPicPr>
            <a:picLocks noChangeAspect="1"/>
          </p:cNvPicPr>
          <p:nvPr/>
        </p:nvPicPr>
        <p:blipFill>
          <a:blip r:embed="rId350">
            <a:extLs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16437299" y="6841834"/>
            <a:ext cx="67697" cy="60269"/>
          </a:xfrm>
          <a:prstGeom prst="rect">
            <a:avLst/>
          </a:prstGeom>
        </p:spPr>
      </p:pic>
      <p:pic>
        <p:nvPicPr>
          <p:cNvPr id="222" name="Image 220" descr=" ">    </p:cNvPr>
          <p:cNvPicPr>
            <a:picLocks noChangeAspect="1"/>
          </p:cNvPicPr>
          <p:nvPr/>
        </p:nvPicPr>
        <p:blipFill>
          <a:blip r:embed="rId352">
            <a:extLs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17284096" y="7117004"/>
            <a:ext cx="67676" cy="60263"/>
          </a:xfrm>
          <a:prstGeom prst="rect">
            <a:avLst/>
          </a:prstGeom>
        </p:spPr>
      </p:pic>
      <p:pic>
        <p:nvPicPr>
          <p:cNvPr id="223" name="Image 221" descr=" ">    </p:cNvPr>
          <p:cNvPicPr>
            <a:picLocks noChangeAspect="1"/>
          </p:cNvPicPr>
          <p:nvPr/>
        </p:nvPicPr>
        <p:blipFill>
          <a:blip r:embed="rId354">
            <a:extLst>
              <a:ext uri="{96DAC541-7B7A-43D3-8B79-37D633B846F1}">
                <asvg:svgBlip xmlns:asvg="http://schemas.microsoft.com/office/drawing/2016/SVG/main" r:embed="rId355"/>
              </a:ext>
            </a:extLst>
          </a:blip>
          <a:stretch>
            <a:fillRect/>
          </a:stretch>
        </p:blipFill>
        <p:spPr>
          <a:xfrm>
            <a:off x="16605822" y="8326413"/>
            <a:ext cx="67676" cy="60263"/>
          </a:xfrm>
          <a:prstGeom prst="rect">
            <a:avLst/>
          </a:prstGeom>
        </p:spPr>
      </p:pic>
      <p:pic>
        <p:nvPicPr>
          <p:cNvPr id="224" name="Image 222" descr=" ">    </p:cNvPr>
          <p:cNvPicPr>
            <a:picLocks noChangeAspect="1"/>
          </p:cNvPicPr>
          <p:nvPr/>
        </p:nvPicPr>
        <p:blipFill>
          <a:blip r:embed="rId356">
            <a:extLst>
              <a:ext uri="{96DAC541-7B7A-43D3-8B79-37D633B846F1}">
                <asvg:svgBlip xmlns:asvg="http://schemas.microsoft.com/office/drawing/2016/SVG/main" r:embed="rId357"/>
              </a:ext>
            </a:extLst>
          </a:blip>
          <a:stretch>
            <a:fillRect/>
          </a:stretch>
        </p:blipFill>
        <p:spPr>
          <a:xfrm>
            <a:off x="17141893" y="8555986"/>
            <a:ext cx="270811" cy="163717"/>
          </a:xfrm>
          <a:prstGeom prst="rect">
            <a:avLst/>
          </a:prstGeom>
        </p:spPr>
      </p:pic>
      <p:pic>
        <p:nvPicPr>
          <p:cNvPr id="225" name="Image 223" descr=" ">    </p:cNvPr>
          <p:cNvPicPr>
            <a:picLocks noChangeAspect="1"/>
          </p:cNvPicPr>
          <p:nvPr/>
        </p:nvPicPr>
        <p:blipFill>
          <a:blip r:embed="rId358">
            <a:extLst>
              <a:ext uri="{96DAC541-7B7A-43D3-8B79-37D633B846F1}">
                <asvg:svgBlip xmlns:asvg="http://schemas.microsoft.com/office/drawing/2016/SVG/main" r:embed="rId359"/>
              </a:ext>
            </a:extLst>
          </a:blip>
          <a:stretch>
            <a:fillRect/>
          </a:stretch>
        </p:blipFill>
        <p:spPr>
          <a:xfrm>
            <a:off x="16912725" y="8225278"/>
            <a:ext cx="270540" cy="165317"/>
          </a:xfrm>
          <a:prstGeom prst="rect">
            <a:avLst/>
          </a:prstGeom>
        </p:spPr>
      </p:pic>
      <p:pic>
        <p:nvPicPr>
          <p:cNvPr id="226" name="Image 224" descr=" ">    </p:cNvPr>
          <p:cNvPicPr>
            <a:picLocks noChangeAspect="1"/>
          </p:cNvPicPr>
          <p:nvPr/>
        </p:nvPicPr>
        <p:blipFill>
          <a:blip r:embed="rId360">
            <a:extLst>
              <a:ext uri="{96DAC541-7B7A-43D3-8B79-37D633B846F1}">
                <asvg:svgBlip xmlns:asvg="http://schemas.microsoft.com/office/drawing/2016/SVG/main" r:embed="rId361"/>
              </a:ext>
            </a:extLst>
          </a:blip>
          <a:stretch>
            <a:fillRect/>
          </a:stretch>
        </p:blipFill>
        <p:spPr>
          <a:xfrm>
            <a:off x="17394329" y="8243540"/>
            <a:ext cx="270540" cy="165317"/>
          </a:xfrm>
          <a:prstGeom prst="rect">
            <a:avLst/>
          </a:prstGeom>
        </p:spPr>
      </p:pic>
      <p:pic>
        <p:nvPicPr>
          <p:cNvPr id="227" name="Image 225" descr=" ">    </p:cNvPr>
          <p:cNvPicPr>
            <a:picLocks noChangeAspect="1"/>
          </p:cNvPicPr>
          <p:nvPr/>
        </p:nvPicPr>
        <p:blipFill>
          <a:blip r:embed="rId362">
            <a:extLst>
              <a:ext uri="{96DAC541-7B7A-43D3-8B79-37D633B846F1}">
                <asvg:svgBlip xmlns:asvg="http://schemas.microsoft.com/office/drawing/2016/SVG/main" r:embed="rId363"/>
              </a:ext>
            </a:extLst>
          </a:blip>
          <a:stretch>
            <a:fillRect/>
          </a:stretch>
        </p:blipFill>
        <p:spPr>
          <a:xfrm>
            <a:off x="17503178" y="8473548"/>
            <a:ext cx="311225" cy="194940"/>
          </a:xfrm>
          <a:prstGeom prst="rect">
            <a:avLst/>
          </a:prstGeom>
        </p:spPr>
      </p:pic>
      <p:pic>
        <p:nvPicPr>
          <p:cNvPr id="228" name="Image 226" descr=" ">    </p:cNvPr>
          <p:cNvPicPr>
            <a:picLocks noChangeAspect="1"/>
          </p:cNvPicPr>
          <p:nvPr/>
        </p:nvPicPr>
        <p:blipFill>
          <a:blip r:embed="rId364">
            <a:extLst>
              <a:ext uri="{96DAC541-7B7A-43D3-8B79-37D633B846F1}">
                <asvg:svgBlip xmlns:asvg="http://schemas.microsoft.com/office/drawing/2016/SVG/main" r:embed="rId365"/>
              </a:ext>
            </a:extLst>
          </a:blip>
          <a:stretch>
            <a:fillRect/>
          </a:stretch>
        </p:blipFill>
        <p:spPr>
          <a:xfrm>
            <a:off x="16748592" y="8473548"/>
            <a:ext cx="311225" cy="194940"/>
          </a:xfrm>
          <a:prstGeom prst="rect">
            <a:avLst/>
          </a:prstGeom>
        </p:spPr>
      </p:pic>
      <p:pic>
        <p:nvPicPr>
          <p:cNvPr id="229" name="Image 227" descr=" ">    </p:cNvPr>
          <p:cNvPicPr>
            <a:picLocks noChangeAspect="1"/>
          </p:cNvPicPr>
          <p:nvPr/>
        </p:nvPicPr>
        <p:blipFill>
          <a:blip r:embed="rId366">
            <a:extLst>
              <a:ext uri="{96DAC541-7B7A-43D3-8B79-37D633B846F1}">
                <asvg:svgBlip xmlns:asvg="http://schemas.microsoft.com/office/drawing/2016/SVG/main" r:embed="rId367"/>
              </a:ext>
            </a:extLst>
          </a:blip>
          <a:stretch>
            <a:fillRect/>
          </a:stretch>
        </p:blipFill>
        <p:spPr>
          <a:xfrm>
            <a:off x="3454832" y="10668000"/>
            <a:ext cx="7227203" cy="635000"/>
          </a:xfrm>
          <a:prstGeom prst="rect">
            <a:avLst/>
          </a:prstGeom>
        </p:spPr>
      </p:pic>
      <p:pic>
        <p:nvPicPr>
          <p:cNvPr id="230" name="Image 228" descr=" ">    </p:cNvPr>
          <p:cNvPicPr>
            <a:picLocks noChangeAspect="1"/>
          </p:cNvPicPr>
          <p:nvPr/>
        </p:nvPicPr>
        <p:blipFill>
          <a:blip r:embed="rId368">
            <a:extLst>
              <a:ext uri="{96DAC541-7B7A-43D3-8B79-37D633B846F1}">
                <asvg:svgBlip xmlns:asvg="http://schemas.microsoft.com/office/drawing/2016/SVG/main" r:embed="rId369"/>
              </a:ext>
            </a:extLst>
          </a:blip>
          <a:stretch>
            <a:fillRect/>
          </a:stretch>
        </p:blipFill>
        <p:spPr>
          <a:xfrm>
            <a:off x="8939595" y="7562800"/>
            <a:ext cx="1308866" cy="3483297"/>
          </a:xfrm>
          <a:prstGeom prst="rect">
            <a:avLst/>
          </a:prstGeom>
        </p:spPr>
      </p:pic>
      <p:pic>
        <p:nvPicPr>
          <p:cNvPr id="231" name="Image 229" descr=" ">    </p:cNvPr>
          <p:cNvPicPr>
            <a:picLocks noChangeAspect="1"/>
          </p:cNvPicPr>
          <p:nvPr/>
        </p:nvPicPr>
        <p:blipFill>
          <a:blip r:embed="rId370">
            <a:extLst>
              <a:ext uri="{96DAC541-7B7A-43D3-8B79-37D633B846F1}">
                <asvg:svgBlip xmlns:asvg="http://schemas.microsoft.com/office/drawing/2016/SVG/main" r:embed="rId371"/>
              </a:ext>
            </a:extLst>
          </a:blip>
          <a:stretch>
            <a:fillRect/>
          </a:stretch>
        </p:blipFill>
        <p:spPr>
          <a:xfrm>
            <a:off x="3924590" y="5867313"/>
            <a:ext cx="2405744" cy="5115923"/>
          </a:xfrm>
          <a:prstGeom prst="rect">
            <a:avLst/>
          </a:prstGeom>
        </p:spPr>
      </p:pic>
      <p:pic>
        <p:nvPicPr>
          <p:cNvPr id="232" name="Image 230" descr=" ">    </p:cNvPr>
          <p:cNvPicPr>
            <a:picLocks noChangeAspect="1"/>
          </p:cNvPicPr>
          <p:nvPr/>
        </p:nvPicPr>
        <p:blipFill>
          <a:blip r:embed="rId372">
            <a:extLst>
              <a:ext uri="{96DAC541-7B7A-43D3-8B79-37D633B846F1}">
                <asvg:svgBlip xmlns:asvg="http://schemas.microsoft.com/office/drawing/2016/SVG/main" r:embed="rId373"/>
              </a:ext>
            </a:extLst>
          </a:blip>
          <a:stretch>
            <a:fillRect/>
          </a:stretch>
        </p:blipFill>
        <p:spPr>
          <a:xfrm>
            <a:off x="11305271" y="6202046"/>
            <a:ext cx="1052527" cy="1648836"/>
          </a:xfrm>
          <a:prstGeom prst="rect">
            <a:avLst/>
          </a:prstGeom>
        </p:spPr>
      </p:pic>
      <p:pic>
        <p:nvPicPr>
          <p:cNvPr id="233" name="Image 231" descr=" ">    </p:cNvPr>
          <p:cNvPicPr>
            <a:picLocks noChangeAspect="1"/>
          </p:cNvPicPr>
          <p:nvPr/>
        </p:nvPicPr>
        <p:blipFill>
          <a:blip r:embed="rId374">
            <a:extLst>
              <a:ext uri="{96DAC541-7B7A-43D3-8B79-37D633B846F1}">
                <asvg:svgBlip xmlns:asvg="http://schemas.microsoft.com/office/drawing/2016/SVG/main" r:embed="rId375"/>
              </a:ext>
            </a:extLst>
          </a:blip>
          <a:stretch>
            <a:fillRect/>
          </a:stretch>
        </p:blipFill>
        <p:spPr>
          <a:xfrm>
            <a:off x="3290363" y="4620933"/>
            <a:ext cx="7387581" cy="4251232"/>
          </a:xfrm>
          <a:prstGeom prst="rect">
            <a:avLst/>
          </a:prstGeom>
        </p:spPr>
      </p:pic>
      <p:pic>
        <p:nvPicPr>
          <p:cNvPr id="234" name="Image 232" descr=" ">    </p:cNvPr>
          <p:cNvPicPr>
            <a:picLocks noChangeAspect="1"/>
          </p:cNvPicPr>
          <p:nvPr/>
        </p:nvPicPr>
        <p:blipFill>
          <a:blip r:embed="rId376">
            <a:extLst>
              <a:ext uri="{96DAC541-7B7A-43D3-8B79-37D633B846F1}">
                <asvg:svgBlip xmlns:asvg="http://schemas.microsoft.com/office/drawing/2016/SVG/main" r:embed="rId377"/>
              </a:ext>
            </a:extLst>
          </a:blip>
          <a:stretch>
            <a:fillRect/>
          </a:stretch>
        </p:blipFill>
        <p:spPr>
          <a:xfrm>
            <a:off x="7444016" y="7247427"/>
            <a:ext cx="1655229" cy="3847281"/>
          </a:xfrm>
          <a:prstGeom prst="rect">
            <a:avLst/>
          </a:prstGeom>
        </p:spPr>
      </p:pic>
      <p:pic>
        <p:nvPicPr>
          <p:cNvPr id="235" name="Image 233" descr=" ">    </p:cNvPr>
          <p:cNvPicPr>
            <a:picLocks noChangeAspect="1"/>
          </p:cNvPicPr>
          <p:nvPr/>
        </p:nvPicPr>
        <p:blipFill>
          <a:blip r:embed="rId378">
            <a:extLst>
              <a:ext uri="{96DAC541-7B7A-43D3-8B79-37D633B846F1}">
                <asvg:svgBlip xmlns:asvg="http://schemas.microsoft.com/office/drawing/2016/SVG/main" r:embed="rId379"/>
              </a:ext>
            </a:extLst>
          </a:blip>
          <a:stretch>
            <a:fillRect/>
          </a:stretch>
        </p:blipFill>
        <p:spPr>
          <a:xfrm>
            <a:off x="3287449" y="5899727"/>
            <a:ext cx="2379782" cy="5135476"/>
          </a:xfrm>
          <a:prstGeom prst="rect">
            <a:avLst/>
          </a:prstGeom>
        </p:spPr>
      </p:pic>
      <p:pic>
        <p:nvPicPr>
          <p:cNvPr id="236" name="Image 234" descr=" ">    </p:cNvPr>
          <p:cNvPicPr>
            <a:picLocks noChangeAspect="1"/>
          </p:cNvPicPr>
          <p:nvPr/>
        </p:nvPicPr>
        <p:blipFill>
          <a:blip r:embed="rId380">
            <a:extLst>
              <a:ext uri="{96DAC541-7B7A-43D3-8B79-37D633B846F1}">
                <asvg:svgBlip xmlns:asvg="http://schemas.microsoft.com/office/drawing/2016/SVG/main" r:embed="rId381"/>
              </a:ext>
            </a:extLst>
          </a:blip>
          <a:stretch>
            <a:fillRect/>
          </a:stretch>
        </p:blipFill>
        <p:spPr>
          <a:xfrm>
            <a:off x="8452423" y="6266204"/>
            <a:ext cx="2495132" cy="2231864"/>
          </a:xfrm>
          <a:prstGeom prst="rect">
            <a:avLst/>
          </a:prstGeom>
        </p:spPr>
      </p:pic>
      <p:pic>
        <p:nvPicPr>
          <p:cNvPr id="237" name="Image 235" descr=" ">    </p:cNvPr>
          <p:cNvPicPr>
            <a:picLocks noChangeAspect="1"/>
          </p:cNvPicPr>
          <p:nvPr/>
        </p:nvPicPr>
        <p:blipFill>
          <a:blip r:embed="rId382">
            <a:extLst>
              <a:ext uri="{96DAC541-7B7A-43D3-8B79-37D633B846F1}">
                <asvg:svgBlip xmlns:asvg="http://schemas.microsoft.com/office/drawing/2016/SVG/main" r:embed="rId383"/>
              </a:ext>
            </a:extLst>
          </a:blip>
          <a:stretch>
            <a:fillRect/>
          </a:stretch>
        </p:blipFill>
        <p:spPr>
          <a:xfrm>
            <a:off x="8719920" y="5584620"/>
            <a:ext cx="3115907" cy="2846493"/>
          </a:xfrm>
          <a:prstGeom prst="rect">
            <a:avLst/>
          </a:prstGeom>
        </p:spPr>
      </p:pic>
      <p:pic>
        <p:nvPicPr>
          <p:cNvPr id="238" name="Image 236" descr=" ">    </p:cNvPr>
          <p:cNvPicPr>
            <a:picLocks noChangeAspect="1"/>
          </p:cNvPicPr>
          <p:nvPr/>
        </p:nvPicPr>
        <p:blipFill>
          <a:blip r:embed="rId384">
            <a:extLst>
              <a:ext uri="{96DAC541-7B7A-43D3-8B79-37D633B846F1}">
                <asvg:svgBlip xmlns:asvg="http://schemas.microsoft.com/office/drawing/2016/SVG/main" r:embed="rId385"/>
              </a:ext>
            </a:extLst>
          </a:blip>
          <a:stretch>
            <a:fillRect/>
          </a:stretch>
        </p:blipFill>
        <p:spPr>
          <a:xfrm>
            <a:off x="8829104" y="4732778"/>
            <a:ext cx="1344515" cy="2124788"/>
          </a:xfrm>
          <a:prstGeom prst="rect">
            <a:avLst/>
          </a:prstGeom>
        </p:spPr>
      </p:pic>
      <p:pic>
        <p:nvPicPr>
          <p:cNvPr id="239" name="Image 237" descr=" ">    </p:cNvPr>
          <p:cNvPicPr>
            <a:picLocks noChangeAspect="1"/>
          </p:cNvPicPr>
          <p:nvPr/>
        </p:nvPicPr>
        <p:blipFill>
          <a:blip r:embed="rId386">
            <a:extLst>
              <a:ext uri="{96DAC541-7B7A-43D3-8B79-37D633B846F1}">
                <asvg:svgBlip xmlns:asvg="http://schemas.microsoft.com/office/drawing/2016/SVG/main" r:embed="rId387"/>
              </a:ext>
            </a:extLst>
          </a:blip>
          <a:stretch>
            <a:fillRect/>
          </a:stretch>
        </p:blipFill>
        <p:spPr>
          <a:xfrm>
            <a:off x="2908664" y="1765300"/>
            <a:ext cx="3602916" cy="4530669"/>
          </a:xfrm>
          <a:prstGeom prst="rect">
            <a:avLst/>
          </a:prstGeom>
        </p:spPr>
      </p:pic>
      <p:pic>
        <p:nvPicPr>
          <p:cNvPr id="240" name="Image 238" descr=" ">    </p:cNvPr>
          <p:cNvPicPr>
            <a:picLocks noChangeAspect="1"/>
          </p:cNvPicPr>
          <p:nvPr/>
        </p:nvPicPr>
        <p:blipFill>
          <a:blip r:embed="rId388">
            <a:extLst>
              <a:ext uri="{96DAC541-7B7A-43D3-8B79-37D633B846F1}">
                <asvg:svgBlip xmlns:asvg="http://schemas.microsoft.com/office/drawing/2016/SVG/main" r:embed="rId389"/>
              </a:ext>
            </a:extLst>
          </a:blip>
          <a:stretch>
            <a:fillRect/>
          </a:stretch>
        </p:blipFill>
        <p:spPr>
          <a:xfrm>
            <a:off x="9245869" y="5028598"/>
            <a:ext cx="743968" cy="728396"/>
          </a:xfrm>
          <a:prstGeom prst="rect">
            <a:avLst/>
          </a:prstGeom>
        </p:spPr>
      </p:pic>
      <p:pic>
        <p:nvPicPr>
          <p:cNvPr id="241" name="Image 239" descr=" ">    </p:cNvPr>
          <p:cNvPicPr>
            <a:picLocks noChangeAspect="1"/>
          </p:cNvPicPr>
          <p:nvPr/>
        </p:nvPicPr>
        <p:blipFill>
          <a:blip r:embed="rId390">
            <a:extLst>
              <a:ext uri="{96DAC541-7B7A-43D3-8B79-37D633B846F1}">
                <asvg:svgBlip xmlns:asvg="http://schemas.microsoft.com/office/drawing/2016/SVG/main" r:embed="rId391"/>
              </a:ext>
            </a:extLst>
          </a:blip>
          <a:stretch>
            <a:fillRect/>
          </a:stretch>
        </p:blipFill>
        <p:spPr>
          <a:xfrm>
            <a:off x="11640389" y="6302214"/>
            <a:ext cx="593953" cy="862961"/>
          </a:xfrm>
          <a:prstGeom prst="rect">
            <a:avLst/>
          </a:prstGeom>
        </p:spPr>
      </p:pic>
      <p:pic>
        <p:nvPicPr>
          <p:cNvPr id="242" name="Image 240" descr=" ">    </p:cNvPr>
          <p:cNvPicPr>
            <a:picLocks noChangeAspect="1"/>
          </p:cNvPicPr>
          <p:nvPr/>
        </p:nvPicPr>
        <p:blipFill>
          <a:blip r:embed="rId392">
            <a:extLst>
              <a:ext uri="{96DAC541-7B7A-43D3-8B79-37D633B846F1}">
                <asvg:svgBlip xmlns:asvg="http://schemas.microsoft.com/office/drawing/2016/SVG/main" r:embed="rId393"/>
              </a:ext>
            </a:extLst>
          </a:blip>
          <a:stretch>
            <a:fillRect/>
          </a:stretch>
        </p:blipFill>
        <p:spPr>
          <a:xfrm>
            <a:off x="10859349" y="7058571"/>
            <a:ext cx="638607" cy="412886"/>
          </a:xfrm>
          <a:prstGeom prst="rect">
            <a:avLst/>
          </a:prstGeom>
        </p:spPr>
      </p:pic>
      <p:pic>
        <p:nvPicPr>
          <p:cNvPr id="243" name="Image 241" descr=" ">    </p:cNvPr>
          <p:cNvPicPr>
            <a:picLocks noChangeAspect="1"/>
          </p:cNvPicPr>
          <p:nvPr/>
        </p:nvPicPr>
        <p:blipFill>
          <a:blip r:embed="rId394">
            <a:extLst>
              <a:ext uri="{96DAC541-7B7A-43D3-8B79-37D633B846F1}">
                <asvg:svgBlip xmlns:asvg="http://schemas.microsoft.com/office/drawing/2016/SVG/main" r:embed="rId395"/>
              </a:ext>
            </a:extLst>
          </a:blip>
          <a:stretch>
            <a:fillRect/>
          </a:stretch>
        </p:blipFill>
        <p:spPr>
          <a:xfrm>
            <a:off x="10856765" y="6876021"/>
            <a:ext cx="639449" cy="605861"/>
          </a:xfrm>
          <a:prstGeom prst="rect">
            <a:avLst/>
          </a:prstGeom>
        </p:spPr>
      </p:pic>
      <p:pic>
        <p:nvPicPr>
          <p:cNvPr id="244" name="Image 242" descr=" ">    </p:cNvPr>
          <p:cNvPicPr>
            <a:picLocks noChangeAspect="1"/>
          </p:cNvPicPr>
          <p:nvPr/>
        </p:nvPicPr>
        <p:blipFill>
          <a:blip r:embed="rId396">
            <a:extLst>
              <a:ext uri="{96DAC541-7B7A-43D3-8B79-37D633B846F1}">
                <asvg:svgBlip xmlns:asvg="http://schemas.microsoft.com/office/drawing/2016/SVG/main" r:embed="rId397"/>
              </a:ext>
            </a:extLst>
          </a:blip>
          <a:stretch>
            <a:fillRect/>
          </a:stretch>
        </p:blipFill>
        <p:spPr>
          <a:xfrm>
            <a:off x="10846311" y="6866229"/>
            <a:ext cx="660243" cy="625438"/>
          </a:xfrm>
          <a:prstGeom prst="rect">
            <a:avLst/>
          </a:prstGeom>
        </p:spPr>
      </p:pic>
      <p:pic>
        <p:nvPicPr>
          <p:cNvPr id="245" name="Image 243" descr=" ">    </p:cNvPr>
          <p:cNvPicPr>
            <a:picLocks noChangeAspect="1"/>
          </p:cNvPicPr>
          <p:nvPr/>
        </p:nvPicPr>
        <p:blipFill>
          <a:blip r:embed="rId398">
            <a:extLst>
              <a:ext uri="{96DAC541-7B7A-43D3-8B79-37D633B846F1}">
                <asvg:svgBlip xmlns:asvg="http://schemas.microsoft.com/office/drawing/2016/SVG/main" r:embed="rId399"/>
              </a:ext>
            </a:extLst>
          </a:blip>
          <a:stretch>
            <a:fillRect/>
          </a:stretch>
        </p:blipFill>
        <p:spPr>
          <a:xfrm>
            <a:off x="10976260" y="7001049"/>
            <a:ext cx="418471" cy="396472"/>
          </a:xfrm>
          <a:prstGeom prst="rect">
            <a:avLst/>
          </a:prstGeom>
        </p:spPr>
      </p:pic>
      <p:pic>
        <p:nvPicPr>
          <p:cNvPr id="246" name="Image 244" descr=" ">    </p:cNvPr>
          <p:cNvPicPr>
            <a:picLocks noChangeAspect="1"/>
          </p:cNvPicPr>
          <p:nvPr/>
        </p:nvPicPr>
        <p:blipFill>
          <a:blip r:embed="rId400">
            <a:extLst>
              <a:ext uri="{96DAC541-7B7A-43D3-8B79-37D633B846F1}">
                <asvg:svgBlip xmlns:asvg="http://schemas.microsoft.com/office/drawing/2016/SVG/main" r:embed="rId401"/>
              </a:ext>
            </a:extLst>
          </a:blip>
          <a:stretch>
            <a:fillRect/>
          </a:stretch>
        </p:blipFill>
        <p:spPr>
          <a:xfrm>
            <a:off x="11083910" y="7054031"/>
            <a:ext cx="230494" cy="293781"/>
          </a:xfrm>
          <a:prstGeom prst="rect">
            <a:avLst/>
          </a:prstGeom>
        </p:spPr>
      </p:pic>
      <p:pic>
        <p:nvPicPr>
          <p:cNvPr id="247" name="Image 245" descr=" ">    </p:cNvPr>
          <p:cNvPicPr>
            <a:picLocks noChangeAspect="1"/>
          </p:cNvPicPr>
          <p:nvPr/>
        </p:nvPicPr>
        <p:blipFill>
          <a:blip r:embed="rId402">
            <a:extLst>
              <a:ext uri="{96DAC541-7B7A-43D3-8B79-37D633B846F1}">
                <asvg:svgBlip xmlns:asvg="http://schemas.microsoft.com/office/drawing/2016/SVG/main" r:embed="rId403"/>
              </a:ext>
            </a:extLst>
          </a:blip>
          <a:stretch>
            <a:fillRect/>
          </a:stretch>
        </p:blipFill>
        <p:spPr>
          <a:xfrm>
            <a:off x="11029603" y="7047291"/>
            <a:ext cx="139683" cy="109835"/>
          </a:xfrm>
          <a:prstGeom prst="rect">
            <a:avLst/>
          </a:prstGeom>
        </p:spPr>
      </p:pic>
      <p:pic>
        <p:nvPicPr>
          <p:cNvPr id="248" name="Image 246" descr=" ">    </p:cNvPr>
          <p:cNvPicPr>
            <a:picLocks noChangeAspect="1"/>
          </p:cNvPicPr>
          <p:nvPr/>
        </p:nvPicPr>
        <p:blipFill>
          <a:blip r:embed="rId404">
            <a:extLst>
              <a:ext uri="{96DAC541-7B7A-43D3-8B79-37D633B846F1}">
                <asvg:svgBlip xmlns:asvg="http://schemas.microsoft.com/office/drawing/2016/SVG/main" r:embed="rId405"/>
              </a:ext>
            </a:extLst>
          </a:blip>
          <a:stretch>
            <a:fillRect/>
          </a:stretch>
        </p:blipFill>
        <p:spPr>
          <a:xfrm>
            <a:off x="11192287" y="7035639"/>
            <a:ext cx="60212" cy="36643"/>
          </a:xfrm>
          <a:prstGeom prst="rect">
            <a:avLst/>
          </a:prstGeom>
        </p:spPr>
      </p:pic>
      <p:pic>
        <p:nvPicPr>
          <p:cNvPr id="249" name="Image 247" descr=" ">    </p:cNvPr>
          <p:cNvPicPr>
            <a:picLocks noChangeAspect="1"/>
          </p:cNvPicPr>
          <p:nvPr/>
        </p:nvPicPr>
        <p:blipFill>
          <a:blip r:embed="rId406">
            <a:extLst>
              <a:ext uri="{96DAC541-7B7A-43D3-8B79-37D633B846F1}">
                <asvg:svgBlip xmlns:asvg="http://schemas.microsoft.com/office/drawing/2016/SVG/main" r:embed="rId407"/>
              </a:ext>
            </a:extLst>
          </a:blip>
          <a:stretch>
            <a:fillRect/>
          </a:stretch>
        </p:blipFill>
        <p:spPr>
          <a:xfrm>
            <a:off x="9555346" y="6118411"/>
            <a:ext cx="638610" cy="412886"/>
          </a:xfrm>
          <a:prstGeom prst="rect">
            <a:avLst/>
          </a:prstGeom>
        </p:spPr>
      </p:pic>
      <p:pic>
        <p:nvPicPr>
          <p:cNvPr id="250" name="Image 248" descr=" ">    </p:cNvPr>
          <p:cNvPicPr>
            <a:picLocks noChangeAspect="1"/>
          </p:cNvPicPr>
          <p:nvPr/>
        </p:nvPicPr>
        <p:blipFill>
          <a:blip r:embed="rId408">
            <a:extLst>
              <a:ext uri="{96DAC541-7B7A-43D3-8B79-37D633B846F1}">
                <asvg:svgBlip xmlns:asvg="http://schemas.microsoft.com/office/drawing/2016/SVG/main" r:embed="rId409"/>
              </a:ext>
            </a:extLst>
          </a:blip>
          <a:stretch>
            <a:fillRect/>
          </a:stretch>
        </p:blipFill>
        <p:spPr>
          <a:xfrm>
            <a:off x="9552649" y="5935867"/>
            <a:ext cx="639449" cy="605861"/>
          </a:xfrm>
          <a:prstGeom prst="rect">
            <a:avLst/>
          </a:prstGeom>
        </p:spPr>
      </p:pic>
      <p:pic>
        <p:nvPicPr>
          <p:cNvPr id="251" name="Image 249" descr=" ">    </p:cNvPr>
          <p:cNvPicPr>
            <a:picLocks noChangeAspect="1"/>
          </p:cNvPicPr>
          <p:nvPr/>
        </p:nvPicPr>
        <p:blipFill>
          <a:blip r:embed="rId410">
            <a:extLst>
              <a:ext uri="{96DAC541-7B7A-43D3-8B79-37D633B846F1}">
                <asvg:svgBlip xmlns:asvg="http://schemas.microsoft.com/office/drawing/2016/SVG/main" r:embed="rId411"/>
              </a:ext>
            </a:extLst>
          </a:blip>
          <a:stretch>
            <a:fillRect/>
          </a:stretch>
        </p:blipFill>
        <p:spPr>
          <a:xfrm>
            <a:off x="9542309" y="5926069"/>
            <a:ext cx="660242" cy="625438"/>
          </a:xfrm>
          <a:prstGeom prst="rect">
            <a:avLst/>
          </a:prstGeom>
        </p:spPr>
      </p:pic>
      <p:pic>
        <p:nvPicPr>
          <p:cNvPr id="252" name="Image 250" descr=" ">    </p:cNvPr>
          <p:cNvPicPr>
            <a:picLocks noChangeAspect="1"/>
          </p:cNvPicPr>
          <p:nvPr/>
        </p:nvPicPr>
        <p:blipFill>
          <a:blip r:embed="rId412">
            <a:extLst>
              <a:ext uri="{96DAC541-7B7A-43D3-8B79-37D633B846F1}">
                <asvg:svgBlip xmlns:asvg="http://schemas.microsoft.com/office/drawing/2016/SVG/main" r:embed="rId413"/>
              </a:ext>
            </a:extLst>
          </a:blip>
          <a:stretch>
            <a:fillRect/>
          </a:stretch>
        </p:blipFill>
        <p:spPr>
          <a:xfrm>
            <a:off x="9672117" y="6060889"/>
            <a:ext cx="418581" cy="396472"/>
          </a:xfrm>
          <a:prstGeom prst="rect">
            <a:avLst/>
          </a:prstGeom>
        </p:spPr>
      </p:pic>
      <p:pic>
        <p:nvPicPr>
          <p:cNvPr id="253" name="Image 251" descr=" ">    </p:cNvPr>
          <p:cNvPicPr>
            <a:picLocks noChangeAspect="1"/>
          </p:cNvPicPr>
          <p:nvPr/>
        </p:nvPicPr>
        <p:blipFill>
          <a:blip r:embed="rId414">
            <a:extLst>
              <a:ext uri="{96DAC541-7B7A-43D3-8B79-37D633B846F1}">
                <asvg:svgBlip xmlns:asvg="http://schemas.microsoft.com/office/drawing/2016/SVG/main" r:embed="rId415"/>
              </a:ext>
            </a:extLst>
          </a:blip>
          <a:stretch>
            <a:fillRect/>
          </a:stretch>
        </p:blipFill>
        <p:spPr>
          <a:xfrm>
            <a:off x="9779798" y="6113878"/>
            <a:ext cx="230606" cy="293781"/>
          </a:xfrm>
          <a:prstGeom prst="rect">
            <a:avLst/>
          </a:prstGeom>
        </p:spPr>
      </p:pic>
      <p:pic>
        <p:nvPicPr>
          <p:cNvPr id="254" name="Image 252" descr=" ">    </p:cNvPr>
          <p:cNvPicPr>
            <a:picLocks noChangeAspect="1"/>
          </p:cNvPicPr>
          <p:nvPr/>
        </p:nvPicPr>
        <p:blipFill>
          <a:blip r:embed="rId416">
            <a:extLst>
              <a:ext uri="{96DAC541-7B7A-43D3-8B79-37D633B846F1}">
                <asvg:svgBlip xmlns:asvg="http://schemas.microsoft.com/office/drawing/2016/SVG/main" r:embed="rId417"/>
              </a:ext>
            </a:extLst>
          </a:blip>
          <a:stretch>
            <a:fillRect/>
          </a:stretch>
        </p:blipFill>
        <p:spPr>
          <a:xfrm>
            <a:off x="9725600" y="6107131"/>
            <a:ext cx="139797" cy="109835"/>
          </a:xfrm>
          <a:prstGeom prst="rect">
            <a:avLst/>
          </a:prstGeom>
        </p:spPr>
      </p:pic>
      <p:pic>
        <p:nvPicPr>
          <p:cNvPr id="255" name="Image 253" descr=" ">    </p:cNvPr>
          <p:cNvPicPr>
            <a:picLocks noChangeAspect="1"/>
          </p:cNvPicPr>
          <p:nvPr/>
        </p:nvPicPr>
        <p:blipFill>
          <a:blip r:embed="rId418">
            <a:extLst>
              <a:ext uri="{96DAC541-7B7A-43D3-8B79-37D633B846F1}">
                <asvg:svgBlip xmlns:asvg="http://schemas.microsoft.com/office/drawing/2016/SVG/main" r:embed="rId419"/>
              </a:ext>
            </a:extLst>
          </a:blip>
          <a:stretch>
            <a:fillRect/>
          </a:stretch>
        </p:blipFill>
        <p:spPr>
          <a:xfrm>
            <a:off x="9888199" y="6095479"/>
            <a:ext cx="60074" cy="36643"/>
          </a:xfrm>
          <a:prstGeom prst="rect">
            <a:avLst/>
          </a:prstGeom>
        </p:spPr>
      </p:pic>
      <p:pic>
        <p:nvPicPr>
          <p:cNvPr id="256" name="Image 254" descr=" ">    </p:cNvPr>
          <p:cNvPicPr>
            <a:picLocks noChangeAspect="1"/>
          </p:cNvPicPr>
          <p:nvPr/>
        </p:nvPicPr>
        <p:blipFill>
          <a:blip r:embed="rId420">
            <a:extLst>
              <a:ext uri="{96DAC541-7B7A-43D3-8B79-37D633B846F1}">
                <asvg:svgBlip xmlns:asvg="http://schemas.microsoft.com/office/drawing/2016/SVG/main" r:embed="rId421"/>
              </a:ext>
            </a:extLst>
          </a:blip>
          <a:stretch>
            <a:fillRect/>
          </a:stretch>
        </p:blipFill>
        <p:spPr>
          <a:xfrm>
            <a:off x="10056551" y="6857820"/>
            <a:ext cx="361941" cy="310759"/>
          </a:xfrm>
          <a:prstGeom prst="rect">
            <a:avLst/>
          </a:prstGeom>
        </p:spPr>
      </p:pic>
      <p:pic>
        <p:nvPicPr>
          <p:cNvPr id="257" name="Image 255" descr=" ">    </p:cNvPr>
          <p:cNvPicPr>
            <a:picLocks noChangeAspect="1"/>
          </p:cNvPicPr>
          <p:nvPr/>
        </p:nvPicPr>
        <p:blipFill>
          <a:blip r:embed="rId422">
            <a:extLst>
              <a:ext uri="{96DAC541-7B7A-43D3-8B79-37D633B846F1}">
                <asvg:svgBlip xmlns:asvg="http://schemas.microsoft.com/office/drawing/2016/SVG/main" r:embed="rId423"/>
              </a:ext>
            </a:extLst>
          </a:blip>
          <a:stretch>
            <a:fillRect/>
          </a:stretch>
        </p:blipFill>
        <p:spPr>
          <a:xfrm>
            <a:off x="9707494" y="7087803"/>
            <a:ext cx="531800" cy="532340"/>
          </a:xfrm>
          <a:prstGeom prst="rect">
            <a:avLst/>
          </a:prstGeom>
        </p:spPr>
      </p:pic>
      <p:pic>
        <p:nvPicPr>
          <p:cNvPr id="258" name="Image 256" descr=" ">    </p:cNvPr>
          <p:cNvPicPr>
            <a:picLocks noChangeAspect="1"/>
          </p:cNvPicPr>
          <p:nvPr/>
        </p:nvPicPr>
        <p:blipFill>
          <a:blip r:embed="rId424">
            <a:extLst>
              <a:ext uri="{96DAC541-7B7A-43D3-8B79-37D633B846F1}">
                <asvg:svgBlip xmlns:asvg="http://schemas.microsoft.com/office/drawing/2016/SVG/main" r:embed="rId425"/>
              </a:ext>
            </a:extLst>
          </a:blip>
          <a:stretch>
            <a:fillRect/>
          </a:stretch>
        </p:blipFill>
        <p:spPr>
          <a:xfrm>
            <a:off x="4231673" y="4620933"/>
            <a:ext cx="3225274" cy="1710817"/>
          </a:xfrm>
          <a:prstGeom prst="rect">
            <a:avLst/>
          </a:prstGeom>
        </p:spPr>
      </p:pic>
      <p:pic>
        <p:nvPicPr>
          <p:cNvPr id="259" name="Image 257" descr=" ">    </p:cNvPr>
          <p:cNvPicPr>
            <a:picLocks noChangeAspect="1"/>
          </p:cNvPicPr>
          <p:nvPr/>
        </p:nvPicPr>
        <p:blipFill>
          <a:blip r:embed="rId426">
            <a:extLst>
              <a:ext uri="{96DAC541-7B7A-43D3-8B79-37D633B846F1}">
                <asvg:svgBlip xmlns:asvg="http://schemas.microsoft.com/office/drawing/2016/SVG/main" r:embed="rId427"/>
              </a:ext>
            </a:extLst>
          </a:blip>
          <a:stretch>
            <a:fillRect/>
          </a:stretch>
        </p:blipFill>
        <p:spPr>
          <a:xfrm>
            <a:off x="8220873" y="8368847"/>
            <a:ext cx="554748" cy="2156761"/>
          </a:xfrm>
          <a:prstGeom prst="rect">
            <a:avLst/>
          </a:prstGeom>
        </p:spPr>
      </p:pic>
      <p:pic>
        <p:nvPicPr>
          <p:cNvPr id="260" name="Image 258" descr=" ">    </p:cNvPr>
          <p:cNvPicPr>
            <a:picLocks noChangeAspect="1"/>
          </p:cNvPicPr>
          <p:nvPr/>
        </p:nvPicPr>
        <p:blipFill>
          <a:blip r:embed="rId428">
            <a:extLst>
              <a:ext uri="{96DAC541-7B7A-43D3-8B79-37D633B846F1}">
                <asvg:svgBlip xmlns:asvg="http://schemas.microsoft.com/office/drawing/2016/SVG/main" r:embed="rId429"/>
              </a:ext>
            </a:extLst>
          </a:blip>
          <a:stretch>
            <a:fillRect/>
          </a:stretch>
        </p:blipFill>
        <p:spPr>
          <a:xfrm>
            <a:off x="3280416" y="6879574"/>
            <a:ext cx="1602289" cy="2469164"/>
          </a:xfrm>
          <a:prstGeom prst="rect">
            <a:avLst/>
          </a:prstGeom>
        </p:spPr>
      </p:pic>
      <p:pic>
        <p:nvPicPr>
          <p:cNvPr id="261" name="Image 259" descr=" ">    </p:cNvPr>
          <p:cNvPicPr>
            <a:picLocks noChangeAspect="1"/>
          </p:cNvPicPr>
          <p:nvPr/>
        </p:nvPicPr>
        <p:blipFill>
          <a:blip r:embed="rId430">
            <a:extLst>
              <a:ext uri="{96DAC541-7B7A-43D3-8B79-37D633B846F1}">
                <asvg:svgBlip xmlns:asvg="http://schemas.microsoft.com/office/drawing/2016/SVG/main" r:embed="rId431"/>
              </a:ext>
            </a:extLst>
          </a:blip>
          <a:stretch>
            <a:fillRect/>
          </a:stretch>
        </p:blipFill>
        <p:spPr>
          <a:xfrm>
            <a:off x="10064576" y="5670773"/>
            <a:ext cx="1021880" cy="1049722"/>
          </a:xfrm>
          <a:prstGeom prst="rect">
            <a:avLst/>
          </a:prstGeom>
        </p:spPr>
      </p:pic>
      <p:pic>
        <p:nvPicPr>
          <p:cNvPr id="262" name="Image 260" descr=" ">    </p:cNvPr>
          <p:cNvPicPr>
            <a:picLocks noChangeAspect="1"/>
          </p:cNvPicPr>
          <p:nvPr/>
        </p:nvPicPr>
        <p:blipFill>
          <a:blip r:embed="rId432">
            <a:extLst>
              <a:ext uri="{96DAC541-7B7A-43D3-8B79-37D633B846F1}">
                <asvg:svgBlip xmlns:asvg="http://schemas.microsoft.com/office/drawing/2016/SVG/main" r:embed="rId433"/>
              </a:ext>
            </a:extLst>
          </a:blip>
          <a:stretch>
            <a:fillRect/>
          </a:stretch>
        </p:blipFill>
        <p:spPr>
          <a:xfrm>
            <a:off x="4043001" y="5407310"/>
            <a:ext cx="2199709" cy="1578025"/>
          </a:xfrm>
          <a:prstGeom prst="rect">
            <a:avLst/>
          </a:prstGeom>
        </p:spPr>
      </p:pic>
      <p:pic>
        <p:nvPicPr>
          <p:cNvPr id="263" name="Image 261" descr=" ">    </p:cNvPr>
          <p:cNvPicPr>
            <a:picLocks noChangeAspect="1"/>
          </p:cNvPicPr>
          <p:nvPr/>
        </p:nvPicPr>
        <p:blipFill>
          <a:blip r:embed="rId434">
            <a:extLst>
              <a:ext uri="{96DAC541-7B7A-43D3-8B79-37D633B846F1}">
                <asvg:svgBlip xmlns:asvg="http://schemas.microsoft.com/office/drawing/2016/SVG/main" r:embed="rId435"/>
              </a:ext>
            </a:extLst>
          </a:blip>
          <a:stretch>
            <a:fillRect/>
          </a:stretch>
        </p:blipFill>
        <p:spPr>
          <a:xfrm>
            <a:off x="7618271" y="5445571"/>
            <a:ext cx="597186" cy="875233"/>
          </a:xfrm>
          <a:prstGeom prst="rect">
            <a:avLst/>
          </a:prstGeom>
        </p:spPr>
      </p:pic>
      <p:pic>
        <p:nvPicPr>
          <p:cNvPr id="264" name="Image 262" descr=" ">    </p:cNvPr>
          <p:cNvPicPr>
            <a:picLocks noChangeAspect="1"/>
          </p:cNvPicPr>
          <p:nvPr/>
        </p:nvPicPr>
        <p:blipFill>
          <a:blip r:embed="rId436">
            <a:extLst>
              <a:ext uri="{96DAC541-7B7A-43D3-8B79-37D633B846F1}">
                <asvg:svgBlip xmlns:asvg="http://schemas.microsoft.com/office/drawing/2016/SVG/main" r:embed="rId437"/>
              </a:ext>
            </a:extLst>
          </a:blip>
          <a:stretch>
            <a:fillRect/>
          </a:stretch>
        </p:blipFill>
        <p:spPr>
          <a:xfrm>
            <a:off x="4370247" y="1765467"/>
            <a:ext cx="1795786" cy="1190135"/>
          </a:xfrm>
          <a:prstGeom prst="rect">
            <a:avLst/>
          </a:prstGeom>
        </p:spPr>
      </p:pic>
      <p:pic>
        <p:nvPicPr>
          <p:cNvPr id="265" name="Image 263" descr=" ">    </p:cNvPr>
          <p:cNvPicPr>
            <a:picLocks noChangeAspect="1"/>
          </p:cNvPicPr>
          <p:nvPr/>
        </p:nvPicPr>
        <p:blipFill>
          <a:blip r:embed="rId438">
            <a:extLst>
              <a:ext uri="{96DAC541-7B7A-43D3-8B79-37D633B846F1}">
                <asvg:svgBlip xmlns:asvg="http://schemas.microsoft.com/office/drawing/2016/SVG/main" r:embed="rId439"/>
              </a:ext>
            </a:extLst>
          </a:blip>
          <a:stretch>
            <a:fillRect/>
          </a:stretch>
        </p:blipFill>
        <p:spPr>
          <a:xfrm>
            <a:off x="8433484" y="6150887"/>
            <a:ext cx="1326867" cy="773218"/>
          </a:xfrm>
          <a:prstGeom prst="rect">
            <a:avLst/>
          </a:prstGeom>
        </p:spPr>
      </p:pic>
      <p:pic>
        <p:nvPicPr>
          <p:cNvPr id="266" name="Image 264" descr=" ">    </p:cNvPr>
          <p:cNvPicPr>
            <a:picLocks noChangeAspect="1"/>
          </p:cNvPicPr>
          <p:nvPr/>
        </p:nvPicPr>
        <p:blipFill>
          <a:blip r:embed="rId440">
            <a:extLst>
              <a:ext uri="{96DAC541-7B7A-43D3-8B79-37D633B846F1}">
                <asvg:svgBlip xmlns:asvg="http://schemas.microsoft.com/office/drawing/2016/SVG/main" r:embed="rId441"/>
              </a:ext>
            </a:extLst>
          </a:blip>
          <a:stretch>
            <a:fillRect/>
          </a:stretch>
        </p:blipFill>
        <p:spPr>
          <a:xfrm>
            <a:off x="8170490" y="6563029"/>
            <a:ext cx="1502613" cy="445908"/>
          </a:xfrm>
          <a:prstGeom prst="rect">
            <a:avLst/>
          </a:prstGeom>
        </p:spPr>
      </p:pic>
      <p:pic>
        <p:nvPicPr>
          <p:cNvPr id="267" name="Image 265" descr=" ">    </p:cNvPr>
          <p:cNvPicPr>
            <a:picLocks noChangeAspect="1"/>
          </p:cNvPicPr>
          <p:nvPr/>
        </p:nvPicPr>
        <p:blipFill>
          <a:blip r:embed="rId442">
            <a:extLst>
              <a:ext uri="{96DAC541-7B7A-43D3-8B79-37D633B846F1}">
                <asvg:svgBlip xmlns:asvg="http://schemas.microsoft.com/office/drawing/2016/SVG/main" r:embed="rId443"/>
              </a:ext>
            </a:extLst>
          </a:blip>
          <a:stretch>
            <a:fillRect/>
          </a:stretch>
        </p:blipFill>
        <p:spPr>
          <a:xfrm>
            <a:off x="8257496" y="7010158"/>
            <a:ext cx="1403797" cy="119311"/>
          </a:xfrm>
          <a:prstGeom prst="rect">
            <a:avLst/>
          </a:prstGeom>
        </p:spPr>
      </p:pic>
      <p:pic>
        <p:nvPicPr>
          <p:cNvPr id="268" name="Image 266" descr=" ">    </p:cNvPr>
          <p:cNvPicPr>
            <a:picLocks noChangeAspect="1"/>
          </p:cNvPicPr>
          <p:nvPr/>
        </p:nvPicPr>
        <p:blipFill>
          <a:blip r:embed="rId444">
            <a:extLst>
              <a:ext uri="{96DAC541-7B7A-43D3-8B79-37D633B846F1}">
                <asvg:svgBlip xmlns:asvg="http://schemas.microsoft.com/office/drawing/2016/SVG/main" r:embed="rId445"/>
              </a:ext>
            </a:extLst>
          </a:blip>
          <a:stretch>
            <a:fillRect/>
          </a:stretch>
        </p:blipFill>
        <p:spPr>
          <a:xfrm>
            <a:off x="10683751" y="7420806"/>
            <a:ext cx="1414863" cy="1076548"/>
          </a:xfrm>
          <a:prstGeom prst="rect">
            <a:avLst/>
          </a:prstGeom>
        </p:spPr>
      </p:pic>
      <p:pic>
        <p:nvPicPr>
          <p:cNvPr id="269" name="Image 267" descr=" ">    </p:cNvPr>
          <p:cNvPicPr>
            <a:picLocks noChangeAspect="1"/>
          </p:cNvPicPr>
          <p:nvPr/>
        </p:nvPicPr>
        <p:blipFill>
          <a:blip r:embed="rId446">
            <a:extLst>
              <a:ext uri="{96DAC541-7B7A-43D3-8B79-37D633B846F1}">
                <asvg:svgBlip xmlns:asvg="http://schemas.microsoft.com/office/drawing/2016/SVG/main" r:embed="rId447"/>
              </a:ext>
            </a:extLst>
          </a:blip>
          <a:stretch>
            <a:fillRect/>
          </a:stretch>
        </p:blipFill>
        <p:spPr>
          <a:xfrm>
            <a:off x="10553580" y="7555539"/>
            <a:ext cx="1105890" cy="1340594"/>
          </a:xfrm>
          <a:prstGeom prst="rect">
            <a:avLst/>
          </a:prstGeom>
        </p:spPr>
      </p:pic>
      <p:pic>
        <p:nvPicPr>
          <p:cNvPr id="270" name="Image 268" descr=" ">    </p:cNvPr>
          <p:cNvPicPr>
            <a:picLocks noChangeAspect="1"/>
          </p:cNvPicPr>
          <p:nvPr/>
        </p:nvPicPr>
        <p:blipFill>
          <a:blip r:embed="rId448">
            <a:extLst>
              <a:ext uri="{96DAC541-7B7A-43D3-8B79-37D633B846F1}">
                <asvg:svgBlip xmlns:asvg="http://schemas.microsoft.com/office/drawing/2016/SVG/main" r:embed="rId449"/>
              </a:ext>
            </a:extLst>
          </a:blip>
          <a:stretch>
            <a:fillRect/>
          </a:stretch>
        </p:blipFill>
        <p:spPr>
          <a:xfrm>
            <a:off x="10491769" y="7691413"/>
            <a:ext cx="642135" cy="1359998"/>
          </a:xfrm>
          <a:prstGeom prst="rect">
            <a:avLst/>
          </a:prstGeom>
        </p:spPr>
      </p:pic>
      <p:sp>
        <p:nvSpPr>
          <p:cNvPr id="271" name="Text 0"/>
          <p:cNvSpPr/>
          <p:nvPr/>
        </p:nvSpPr>
        <p:spPr>
          <a:xfrm>
            <a:off x="16219927" y="2057400"/>
            <a:ext cx="4166121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000" dirty="0">
                <a:solidFill>
                  <a:srgbClr val="0070F0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Всередені</a:t>
            </a:r>
            <a:endParaRPr lang="en-US" sz="6000" dirty="0"/>
          </a:p>
        </p:txBody>
      </p:sp>
      <p:sp>
        <p:nvSpPr>
          <p:cNvPr id="272" name="Text 1"/>
          <p:cNvSpPr/>
          <p:nvPr/>
        </p:nvSpPr>
        <p:spPr>
          <a:xfrm>
            <a:off x="7138292" y="2057400"/>
            <a:ext cx="2324391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000" dirty="0">
                <a:solidFill>
                  <a:srgbClr val="0070F0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Зовні</a:t>
            </a:r>
            <a:endParaRPr lang="en-US" sz="6000" dirty="0"/>
          </a:p>
        </p:txBody>
      </p:sp>
      <p:pic>
        <p:nvPicPr>
          <p:cNvPr id="273" name="Image 269" descr=" ">    </p:cNvPr>
          <p:cNvPicPr>
            <a:picLocks noChangeAspect="1"/>
          </p:cNvPicPr>
          <p:nvPr/>
        </p:nvPicPr>
        <p:blipFill>
          <a:blip r:embed="rId450">
            <a:extLst>
              <a:ext uri="{96DAC541-7B7A-43D3-8B79-37D633B846F1}">
                <asvg:svgBlip xmlns:asvg="http://schemas.microsoft.com/office/drawing/2016/SVG/main" r:embed="rId451"/>
              </a:ext>
            </a:extLst>
          </a:blip>
          <a:stretch>
            <a:fillRect/>
          </a:stretch>
        </p:blipFill>
        <p:spPr>
          <a:xfrm>
            <a:off x="17775207" y="2984147"/>
            <a:ext cx="467645" cy="3499197"/>
          </a:xfrm>
          <a:prstGeom prst="rect">
            <a:avLst/>
          </a:prstGeom>
        </p:spPr>
      </p:pic>
      <p:pic>
        <p:nvPicPr>
          <p:cNvPr id="274" name="Image 270" descr=" ">    </p:cNvPr>
          <p:cNvPicPr>
            <a:picLocks noChangeAspect="1"/>
          </p:cNvPicPr>
          <p:nvPr/>
        </p:nvPicPr>
        <p:blipFill>
          <a:blip r:embed="rId452">
            <a:extLst>
              <a:ext uri="{96DAC541-7B7A-43D3-8B79-37D633B846F1}">
                <asvg:svgBlip xmlns:asvg="http://schemas.microsoft.com/office/drawing/2016/SVG/main" r:embed="rId453"/>
              </a:ext>
            </a:extLst>
          </a:blip>
          <a:stretch>
            <a:fillRect/>
          </a:stretch>
        </p:blipFill>
        <p:spPr>
          <a:xfrm>
            <a:off x="7780867" y="3009900"/>
            <a:ext cx="467670" cy="16446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9594" y="2120900"/>
            <a:ext cx="21287861" cy="94615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5194949" y="965200"/>
            <a:ext cx="14251181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6000" dirty="0">
                <a:solidFill>
                  <a:srgbClr val="2C2C2C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Що вище? Що нижче? Що на підлозі?</a:t>
            </a:r>
            <a:endParaRPr lang="en-US" sz="6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pic>
        <p:nvPicPr>
          <p:cNvPr id="3" name="Image 1" descr=" 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61683" y="2971800"/>
            <a:ext cx="13323965" cy="8877300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591124" y="990600"/>
            <a:ext cx="19204800" cy="2057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6000" dirty="0">
                <a:solidFill>
                  <a:srgbClr val="2C2C2C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Хто зображений вгорі, хто - внизу, хто ліворуч від ведмедика, а хто праворуч?</a:t>
            </a:r>
            <a:endParaRPr lang="en-US" sz="6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194949" y="1828800"/>
            <a:ext cx="13997149" cy="1155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 indent="0" marL="0">
              <a:buNone/>
            </a:pPr>
            <a:r>
              <a:rPr lang="en-US" sz="6000" dirty="0">
                <a:solidFill>
                  <a:srgbClr val="2C2C2C">
                    <a:alpha val="100000"/>
                  </a:srgbClr>
                </a:solidFill>
                <a:latin typeface="Rubik Medium" pitchFamily="34" charset="0"/>
                <a:ea typeface="Rubik Medium" pitchFamily="34" charset="-122"/>
                <a:cs typeface="Rubik Medium" pitchFamily="34" charset="-120"/>
              </a:rPr>
              <a:t>Полічи зліва направо, справа наліво</a:t>
            </a:r>
            <a:endParaRPr lang="en-US" sz="6000" dirty="0"/>
          </a:p>
        </p:txBody>
      </p:sp>
      <p:pic>
        <p:nvPicPr>
          <p:cNvPr id="4" name="Image 1" descr=" 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0345" y="5870116"/>
            <a:ext cx="587717" cy="563885"/>
          </a:xfrm>
          <a:prstGeom prst="rect">
            <a:avLst/>
          </a:prstGeom>
        </p:spPr>
      </p:pic>
      <p:pic>
        <p:nvPicPr>
          <p:cNvPr id="5" name="Image 2" descr=" 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20345" y="5914913"/>
            <a:ext cx="587717" cy="519088"/>
          </a:xfrm>
          <a:prstGeom prst="rect">
            <a:avLst/>
          </a:prstGeom>
        </p:spPr>
      </p:pic>
      <p:pic>
        <p:nvPicPr>
          <p:cNvPr id="6" name="Image 3" descr=" 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501077" y="6029623"/>
            <a:ext cx="784633" cy="572951"/>
          </a:xfrm>
          <a:prstGeom prst="rect">
            <a:avLst/>
          </a:prstGeom>
        </p:spPr>
      </p:pic>
      <p:pic>
        <p:nvPicPr>
          <p:cNvPr id="7" name="Image 4" descr=" 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62545" y="6203342"/>
            <a:ext cx="523164" cy="399231"/>
          </a:xfrm>
          <a:prstGeom prst="rect">
            <a:avLst/>
          </a:prstGeom>
        </p:spPr>
      </p:pic>
      <p:pic>
        <p:nvPicPr>
          <p:cNvPr id="8" name="Image 5" descr=" 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003439" y="7724341"/>
            <a:ext cx="399449" cy="320104"/>
          </a:xfrm>
          <a:prstGeom prst="rect">
            <a:avLst/>
          </a:prstGeom>
        </p:spPr>
      </p:pic>
      <p:pic>
        <p:nvPicPr>
          <p:cNvPr id="9" name="Image 6" descr=" 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14595" y="7763011"/>
            <a:ext cx="227635" cy="198983"/>
          </a:xfrm>
          <a:prstGeom prst="rect">
            <a:avLst/>
          </a:prstGeom>
        </p:spPr>
      </p:pic>
      <p:pic>
        <p:nvPicPr>
          <p:cNvPr id="10" name="Image 7" descr=" 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54373" y="7277919"/>
            <a:ext cx="382269" cy="436984"/>
          </a:xfrm>
          <a:prstGeom prst="rect">
            <a:avLst/>
          </a:prstGeom>
        </p:spPr>
      </p:pic>
      <p:pic>
        <p:nvPicPr>
          <p:cNvPr id="11" name="Image 8" descr=" 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013339" y="7299871"/>
            <a:ext cx="266671" cy="330163"/>
          </a:xfrm>
          <a:prstGeom prst="rect">
            <a:avLst/>
          </a:prstGeom>
        </p:spPr>
      </p:pic>
      <p:pic>
        <p:nvPicPr>
          <p:cNvPr id="12" name="Image 9" descr=" ">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146845" y="8419331"/>
            <a:ext cx="663380" cy="1323752"/>
          </a:xfrm>
          <a:prstGeom prst="rect">
            <a:avLst/>
          </a:prstGeom>
        </p:spPr>
      </p:pic>
      <p:pic>
        <p:nvPicPr>
          <p:cNvPr id="13" name="Image 10" descr=" ">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217983" y="9513714"/>
            <a:ext cx="88351" cy="197718"/>
          </a:xfrm>
          <a:prstGeom prst="rect">
            <a:avLst/>
          </a:prstGeom>
        </p:spPr>
      </p:pic>
      <p:pic>
        <p:nvPicPr>
          <p:cNvPr id="14" name="Image 11" descr=" ">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436103" y="9555795"/>
            <a:ext cx="47465" cy="155649"/>
          </a:xfrm>
          <a:prstGeom prst="rect">
            <a:avLst/>
          </a:prstGeom>
        </p:spPr>
      </p:pic>
      <p:pic>
        <p:nvPicPr>
          <p:cNvPr id="15" name="Image 12" descr=" ">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338679" y="8734152"/>
            <a:ext cx="460649" cy="709613"/>
          </a:xfrm>
          <a:prstGeom prst="rect">
            <a:avLst/>
          </a:prstGeom>
        </p:spPr>
      </p:pic>
      <p:pic>
        <p:nvPicPr>
          <p:cNvPr id="16" name="Image 13" descr=" ">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334400" y="5999535"/>
            <a:ext cx="2151618" cy="3539009"/>
          </a:xfrm>
          <a:prstGeom prst="rect">
            <a:avLst/>
          </a:prstGeom>
        </p:spPr>
      </p:pic>
      <p:pic>
        <p:nvPicPr>
          <p:cNvPr id="17" name="Image 14" descr=" ">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2334249" y="7294017"/>
            <a:ext cx="1583435" cy="903784"/>
          </a:xfrm>
          <a:prstGeom prst="rect">
            <a:avLst/>
          </a:prstGeom>
        </p:spPr>
      </p:pic>
      <p:pic>
        <p:nvPicPr>
          <p:cNvPr id="18" name="Image 15" descr=" ">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448792" y="8808293"/>
            <a:ext cx="2028447" cy="730411"/>
          </a:xfrm>
          <a:prstGeom prst="rect">
            <a:avLst/>
          </a:prstGeom>
        </p:spPr>
      </p:pic>
      <p:pic>
        <p:nvPicPr>
          <p:cNvPr id="19" name="Image 16" descr=" ">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390705" y="8823747"/>
            <a:ext cx="485174" cy="577118"/>
          </a:xfrm>
          <a:prstGeom prst="rect">
            <a:avLst/>
          </a:prstGeom>
        </p:spPr>
      </p:pic>
      <p:pic>
        <p:nvPicPr>
          <p:cNvPr id="20" name="Image 17" descr=" ">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339214" y="8445674"/>
            <a:ext cx="482098" cy="1008807"/>
          </a:xfrm>
          <a:prstGeom prst="rect">
            <a:avLst/>
          </a:prstGeom>
        </p:spPr>
      </p:pic>
      <p:pic>
        <p:nvPicPr>
          <p:cNvPr id="21" name="Image 18" descr=" ">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480569" y="8445599"/>
            <a:ext cx="340761" cy="602704"/>
          </a:xfrm>
          <a:prstGeom prst="rect">
            <a:avLst/>
          </a:prstGeom>
        </p:spPr>
      </p:pic>
      <p:pic>
        <p:nvPicPr>
          <p:cNvPr id="22" name="Image 19" descr=" ">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339214" y="8869573"/>
            <a:ext cx="410008" cy="584758"/>
          </a:xfrm>
          <a:prstGeom prst="rect">
            <a:avLst/>
          </a:prstGeom>
        </p:spPr>
      </p:pic>
      <p:pic>
        <p:nvPicPr>
          <p:cNvPr id="23" name="Image 20" descr=" ">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829256" y="7625209"/>
            <a:ext cx="299574" cy="297768"/>
          </a:xfrm>
          <a:prstGeom prst="rect">
            <a:avLst/>
          </a:prstGeom>
        </p:spPr>
      </p:pic>
      <p:pic>
        <p:nvPicPr>
          <p:cNvPr id="24" name="Image 21" descr=" ">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2994136" y="6060951"/>
            <a:ext cx="653516" cy="751706"/>
          </a:xfrm>
          <a:prstGeom prst="rect">
            <a:avLst/>
          </a:prstGeom>
        </p:spPr>
      </p:pic>
      <p:pic>
        <p:nvPicPr>
          <p:cNvPr id="25" name="Image 22" descr=" ">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2669315" y="6298555"/>
            <a:ext cx="292719" cy="388330"/>
          </a:xfrm>
          <a:prstGeom prst="rect">
            <a:avLst/>
          </a:prstGeom>
        </p:spPr>
      </p:pic>
      <p:pic>
        <p:nvPicPr>
          <p:cNvPr id="26" name="Image 23" descr=" ">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753921" y="6371506"/>
            <a:ext cx="205236" cy="272095"/>
          </a:xfrm>
          <a:prstGeom prst="rect">
            <a:avLst/>
          </a:prstGeom>
        </p:spPr>
      </p:pic>
      <p:pic>
        <p:nvPicPr>
          <p:cNvPr id="27" name="Image 24" descr=" ">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2732177" y="6389675"/>
            <a:ext cx="116290" cy="146955"/>
          </a:xfrm>
          <a:prstGeom prst="rect">
            <a:avLst/>
          </a:prstGeom>
        </p:spPr>
      </p:pic>
      <p:pic>
        <p:nvPicPr>
          <p:cNvPr id="28" name="Image 25" descr=" ">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3085690" y="6298555"/>
            <a:ext cx="358407" cy="388330"/>
          </a:xfrm>
          <a:prstGeom prst="rect">
            <a:avLst/>
          </a:prstGeom>
        </p:spPr>
      </p:pic>
      <p:pic>
        <p:nvPicPr>
          <p:cNvPr id="29" name="Image 26" descr=" ">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3085690" y="6371506"/>
            <a:ext cx="251248" cy="272095"/>
          </a:xfrm>
          <a:prstGeom prst="rect">
            <a:avLst/>
          </a:prstGeom>
        </p:spPr>
      </p:pic>
      <p:pic>
        <p:nvPicPr>
          <p:cNvPr id="30" name="Image 27" descr=" ">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231892" y="6371754"/>
            <a:ext cx="120983" cy="143173"/>
          </a:xfrm>
          <a:prstGeom prst="rect">
            <a:avLst/>
          </a:prstGeom>
        </p:spPr>
      </p:pic>
      <p:pic>
        <p:nvPicPr>
          <p:cNvPr id="31" name="Image 28" descr=" ">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2723947" y="6105872"/>
            <a:ext cx="184175" cy="97495"/>
          </a:xfrm>
          <a:prstGeom prst="rect">
            <a:avLst/>
          </a:prstGeom>
        </p:spPr>
      </p:pic>
      <p:pic>
        <p:nvPicPr>
          <p:cNvPr id="32" name="Image 29" descr=" ">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3183169" y="6126460"/>
            <a:ext cx="187549" cy="89929"/>
          </a:xfrm>
          <a:prstGeom prst="rect">
            <a:avLst/>
          </a:prstGeom>
        </p:spPr>
      </p:pic>
      <p:pic>
        <p:nvPicPr>
          <p:cNvPr id="33" name="Image 30" descr=" ">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3945868" y="7624118"/>
            <a:ext cx="142962" cy="69714"/>
          </a:xfrm>
          <a:prstGeom prst="rect">
            <a:avLst/>
          </a:prstGeom>
        </p:spPr>
      </p:pic>
      <p:pic>
        <p:nvPicPr>
          <p:cNvPr id="34" name="Image 31" descr=" ">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2962095" y="5651500"/>
            <a:ext cx="463009" cy="391244"/>
          </a:xfrm>
          <a:prstGeom prst="rect">
            <a:avLst/>
          </a:prstGeom>
        </p:spPr>
      </p:pic>
      <p:pic>
        <p:nvPicPr>
          <p:cNvPr id="35" name="Image 32" descr=" ">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2962095" y="5685644"/>
            <a:ext cx="249673" cy="323924"/>
          </a:xfrm>
          <a:prstGeom prst="rect">
            <a:avLst/>
          </a:prstGeom>
        </p:spPr>
      </p:pic>
      <p:pic>
        <p:nvPicPr>
          <p:cNvPr id="36" name="Image 33" descr=" ">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741965" y="7165243"/>
            <a:ext cx="515512" cy="640482"/>
          </a:xfrm>
          <a:prstGeom prst="rect">
            <a:avLst/>
          </a:prstGeom>
        </p:spPr>
      </p:pic>
      <p:pic>
        <p:nvPicPr>
          <p:cNvPr id="37" name="Image 34" descr=" ">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2742116" y="7165243"/>
            <a:ext cx="515361" cy="539663"/>
          </a:xfrm>
          <a:prstGeom prst="rect">
            <a:avLst/>
          </a:prstGeom>
        </p:spPr>
      </p:pic>
      <p:pic>
        <p:nvPicPr>
          <p:cNvPr id="38" name="Image 35" descr=" ">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2850753" y="7418040"/>
            <a:ext cx="314550" cy="387858"/>
          </a:xfrm>
          <a:prstGeom prst="rect">
            <a:avLst/>
          </a:prstGeom>
        </p:spPr>
      </p:pic>
      <p:pic>
        <p:nvPicPr>
          <p:cNvPr id="39" name="Image 36" descr=" ">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2850753" y="7418040"/>
            <a:ext cx="314550" cy="387858"/>
          </a:xfrm>
          <a:prstGeom prst="rect">
            <a:avLst/>
          </a:prstGeom>
        </p:spPr>
      </p:pic>
      <p:pic>
        <p:nvPicPr>
          <p:cNvPr id="40" name="Image 37" descr=" ">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2995634" y="8683464"/>
            <a:ext cx="659096" cy="1156866"/>
          </a:xfrm>
          <a:prstGeom prst="rect">
            <a:avLst/>
          </a:prstGeom>
        </p:spPr>
      </p:pic>
      <p:pic>
        <p:nvPicPr>
          <p:cNvPr id="41" name="Image 38" descr=" ">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3070288" y="9158052"/>
            <a:ext cx="40946" cy="414275"/>
          </a:xfrm>
          <a:prstGeom prst="rect">
            <a:avLst/>
          </a:prstGeom>
        </p:spPr>
      </p:pic>
      <p:pic>
        <p:nvPicPr>
          <p:cNvPr id="42" name="Image 39" descr=" ">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3091999" y="9615847"/>
            <a:ext cx="40275" cy="184857"/>
          </a:xfrm>
          <a:prstGeom prst="rect">
            <a:avLst/>
          </a:prstGeom>
        </p:spPr>
      </p:pic>
      <p:pic>
        <p:nvPicPr>
          <p:cNvPr id="43" name="Image 40" descr=" ">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3257235" y="9625372"/>
            <a:ext cx="57569" cy="170631"/>
          </a:xfrm>
          <a:prstGeom prst="rect">
            <a:avLst/>
          </a:prstGeom>
        </p:spPr>
      </p:pic>
      <p:pic>
        <p:nvPicPr>
          <p:cNvPr id="44" name="Image 41" descr=" ">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3774142" y="8651491"/>
            <a:ext cx="725255" cy="1136675"/>
          </a:xfrm>
          <a:prstGeom prst="rect">
            <a:avLst/>
          </a:prstGeom>
        </p:spPr>
      </p:pic>
      <p:pic>
        <p:nvPicPr>
          <p:cNvPr id="45" name="Image 42" descr=" ">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3771857" y="8703146"/>
            <a:ext cx="258549" cy="789744"/>
          </a:xfrm>
          <a:prstGeom prst="rect">
            <a:avLst/>
          </a:prstGeom>
        </p:spPr>
      </p:pic>
      <p:pic>
        <p:nvPicPr>
          <p:cNvPr id="46" name="Image 43" descr=" ">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4013564" y="9585275"/>
            <a:ext cx="47567" cy="181831"/>
          </a:xfrm>
          <a:prstGeom prst="rect">
            <a:avLst/>
          </a:prstGeom>
        </p:spPr>
      </p:pic>
      <p:pic>
        <p:nvPicPr>
          <p:cNvPr id="47" name="Image 44" descr=" ">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4175475" y="9596475"/>
            <a:ext cx="30049" cy="125685"/>
          </a:xfrm>
          <a:prstGeom prst="rect">
            <a:avLst/>
          </a:prstGeom>
        </p:spPr>
      </p:pic>
      <p:pic>
        <p:nvPicPr>
          <p:cNvPr id="48" name="Image 45" descr=" ">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2251623" y="7681528"/>
            <a:ext cx="1830885" cy="1475606"/>
          </a:xfrm>
          <a:prstGeom prst="rect">
            <a:avLst/>
          </a:prstGeom>
        </p:spPr>
      </p:pic>
      <p:pic>
        <p:nvPicPr>
          <p:cNvPr id="49" name="Image 46" descr=" ">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2298985" y="7874757"/>
            <a:ext cx="1573409" cy="259904"/>
          </a:xfrm>
          <a:prstGeom prst="rect">
            <a:avLst/>
          </a:prstGeom>
        </p:spPr>
      </p:pic>
      <p:pic>
        <p:nvPicPr>
          <p:cNvPr id="50" name="Image 47" descr=" ">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2351659" y="8119616"/>
            <a:ext cx="1102848" cy="147972"/>
          </a:xfrm>
          <a:prstGeom prst="rect">
            <a:avLst/>
          </a:prstGeom>
        </p:spPr>
      </p:pic>
      <p:pic>
        <p:nvPicPr>
          <p:cNvPr id="51" name="Image 48" descr=" ">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2387981" y="8269734"/>
            <a:ext cx="1007949" cy="497967"/>
          </a:xfrm>
          <a:prstGeom prst="rect">
            <a:avLst/>
          </a:prstGeom>
        </p:spPr>
      </p:pic>
      <p:pic>
        <p:nvPicPr>
          <p:cNvPr id="52" name="Image 49" descr=" ">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2334369" y="7834610"/>
            <a:ext cx="1622062" cy="1322673"/>
          </a:xfrm>
          <a:prstGeom prst="rect">
            <a:avLst/>
          </a:prstGeom>
        </p:spPr>
      </p:pic>
      <p:pic>
        <p:nvPicPr>
          <p:cNvPr id="53" name="Image 50" descr=" ">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3946628" y="7701409"/>
            <a:ext cx="136957" cy="184460"/>
          </a:xfrm>
          <a:prstGeom prst="rect">
            <a:avLst/>
          </a:prstGeom>
        </p:spPr>
      </p:pic>
      <p:pic>
        <p:nvPicPr>
          <p:cNvPr id="54" name="Image 51" descr=" ">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3911392" y="7684480"/>
            <a:ext cx="195734" cy="238497"/>
          </a:xfrm>
          <a:prstGeom prst="rect">
            <a:avLst/>
          </a:prstGeom>
        </p:spPr>
      </p:pic>
      <p:pic>
        <p:nvPicPr>
          <p:cNvPr id="55" name="Image 52" descr=" ">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842325" y="6561187"/>
            <a:ext cx="1539111" cy="778098"/>
          </a:xfrm>
          <a:prstGeom prst="rect">
            <a:avLst/>
          </a:prstGeom>
        </p:spPr>
      </p:pic>
      <p:pic>
        <p:nvPicPr>
          <p:cNvPr id="56" name="Image 53" descr=" ">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3277794" y="6907907"/>
            <a:ext cx="174229" cy="145765"/>
          </a:xfrm>
          <a:prstGeom prst="rect">
            <a:avLst/>
          </a:prstGeom>
        </p:spPr>
      </p:pic>
      <p:pic>
        <p:nvPicPr>
          <p:cNvPr id="57" name="Image 54" descr=" ">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2741545" y="6627899"/>
            <a:ext cx="459595" cy="191666"/>
          </a:xfrm>
          <a:prstGeom prst="rect">
            <a:avLst/>
          </a:prstGeom>
        </p:spPr>
      </p:pic>
      <p:pic>
        <p:nvPicPr>
          <p:cNvPr id="58" name="Image 55" descr=" ">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842477" y="6579419"/>
            <a:ext cx="1497186" cy="760016"/>
          </a:xfrm>
          <a:prstGeom prst="rect">
            <a:avLst/>
          </a:prstGeom>
        </p:spPr>
      </p:pic>
      <p:pic>
        <p:nvPicPr>
          <p:cNvPr id="59" name="Image 56" descr=" ">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2394641" y="6955681"/>
            <a:ext cx="991453" cy="397991"/>
          </a:xfrm>
          <a:prstGeom prst="rect">
            <a:avLst/>
          </a:prstGeom>
        </p:spPr>
      </p:pic>
      <p:pic>
        <p:nvPicPr>
          <p:cNvPr id="60" name="Image 57" descr=" ">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841730" y="6536581"/>
            <a:ext cx="1006711" cy="455067"/>
          </a:xfrm>
          <a:prstGeom prst="rect">
            <a:avLst/>
          </a:prstGeom>
        </p:spPr>
      </p:pic>
      <p:pic>
        <p:nvPicPr>
          <p:cNvPr id="61" name="Image 58" descr=" ">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841730" y="6608328"/>
            <a:ext cx="1006711" cy="383319"/>
          </a:xfrm>
          <a:prstGeom prst="rect">
            <a:avLst/>
          </a:prstGeom>
        </p:spPr>
      </p:pic>
      <p:pic>
        <p:nvPicPr>
          <p:cNvPr id="62" name="Image 59" descr=" ">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9241958" y="8917347"/>
            <a:ext cx="2376775" cy="1007653"/>
          </a:xfrm>
          <a:prstGeom prst="rect">
            <a:avLst/>
          </a:prstGeom>
        </p:spPr>
      </p:pic>
      <p:pic>
        <p:nvPicPr>
          <p:cNvPr id="63" name="Image 60" descr=" ">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10823363" y="8480971"/>
            <a:ext cx="429863" cy="1116149"/>
          </a:xfrm>
          <a:prstGeom prst="rect">
            <a:avLst/>
          </a:prstGeom>
        </p:spPr>
      </p:pic>
      <p:pic>
        <p:nvPicPr>
          <p:cNvPr id="64" name="Image 61" descr=" ">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11033166" y="9401398"/>
            <a:ext cx="72294" cy="152499"/>
          </a:xfrm>
          <a:prstGeom prst="rect">
            <a:avLst/>
          </a:prstGeom>
        </p:spPr>
      </p:pic>
      <p:pic>
        <p:nvPicPr>
          <p:cNvPr id="65" name="Image 62" descr=" ">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11130184" y="9385660"/>
            <a:ext cx="70833" cy="149771"/>
          </a:xfrm>
          <a:prstGeom prst="rect">
            <a:avLst/>
          </a:prstGeom>
        </p:spPr>
      </p:pic>
      <p:pic>
        <p:nvPicPr>
          <p:cNvPr id="66" name="Image 63" descr=" ">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0831536" y="8588697"/>
            <a:ext cx="274859" cy="768176"/>
          </a:xfrm>
          <a:prstGeom prst="rect">
            <a:avLst/>
          </a:prstGeom>
        </p:spPr>
      </p:pic>
      <p:pic>
        <p:nvPicPr>
          <p:cNvPr id="67" name="Image 64" descr=" ">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9609487" y="7562255"/>
            <a:ext cx="1483147" cy="1894074"/>
          </a:xfrm>
          <a:prstGeom prst="rect">
            <a:avLst/>
          </a:prstGeom>
        </p:spPr>
      </p:pic>
      <p:pic>
        <p:nvPicPr>
          <p:cNvPr id="68" name="Image 65" descr=" ">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9881486" y="7562106"/>
            <a:ext cx="1172540" cy="748295"/>
          </a:xfrm>
          <a:prstGeom prst="rect">
            <a:avLst/>
          </a:prstGeom>
        </p:spPr>
      </p:pic>
      <p:pic>
        <p:nvPicPr>
          <p:cNvPr id="69" name="Image 66" descr=" ">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0863347" y="8798644"/>
            <a:ext cx="221228" cy="443061"/>
          </a:xfrm>
          <a:prstGeom prst="rect">
            <a:avLst/>
          </a:prstGeom>
        </p:spPr>
      </p:pic>
      <p:pic>
        <p:nvPicPr>
          <p:cNvPr id="70" name="Image 67" descr=" ">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9645979" y="8397726"/>
            <a:ext cx="1446655" cy="1058614"/>
          </a:xfrm>
          <a:prstGeom prst="rect">
            <a:avLst/>
          </a:prstGeom>
        </p:spPr>
      </p:pic>
      <p:pic>
        <p:nvPicPr>
          <p:cNvPr id="71" name="Image 68" descr=" ">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9902947" y="7517954"/>
            <a:ext cx="291085" cy="284100"/>
          </a:xfrm>
          <a:prstGeom prst="rect">
            <a:avLst/>
          </a:prstGeom>
        </p:spPr>
      </p:pic>
      <p:pic>
        <p:nvPicPr>
          <p:cNvPr id="72" name="Image 69" descr=" ">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10078715" y="7776381"/>
            <a:ext cx="195869" cy="176088"/>
          </a:xfrm>
          <a:prstGeom prst="rect">
            <a:avLst/>
          </a:prstGeom>
        </p:spPr>
      </p:pic>
      <p:pic>
        <p:nvPicPr>
          <p:cNvPr id="73" name="Image 70" descr=" ">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9780836" y="7749815"/>
            <a:ext cx="384893" cy="202543"/>
          </a:xfrm>
          <a:prstGeom prst="rect">
            <a:avLst/>
          </a:prstGeom>
        </p:spPr>
      </p:pic>
      <p:pic>
        <p:nvPicPr>
          <p:cNvPr id="74" name="Image 71" descr=" ">    </p:cNvPr>
          <p:cNvPicPr>
            <a:picLocks noChangeAspect="1"/>
          </p:cNvPicPr>
          <p:nvPr/>
        </p:nvPicPr>
        <p:blipFill>
          <a:blip r:embed="rId142">
            <a:extLst>
              <a:ext uri="{96DAC541-7B7A-43D3-8B79-37D633B846F1}">
                <asvg:svgBlip xmlns:asvg="http://schemas.microsoft.com/office/drawing/2016/SVG/main" r:embed="rId143"/>
              </a:ext>
            </a:extLst>
          </a:blip>
          <a:stretch>
            <a:fillRect/>
          </a:stretch>
        </p:blipFill>
        <p:spPr>
          <a:xfrm>
            <a:off x="10081793" y="7769188"/>
            <a:ext cx="91780" cy="140754"/>
          </a:xfrm>
          <a:prstGeom prst="rect">
            <a:avLst/>
          </a:prstGeom>
        </p:spPr>
      </p:pic>
      <p:pic>
        <p:nvPicPr>
          <p:cNvPr id="75" name="Image 72" descr=" ">    </p:cNvPr>
          <p:cNvPicPr>
            <a:picLocks noChangeAspect="1"/>
          </p:cNvPicPr>
          <p:nvPr/>
        </p:nvPicPr>
        <p:blipFill>
          <a:blip r:embed="rId144">
            <a:extLst>
              <a:ext uri="{96DAC541-7B7A-43D3-8B79-37D633B846F1}">
                <asvg:svgBlip xmlns:asvg="http://schemas.microsoft.com/office/drawing/2016/SVG/main" r:embed="rId145"/>
              </a:ext>
            </a:extLst>
          </a:blip>
          <a:stretch>
            <a:fillRect/>
          </a:stretch>
        </p:blipFill>
        <p:spPr>
          <a:xfrm>
            <a:off x="9827483" y="7797292"/>
            <a:ext cx="237268" cy="108955"/>
          </a:xfrm>
          <a:prstGeom prst="rect">
            <a:avLst/>
          </a:prstGeom>
        </p:spPr>
      </p:pic>
      <p:pic>
        <p:nvPicPr>
          <p:cNvPr id="76" name="Image 73" descr=" ">    </p:cNvPr>
          <p:cNvPicPr>
            <a:picLocks noChangeAspect="1"/>
          </p:cNvPicPr>
          <p:nvPr/>
        </p:nvPicPr>
        <p:blipFill>
          <a:blip r:embed="rId146">
            <a:extLst>
              <a:ext uri="{96DAC541-7B7A-43D3-8B79-37D633B846F1}">
                <asvg:svgBlip xmlns:asvg="http://schemas.microsoft.com/office/drawing/2016/SVG/main" r:embed="rId147"/>
              </a:ext>
            </a:extLst>
          </a:blip>
          <a:stretch>
            <a:fillRect/>
          </a:stretch>
        </p:blipFill>
        <p:spPr>
          <a:xfrm>
            <a:off x="10135610" y="7777398"/>
            <a:ext cx="1057991" cy="829618"/>
          </a:xfrm>
          <a:prstGeom prst="rect">
            <a:avLst/>
          </a:prstGeom>
        </p:spPr>
      </p:pic>
      <p:pic>
        <p:nvPicPr>
          <p:cNvPr id="77" name="Image 74" descr=" ">    </p:cNvPr>
          <p:cNvPicPr>
            <a:picLocks noChangeAspect="1"/>
          </p:cNvPicPr>
          <p:nvPr/>
        </p:nvPicPr>
        <p:blipFill>
          <a:blip r:embed="rId148">
            <a:extLst>
              <a:ext uri="{96DAC541-7B7A-43D3-8B79-37D633B846F1}">
                <asvg:svgBlip xmlns:asvg="http://schemas.microsoft.com/office/drawing/2016/SVG/main" r:embed="rId149"/>
              </a:ext>
            </a:extLst>
          </a:blip>
          <a:stretch>
            <a:fillRect/>
          </a:stretch>
        </p:blipFill>
        <p:spPr>
          <a:xfrm>
            <a:off x="10235683" y="7869882"/>
            <a:ext cx="732350" cy="628142"/>
          </a:xfrm>
          <a:prstGeom prst="rect">
            <a:avLst/>
          </a:prstGeom>
        </p:spPr>
      </p:pic>
      <p:pic>
        <p:nvPicPr>
          <p:cNvPr id="78" name="Image 75" descr=" ">    </p:cNvPr>
          <p:cNvPicPr>
            <a:picLocks noChangeAspect="1"/>
          </p:cNvPicPr>
          <p:nvPr/>
        </p:nvPicPr>
        <p:blipFill>
          <a:blip r:embed="rId150">
            <a:extLst>
              <a:ext uri="{96DAC541-7B7A-43D3-8B79-37D633B846F1}">
                <asvg:svgBlip xmlns:asvg="http://schemas.microsoft.com/office/drawing/2016/SVG/main" r:embed="rId151"/>
              </a:ext>
            </a:extLst>
          </a:blip>
          <a:stretch>
            <a:fillRect/>
          </a:stretch>
        </p:blipFill>
        <p:spPr>
          <a:xfrm>
            <a:off x="10347685" y="7921501"/>
            <a:ext cx="726446" cy="387362"/>
          </a:xfrm>
          <a:prstGeom prst="rect">
            <a:avLst/>
          </a:prstGeom>
        </p:spPr>
      </p:pic>
      <p:pic>
        <p:nvPicPr>
          <p:cNvPr id="79" name="Image 76" descr=" ">    </p:cNvPr>
          <p:cNvPicPr>
            <a:picLocks noChangeAspect="1"/>
          </p:cNvPicPr>
          <p:nvPr/>
        </p:nvPicPr>
        <p:blipFill>
          <a:blip r:embed="rId152">
            <a:extLst>
              <a:ext uri="{96DAC541-7B7A-43D3-8B79-37D633B846F1}">
                <asvg:svgBlip xmlns:asvg="http://schemas.microsoft.com/office/drawing/2016/SVG/main" r:embed="rId153"/>
              </a:ext>
            </a:extLst>
          </a:blip>
          <a:stretch>
            <a:fillRect/>
          </a:stretch>
        </p:blipFill>
        <p:spPr>
          <a:xfrm>
            <a:off x="10727278" y="8056339"/>
            <a:ext cx="424344" cy="111175"/>
          </a:xfrm>
          <a:prstGeom prst="rect">
            <a:avLst/>
          </a:prstGeom>
        </p:spPr>
      </p:pic>
      <p:pic>
        <p:nvPicPr>
          <p:cNvPr id="80" name="Image 77" descr=" ">    </p:cNvPr>
          <p:cNvPicPr>
            <a:picLocks noChangeAspect="1"/>
          </p:cNvPicPr>
          <p:nvPr/>
        </p:nvPicPr>
        <p:blipFill>
          <a:blip r:embed="rId154">
            <a:extLst>
              <a:ext uri="{96DAC541-7B7A-43D3-8B79-37D633B846F1}">
                <asvg:svgBlip xmlns:asvg="http://schemas.microsoft.com/office/drawing/2016/SVG/main" r:embed="rId155"/>
              </a:ext>
            </a:extLst>
          </a:blip>
          <a:stretch>
            <a:fillRect/>
          </a:stretch>
        </p:blipFill>
        <p:spPr>
          <a:xfrm>
            <a:off x="10526431" y="7921191"/>
            <a:ext cx="556930" cy="85154"/>
          </a:xfrm>
          <a:prstGeom prst="rect">
            <a:avLst/>
          </a:prstGeom>
        </p:spPr>
      </p:pic>
      <p:pic>
        <p:nvPicPr>
          <p:cNvPr id="81" name="Image 78" descr=" ">    </p:cNvPr>
          <p:cNvPicPr>
            <a:picLocks noChangeAspect="1"/>
          </p:cNvPicPr>
          <p:nvPr/>
        </p:nvPicPr>
        <p:blipFill>
          <a:blip r:embed="rId156">
            <a:extLst>
              <a:ext uri="{96DAC541-7B7A-43D3-8B79-37D633B846F1}">
                <asvg:svgBlip xmlns:asvg="http://schemas.microsoft.com/office/drawing/2016/SVG/main" r:embed="rId157"/>
              </a:ext>
            </a:extLst>
          </a:blip>
          <a:stretch>
            <a:fillRect/>
          </a:stretch>
        </p:blipFill>
        <p:spPr>
          <a:xfrm>
            <a:off x="10156951" y="7815238"/>
            <a:ext cx="997435" cy="791034"/>
          </a:xfrm>
          <a:prstGeom prst="rect">
            <a:avLst/>
          </a:prstGeom>
        </p:spPr>
      </p:pic>
      <p:pic>
        <p:nvPicPr>
          <p:cNvPr id="82" name="Image 79" descr=" ">    </p:cNvPr>
          <p:cNvPicPr>
            <a:picLocks noChangeAspect="1"/>
          </p:cNvPicPr>
          <p:nvPr/>
        </p:nvPicPr>
        <p:blipFill>
          <a:blip r:embed="rId158">
            <a:extLst>
              <a:ext uri="{96DAC541-7B7A-43D3-8B79-37D633B846F1}">
                <asvg:svgBlip xmlns:asvg="http://schemas.microsoft.com/office/drawing/2016/SVG/main" r:embed="rId159"/>
              </a:ext>
            </a:extLst>
          </a:blip>
          <a:stretch>
            <a:fillRect/>
          </a:stretch>
        </p:blipFill>
        <p:spPr>
          <a:xfrm>
            <a:off x="10362634" y="8594527"/>
            <a:ext cx="439923" cy="1095102"/>
          </a:xfrm>
          <a:prstGeom prst="rect">
            <a:avLst/>
          </a:prstGeom>
        </p:spPr>
      </p:pic>
      <p:pic>
        <p:nvPicPr>
          <p:cNvPr id="83" name="Image 80" descr=" ">    </p:cNvPr>
          <p:cNvPicPr>
            <a:picLocks noChangeAspect="1"/>
          </p:cNvPicPr>
          <p:nvPr/>
        </p:nvPicPr>
        <p:blipFill>
          <a:blip r:embed="rId160">
            <a:extLst>
              <a:ext uri="{96DAC541-7B7A-43D3-8B79-37D633B846F1}">
                <asvg:svgBlip xmlns:asvg="http://schemas.microsoft.com/office/drawing/2016/SVG/main" r:embed="rId161"/>
              </a:ext>
            </a:extLst>
          </a:blip>
          <a:stretch>
            <a:fillRect/>
          </a:stretch>
        </p:blipFill>
        <p:spPr>
          <a:xfrm>
            <a:off x="10686112" y="8761264"/>
            <a:ext cx="28399" cy="588342"/>
          </a:xfrm>
          <a:prstGeom prst="rect">
            <a:avLst/>
          </a:prstGeom>
        </p:spPr>
      </p:pic>
      <p:pic>
        <p:nvPicPr>
          <p:cNvPr id="84" name="Image 81" descr=" ">    </p:cNvPr>
          <p:cNvPicPr>
            <a:picLocks noChangeAspect="1"/>
          </p:cNvPicPr>
          <p:nvPr/>
        </p:nvPicPr>
        <p:blipFill>
          <a:blip r:embed="rId162">
            <a:extLst>
              <a:ext uri="{96DAC541-7B7A-43D3-8B79-37D633B846F1}">
                <asvg:svgBlip xmlns:asvg="http://schemas.microsoft.com/office/drawing/2016/SVG/main" r:embed="rId163"/>
              </a:ext>
            </a:extLst>
          </a:blip>
          <a:stretch>
            <a:fillRect/>
          </a:stretch>
        </p:blipFill>
        <p:spPr>
          <a:xfrm>
            <a:off x="10358279" y="8733867"/>
            <a:ext cx="55643" cy="724991"/>
          </a:xfrm>
          <a:prstGeom prst="rect">
            <a:avLst/>
          </a:prstGeom>
        </p:spPr>
      </p:pic>
      <p:pic>
        <p:nvPicPr>
          <p:cNvPr id="85" name="Image 82" descr=" ">    </p:cNvPr>
          <p:cNvPicPr>
            <a:picLocks noChangeAspect="1"/>
          </p:cNvPicPr>
          <p:nvPr/>
        </p:nvPicPr>
        <p:blipFill>
          <a:blip r:embed="rId164">
            <a:extLst>
              <a:ext uri="{96DAC541-7B7A-43D3-8B79-37D633B846F1}">
                <asvg:svgBlip xmlns:asvg="http://schemas.microsoft.com/office/drawing/2016/SVG/main" r:embed="rId165"/>
              </a:ext>
            </a:extLst>
          </a:blip>
          <a:stretch>
            <a:fillRect/>
          </a:stretch>
        </p:blipFill>
        <p:spPr>
          <a:xfrm>
            <a:off x="10677331" y="9502502"/>
            <a:ext cx="80196" cy="156580"/>
          </a:xfrm>
          <a:prstGeom prst="rect">
            <a:avLst/>
          </a:prstGeom>
        </p:spPr>
      </p:pic>
      <p:pic>
        <p:nvPicPr>
          <p:cNvPr id="86" name="Image 83" descr=" ">    </p:cNvPr>
          <p:cNvPicPr>
            <a:picLocks noChangeAspect="1"/>
          </p:cNvPicPr>
          <p:nvPr/>
        </p:nvPicPr>
        <p:blipFill>
          <a:blip r:embed="rId166">
            <a:extLst>
              <a:ext uri="{96DAC541-7B7A-43D3-8B79-37D633B846F1}">
                <asvg:svgBlip xmlns:asvg="http://schemas.microsoft.com/office/drawing/2016/SVG/main" r:embed="rId167"/>
              </a:ext>
            </a:extLst>
          </a:blip>
          <a:stretch>
            <a:fillRect/>
          </a:stretch>
        </p:blipFill>
        <p:spPr>
          <a:xfrm>
            <a:off x="10550649" y="9537762"/>
            <a:ext cx="60602" cy="125710"/>
          </a:xfrm>
          <a:prstGeom prst="rect">
            <a:avLst/>
          </a:prstGeom>
        </p:spPr>
      </p:pic>
      <p:pic>
        <p:nvPicPr>
          <p:cNvPr id="87" name="Image 84" descr=" ">    </p:cNvPr>
          <p:cNvPicPr>
            <a:picLocks noChangeAspect="1"/>
          </p:cNvPicPr>
          <p:nvPr/>
        </p:nvPicPr>
        <p:blipFill>
          <a:blip r:embed="rId168">
            <a:extLst>
              <a:ext uri="{96DAC541-7B7A-43D3-8B79-37D633B846F1}">
                <asvg:svgBlip xmlns:asvg="http://schemas.microsoft.com/office/drawing/2016/SVG/main" r:embed="rId169"/>
              </a:ext>
            </a:extLst>
          </a:blip>
          <a:stretch>
            <a:fillRect/>
          </a:stretch>
        </p:blipFill>
        <p:spPr>
          <a:xfrm>
            <a:off x="10966090" y="6095467"/>
            <a:ext cx="363759" cy="587635"/>
          </a:xfrm>
          <a:prstGeom prst="rect">
            <a:avLst/>
          </a:prstGeom>
        </p:spPr>
      </p:pic>
      <p:pic>
        <p:nvPicPr>
          <p:cNvPr id="88" name="Image 85" descr=" ">    </p:cNvPr>
          <p:cNvPicPr>
            <a:picLocks noChangeAspect="1"/>
          </p:cNvPicPr>
          <p:nvPr/>
        </p:nvPicPr>
        <p:blipFill>
          <a:blip r:embed="rId170">
            <a:extLst>
              <a:ext uri="{96DAC541-7B7A-43D3-8B79-37D633B846F1}">
                <asvg:svgBlip xmlns:asvg="http://schemas.microsoft.com/office/drawing/2016/SVG/main" r:embed="rId171"/>
              </a:ext>
            </a:extLst>
          </a:blip>
          <a:stretch>
            <a:fillRect/>
          </a:stretch>
        </p:blipFill>
        <p:spPr>
          <a:xfrm>
            <a:off x="11212645" y="6125418"/>
            <a:ext cx="117211" cy="557820"/>
          </a:xfrm>
          <a:prstGeom prst="rect">
            <a:avLst/>
          </a:prstGeom>
        </p:spPr>
      </p:pic>
      <p:pic>
        <p:nvPicPr>
          <p:cNvPr id="89" name="Image 86" descr=" ">    </p:cNvPr>
          <p:cNvPicPr>
            <a:picLocks noChangeAspect="1"/>
          </p:cNvPicPr>
          <p:nvPr/>
        </p:nvPicPr>
        <p:blipFill>
          <a:blip r:embed="rId172">
            <a:extLst>
              <a:ext uri="{96DAC541-7B7A-43D3-8B79-37D633B846F1}">
                <asvg:svgBlip xmlns:asvg="http://schemas.microsoft.com/office/drawing/2016/SVG/main" r:embed="rId173"/>
              </a:ext>
            </a:extLst>
          </a:blip>
          <a:stretch>
            <a:fillRect/>
          </a:stretch>
        </p:blipFill>
        <p:spPr>
          <a:xfrm>
            <a:off x="11251973" y="6392342"/>
            <a:ext cx="73883" cy="130001"/>
          </a:xfrm>
          <a:prstGeom prst="rect">
            <a:avLst/>
          </a:prstGeom>
        </p:spPr>
      </p:pic>
      <p:pic>
        <p:nvPicPr>
          <p:cNvPr id="90" name="Image 87" descr=" ">    </p:cNvPr>
          <p:cNvPicPr>
            <a:picLocks noChangeAspect="1"/>
          </p:cNvPicPr>
          <p:nvPr/>
        </p:nvPicPr>
        <p:blipFill>
          <a:blip r:embed="rId174">
            <a:extLst>
              <a:ext uri="{96DAC541-7B7A-43D3-8B79-37D633B846F1}">
                <asvg:svgBlip xmlns:asvg="http://schemas.microsoft.com/office/drawing/2016/SVG/main" r:embed="rId175"/>
              </a:ext>
            </a:extLst>
          </a:blip>
          <a:stretch>
            <a:fillRect/>
          </a:stretch>
        </p:blipFill>
        <p:spPr>
          <a:xfrm>
            <a:off x="11212645" y="6228023"/>
            <a:ext cx="79103" cy="431453"/>
          </a:xfrm>
          <a:prstGeom prst="rect">
            <a:avLst/>
          </a:prstGeom>
        </p:spPr>
      </p:pic>
      <p:pic>
        <p:nvPicPr>
          <p:cNvPr id="91" name="Image 88" descr=" ">    </p:cNvPr>
          <p:cNvPicPr>
            <a:picLocks noChangeAspect="1"/>
          </p:cNvPicPr>
          <p:nvPr/>
        </p:nvPicPr>
        <p:blipFill>
          <a:blip r:embed="rId176">
            <a:extLst>
              <a:ext uri="{96DAC541-7B7A-43D3-8B79-37D633B846F1}">
                <asvg:svgBlip xmlns:asvg="http://schemas.microsoft.com/office/drawing/2016/SVG/main" r:embed="rId177"/>
              </a:ext>
            </a:extLst>
          </a:blip>
          <a:stretch>
            <a:fillRect/>
          </a:stretch>
        </p:blipFill>
        <p:spPr>
          <a:xfrm>
            <a:off x="9780915" y="6085074"/>
            <a:ext cx="597467" cy="696392"/>
          </a:xfrm>
          <a:prstGeom prst="rect">
            <a:avLst/>
          </a:prstGeom>
        </p:spPr>
      </p:pic>
      <p:pic>
        <p:nvPicPr>
          <p:cNvPr id="92" name="Image 89" descr=" ">    </p:cNvPr>
          <p:cNvPicPr>
            <a:picLocks noChangeAspect="1"/>
          </p:cNvPicPr>
          <p:nvPr/>
        </p:nvPicPr>
        <p:blipFill>
          <a:blip r:embed="rId178">
            <a:extLst>
              <a:ext uri="{96DAC541-7B7A-43D3-8B79-37D633B846F1}">
                <asvg:svgBlip xmlns:asvg="http://schemas.microsoft.com/office/drawing/2016/SVG/main" r:embed="rId179"/>
              </a:ext>
            </a:extLst>
          </a:blip>
          <a:stretch>
            <a:fillRect/>
          </a:stretch>
        </p:blipFill>
        <p:spPr>
          <a:xfrm>
            <a:off x="9781019" y="6129511"/>
            <a:ext cx="410743" cy="656034"/>
          </a:xfrm>
          <a:prstGeom prst="rect">
            <a:avLst/>
          </a:prstGeom>
        </p:spPr>
      </p:pic>
      <p:pic>
        <p:nvPicPr>
          <p:cNvPr id="93" name="Image 90" descr=" ">    </p:cNvPr>
          <p:cNvPicPr>
            <a:picLocks noChangeAspect="1"/>
          </p:cNvPicPr>
          <p:nvPr/>
        </p:nvPicPr>
        <p:blipFill>
          <a:blip r:embed="rId180">
            <a:extLst>
              <a:ext uri="{96DAC541-7B7A-43D3-8B79-37D633B846F1}">
                <asvg:svgBlip xmlns:asvg="http://schemas.microsoft.com/office/drawing/2016/SVG/main" r:embed="rId181"/>
              </a:ext>
            </a:extLst>
          </a:blip>
          <a:stretch>
            <a:fillRect/>
          </a:stretch>
        </p:blipFill>
        <p:spPr>
          <a:xfrm>
            <a:off x="9834663" y="6265106"/>
            <a:ext cx="177566" cy="283418"/>
          </a:xfrm>
          <a:prstGeom prst="rect">
            <a:avLst/>
          </a:prstGeom>
        </p:spPr>
      </p:pic>
      <p:pic>
        <p:nvPicPr>
          <p:cNvPr id="94" name="Image 91" descr=" ">    </p:cNvPr>
          <p:cNvPicPr>
            <a:picLocks noChangeAspect="1"/>
          </p:cNvPicPr>
          <p:nvPr/>
        </p:nvPicPr>
        <p:blipFill>
          <a:blip r:embed="rId182">
            <a:extLst>
              <a:ext uri="{96DAC541-7B7A-43D3-8B79-37D633B846F1}">
                <asvg:svgBlip xmlns:asvg="http://schemas.microsoft.com/office/drawing/2016/SVG/main" r:embed="rId183"/>
              </a:ext>
            </a:extLst>
          </a:blip>
          <a:stretch>
            <a:fillRect/>
          </a:stretch>
        </p:blipFill>
        <p:spPr>
          <a:xfrm>
            <a:off x="9818936" y="6146763"/>
            <a:ext cx="372826" cy="539961"/>
          </a:xfrm>
          <a:prstGeom prst="rect">
            <a:avLst/>
          </a:prstGeom>
        </p:spPr>
      </p:pic>
      <p:pic>
        <p:nvPicPr>
          <p:cNvPr id="95" name="Image 92" descr=" ">    </p:cNvPr>
          <p:cNvPicPr>
            <a:picLocks noChangeAspect="1"/>
          </p:cNvPicPr>
          <p:nvPr/>
        </p:nvPicPr>
        <p:blipFill>
          <a:blip r:embed="rId184">
            <a:extLst>
              <a:ext uri="{96DAC541-7B7A-43D3-8B79-37D633B846F1}">
                <asvg:svgBlip xmlns:asvg="http://schemas.microsoft.com/office/drawing/2016/SVG/main" r:embed="rId185"/>
              </a:ext>
            </a:extLst>
          </a:blip>
          <a:stretch>
            <a:fillRect/>
          </a:stretch>
        </p:blipFill>
        <p:spPr>
          <a:xfrm>
            <a:off x="9756016" y="6230305"/>
            <a:ext cx="1717172" cy="1582204"/>
          </a:xfrm>
          <a:prstGeom prst="rect">
            <a:avLst/>
          </a:prstGeom>
        </p:spPr>
      </p:pic>
      <p:pic>
        <p:nvPicPr>
          <p:cNvPr id="96" name="Image 93" descr=" ">    </p:cNvPr>
          <p:cNvPicPr>
            <a:picLocks noChangeAspect="1"/>
          </p:cNvPicPr>
          <p:nvPr/>
        </p:nvPicPr>
        <p:blipFill>
          <a:blip r:embed="rId186">
            <a:extLst>
              <a:ext uri="{96DAC541-7B7A-43D3-8B79-37D633B846F1}">
                <asvg:svgBlip xmlns:asvg="http://schemas.microsoft.com/office/drawing/2016/SVG/main" r:embed="rId187"/>
              </a:ext>
            </a:extLst>
          </a:blip>
          <a:stretch>
            <a:fillRect/>
          </a:stretch>
        </p:blipFill>
        <p:spPr>
          <a:xfrm>
            <a:off x="10788702" y="6248908"/>
            <a:ext cx="684493" cy="1388343"/>
          </a:xfrm>
          <a:prstGeom prst="rect">
            <a:avLst/>
          </a:prstGeom>
        </p:spPr>
      </p:pic>
      <p:pic>
        <p:nvPicPr>
          <p:cNvPr id="97" name="Image 94" descr=" ">    </p:cNvPr>
          <p:cNvPicPr>
            <a:picLocks noChangeAspect="1"/>
          </p:cNvPicPr>
          <p:nvPr/>
        </p:nvPicPr>
        <p:blipFill>
          <a:blip r:embed="rId188">
            <a:extLst>
              <a:ext uri="{96DAC541-7B7A-43D3-8B79-37D633B846F1}">
                <asvg:svgBlip xmlns:asvg="http://schemas.microsoft.com/office/drawing/2016/SVG/main" r:embed="rId189"/>
              </a:ext>
            </a:extLst>
          </a:blip>
          <a:stretch>
            <a:fillRect/>
          </a:stretch>
        </p:blipFill>
        <p:spPr>
          <a:xfrm>
            <a:off x="9755857" y="6237870"/>
            <a:ext cx="1043261" cy="1472642"/>
          </a:xfrm>
          <a:prstGeom prst="rect">
            <a:avLst/>
          </a:prstGeom>
        </p:spPr>
      </p:pic>
      <p:pic>
        <p:nvPicPr>
          <p:cNvPr id="98" name="Image 95" descr=" ">    </p:cNvPr>
          <p:cNvPicPr>
            <a:picLocks noChangeAspect="1"/>
          </p:cNvPicPr>
          <p:nvPr/>
        </p:nvPicPr>
        <p:blipFill>
          <a:blip r:embed="rId190">
            <a:extLst>
              <a:ext uri="{96DAC541-7B7A-43D3-8B79-37D633B846F1}">
                <asvg:svgBlip xmlns:asvg="http://schemas.microsoft.com/office/drawing/2016/SVG/main" r:embed="rId191"/>
              </a:ext>
            </a:extLst>
          </a:blip>
          <a:stretch>
            <a:fillRect/>
          </a:stretch>
        </p:blipFill>
        <p:spPr>
          <a:xfrm>
            <a:off x="10132154" y="7107002"/>
            <a:ext cx="89095" cy="58824"/>
          </a:xfrm>
          <a:prstGeom prst="rect">
            <a:avLst/>
          </a:prstGeom>
        </p:spPr>
      </p:pic>
      <p:pic>
        <p:nvPicPr>
          <p:cNvPr id="99" name="Image 96" descr=" ">    </p:cNvPr>
          <p:cNvPicPr>
            <a:picLocks noChangeAspect="1"/>
          </p:cNvPicPr>
          <p:nvPr/>
        </p:nvPicPr>
        <p:blipFill>
          <a:blip r:embed="rId192">
            <a:extLst>
              <a:ext uri="{96DAC541-7B7A-43D3-8B79-37D633B846F1}">
                <asvg:svgBlip xmlns:asvg="http://schemas.microsoft.com/office/drawing/2016/SVG/main" r:embed="rId193"/>
              </a:ext>
            </a:extLst>
          </a:blip>
          <a:stretch>
            <a:fillRect/>
          </a:stretch>
        </p:blipFill>
        <p:spPr>
          <a:xfrm>
            <a:off x="10053150" y="7234572"/>
            <a:ext cx="180208" cy="25375"/>
          </a:xfrm>
          <a:prstGeom prst="rect">
            <a:avLst/>
          </a:prstGeom>
        </p:spPr>
      </p:pic>
      <p:pic>
        <p:nvPicPr>
          <p:cNvPr id="100" name="Image 97" descr=" ">    </p:cNvPr>
          <p:cNvPicPr>
            <a:picLocks noChangeAspect="1"/>
          </p:cNvPicPr>
          <p:nvPr/>
        </p:nvPicPr>
        <p:blipFill>
          <a:blip r:embed="rId194">
            <a:extLst>
              <a:ext uri="{96DAC541-7B7A-43D3-8B79-37D633B846F1}">
                <asvg:svgBlip xmlns:asvg="http://schemas.microsoft.com/office/drawing/2016/SVG/main" r:embed="rId195"/>
              </a:ext>
            </a:extLst>
          </a:blip>
          <a:stretch>
            <a:fillRect/>
          </a:stretch>
        </p:blipFill>
        <p:spPr>
          <a:xfrm>
            <a:off x="10125949" y="7337636"/>
            <a:ext cx="101355" cy="64877"/>
          </a:xfrm>
          <a:prstGeom prst="rect">
            <a:avLst/>
          </a:prstGeom>
        </p:spPr>
      </p:pic>
      <p:pic>
        <p:nvPicPr>
          <p:cNvPr id="101" name="Image 98" descr=" ">    </p:cNvPr>
          <p:cNvPicPr>
            <a:picLocks noChangeAspect="1"/>
          </p:cNvPicPr>
          <p:nvPr/>
        </p:nvPicPr>
        <p:blipFill>
          <a:blip r:embed="rId196">
            <a:extLst>
              <a:ext uri="{96DAC541-7B7A-43D3-8B79-37D633B846F1}">
                <asvg:svgBlip xmlns:asvg="http://schemas.microsoft.com/office/drawing/2016/SVG/main" r:embed="rId197"/>
              </a:ext>
            </a:extLst>
          </a:blip>
          <a:stretch>
            <a:fillRect/>
          </a:stretch>
        </p:blipFill>
        <p:spPr>
          <a:xfrm>
            <a:off x="11316047" y="7125171"/>
            <a:ext cx="98176" cy="61850"/>
          </a:xfrm>
          <a:prstGeom prst="rect">
            <a:avLst/>
          </a:prstGeom>
        </p:spPr>
      </p:pic>
      <p:pic>
        <p:nvPicPr>
          <p:cNvPr id="102" name="Image 99" descr=" ">    </p:cNvPr>
          <p:cNvPicPr>
            <a:picLocks noChangeAspect="1"/>
          </p:cNvPicPr>
          <p:nvPr/>
        </p:nvPicPr>
        <p:blipFill>
          <a:blip r:embed="rId198">
            <a:extLst>
              <a:ext uri="{96DAC541-7B7A-43D3-8B79-37D633B846F1}">
                <asvg:svgBlip xmlns:asvg="http://schemas.microsoft.com/office/drawing/2016/SVG/main" r:embed="rId199"/>
              </a:ext>
            </a:extLst>
          </a:blip>
          <a:stretch>
            <a:fillRect/>
          </a:stretch>
        </p:blipFill>
        <p:spPr>
          <a:xfrm>
            <a:off x="11331184" y="7237611"/>
            <a:ext cx="92119" cy="22349"/>
          </a:xfrm>
          <a:prstGeom prst="rect">
            <a:avLst/>
          </a:prstGeom>
        </p:spPr>
      </p:pic>
      <p:pic>
        <p:nvPicPr>
          <p:cNvPr id="103" name="Image 100" descr=" ">    </p:cNvPr>
          <p:cNvPicPr>
            <a:picLocks noChangeAspect="1"/>
          </p:cNvPicPr>
          <p:nvPr/>
        </p:nvPicPr>
        <p:blipFill>
          <a:blip r:embed="rId200">
            <a:extLst>
              <a:ext uri="{96DAC541-7B7A-43D3-8B79-37D633B846F1}">
                <asvg:svgBlip xmlns:asvg="http://schemas.microsoft.com/office/drawing/2016/SVG/main" r:embed="rId201"/>
              </a:ext>
            </a:extLst>
          </a:blip>
          <a:stretch>
            <a:fillRect/>
          </a:stretch>
        </p:blipFill>
        <p:spPr>
          <a:xfrm>
            <a:off x="11331182" y="7322517"/>
            <a:ext cx="101203" cy="70929"/>
          </a:xfrm>
          <a:prstGeom prst="rect">
            <a:avLst/>
          </a:prstGeom>
        </p:spPr>
      </p:pic>
      <p:pic>
        <p:nvPicPr>
          <p:cNvPr id="104" name="Image 101" descr=" ">    </p:cNvPr>
          <p:cNvPicPr>
            <a:picLocks noChangeAspect="1"/>
          </p:cNvPicPr>
          <p:nvPr/>
        </p:nvPicPr>
        <p:blipFill>
          <a:blip r:embed="rId202">
            <a:extLst>
              <a:ext uri="{96DAC541-7B7A-43D3-8B79-37D633B846F1}">
                <asvg:svgBlip xmlns:asvg="http://schemas.microsoft.com/office/drawing/2016/SVG/main" r:embed="rId203"/>
              </a:ext>
            </a:extLst>
          </a:blip>
          <a:stretch>
            <a:fillRect/>
          </a:stretch>
        </p:blipFill>
        <p:spPr>
          <a:xfrm>
            <a:off x="10389912" y="6611355"/>
            <a:ext cx="178394" cy="52189"/>
          </a:xfrm>
          <a:prstGeom prst="rect">
            <a:avLst/>
          </a:prstGeom>
        </p:spPr>
      </p:pic>
      <p:pic>
        <p:nvPicPr>
          <p:cNvPr id="105" name="Image 102" descr=" ">    </p:cNvPr>
          <p:cNvPicPr>
            <a:picLocks noChangeAspect="1"/>
          </p:cNvPicPr>
          <p:nvPr/>
        </p:nvPicPr>
        <p:blipFill>
          <a:blip r:embed="rId204">
            <a:extLst>
              <a:ext uri="{96DAC541-7B7A-43D3-8B79-37D633B846F1}">
                <asvg:svgBlip xmlns:asvg="http://schemas.microsoft.com/office/drawing/2016/SVG/main" r:embed="rId205"/>
              </a:ext>
            </a:extLst>
          </a:blip>
          <a:stretch>
            <a:fillRect/>
          </a:stretch>
        </p:blipFill>
        <p:spPr>
          <a:xfrm>
            <a:off x="11050570" y="6627726"/>
            <a:ext cx="152815" cy="49585"/>
          </a:xfrm>
          <a:prstGeom prst="rect">
            <a:avLst/>
          </a:prstGeom>
        </p:spPr>
      </p:pic>
      <p:pic>
        <p:nvPicPr>
          <p:cNvPr id="106" name="Image 103" descr=" ">    </p:cNvPr>
          <p:cNvPicPr>
            <a:picLocks noChangeAspect="1"/>
          </p:cNvPicPr>
          <p:nvPr/>
        </p:nvPicPr>
        <p:blipFill>
          <a:blip r:embed="rId206">
            <a:extLst>
              <a:ext uri="{96DAC541-7B7A-43D3-8B79-37D633B846F1}">
                <asvg:svgBlip xmlns:asvg="http://schemas.microsoft.com/office/drawing/2016/SVG/main" r:embed="rId207"/>
              </a:ext>
            </a:extLst>
          </a:blip>
          <a:stretch>
            <a:fillRect/>
          </a:stretch>
        </p:blipFill>
        <p:spPr>
          <a:xfrm>
            <a:off x="10279093" y="6699287"/>
            <a:ext cx="510064" cy="509997"/>
          </a:xfrm>
          <a:prstGeom prst="rect">
            <a:avLst/>
          </a:prstGeom>
        </p:spPr>
      </p:pic>
      <p:pic>
        <p:nvPicPr>
          <p:cNvPr id="107" name="Image 104" descr=" ">    </p:cNvPr>
          <p:cNvPicPr>
            <a:picLocks noChangeAspect="1"/>
          </p:cNvPicPr>
          <p:nvPr/>
        </p:nvPicPr>
        <p:blipFill>
          <a:blip r:embed="rId208">
            <a:extLst>
              <a:ext uri="{96DAC541-7B7A-43D3-8B79-37D633B846F1}">
                <asvg:svgBlip xmlns:asvg="http://schemas.microsoft.com/office/drawing/2016/SVG/main" r:embed="rId209"/>
              </a:ext>
            </a:extLst>
          </a:blip>
          <a:stretch>
            <a:fillRect/>
          </a:stretch>
        </p:blipFill>
        <p:spPr>
          <a:xfrm>
            <a:off x="10430304" y="6787294"/>
            <a:ext cx="323373" cy="323329"/>
          </a:xfrm>
          <a:prstGeom prst="rect">
            <a:avLst/>
          </a:prstGeom>
        </p:spPr>
      </p:pic>
      <p:pic>
        <p:nvPicPr>
          <p:cNvPr id="108" name="Image 105" descr=" ">    </p:cNvPr>
          <p:cNvPicPr>
            <a:picLocks noChangeAspect="1"/>
          </p:cNvPicPr>
          <p:nvPr/>
        </p:nvPicPr>
        <p:blipFill>
          <a:blip r:embed="rId210">
            <a:extLst>
              <a:ext uri="{96DAC541-7B7A-43D3-8B79-37D633B846F1}">
                <asvg:svgBlip xmlns:asvg="http://schemas.microsoft.com/office/drawing/2016/SVG/main" r:embed="rId211"/>
              </a:ext>
            </a:extLst>
          </a:blip>
          <a:stretch>
            <a:fillRect/>
          </a:stretch>
        </p:blipFill>
        <p:spPr>
          <a:xfrm>
            <a:off x="10386404" y="6775710"/>
            <a:ext cx="185559" cy="185539"/>
          </a:xfrm>
          <a:prstGeom prst="rect">
            <a:avLst/>
          </a:prstGeom>
        </p:spPr>
      </p:pic>
      <p:pic>
        <p:nvPicPr>
          <p:cNvPr id="109" name="Image 106" descr=" ">    </p:cNvPr>
          <p:cNvPicPr>
            <a:picLocks noChangeAspect="1"/>
          </p:cNvPicPr>
          <p:nvPr/>
        </p:nvPicPr>
        <p:blipFill>
          <a:blip r:embed="rId212">
            <a:extLst>
              <a:ext uri="{96DAC541-7B7A-43D3-8B79-37D633B846F1}">
                <asvg:svgBlip xmlns:asvg="http://schemas.microsoft.com/office/drawing/2016/SVG/main" r:embed="rId213"/>
              </a:ext>
            </a:extLst>
          </a:blip>
          <a:stretch>
            <a:fillRect/>
          </a:stretch>
        </p:blipFill>
        <p:spPr>
          <a:xfrm>
            <a:off x="11004813" y="6724315"/>
            <a:ext cx="325003" cy="459929"/>
          </a:xfrm>
          <a:prstGeom prst="rect">
            <a:avLst/>
          </a:prstGeom>
        </p:spPr>
      </p:pic>
      <p:pic>
        <p:nvPicPr>
          <p:cNvPr id="110" name="Image 107" descr=" ">    </p:cNvPr>
          <p:cNvPicPr>
            <a:picLocks noChangeAspect="1"/>
          </p:cNvPicPr>
          <p:nvPr/>
        </p:nvPicPr>
        <p:blipFill>
          <a:blip r:embed="rId214">
            <a:extLst>
              <a:ext uri="{96DAC541-7B7A-43D3-8B79-37D633B846F1}">
                <asvg:svgBlip xmlns:asvg="http://schemas.microsoft.com/office/drawing/2016/SVG/main" r:embed="rId215"/>
              </a:ext>
            </a:extLst>
          </a:blip>
          <a:stretch>
            <a:fillRect/>
          </a:stretch>
        </p:blipFill>
        <p:spPr>
          <a:xfrm>
            <a:off x="11010648" y="6794624"/>
            <a:ext cx="240382" cy="319435"/>
          </a:xfrm>
          <a:prstGeom prst="rect">
            <a:avLst/>
          </a:prstGeom>
        </p:spPr>
      </p:pic>
      <p:pic>
        <p:nvPicPr>
          <p:cNvPr id="111" name="Image 108" descr=" ">    </p:cNvPr>
          <p:cNvPicPr>
            <a:picLocks noChangeAspect="1"/>
          </p:cNvPicPr>
          <p:nvPr/>
        </p:nvPicPr>
        <p:blipFill>
          <a:blip r:embed="rId216">
            <a:extLst>
              <a:ext uri="{96DAC541-7B7A-43D3-8B79-37D633B846F1}">
                <asvg:svgBlip xmlns:asvg="http://schemas.microsoft.com/office/drawing/2016/SVG/main" r:embed="rId217"/>
              </a:ext>
            </a:extLst>
          </a:blip>
          <a:stretch>
            <a:fillRect/>
          </a:stretch>
        </p:blipFill>
        <p:spPr>
          <a:xfrm>
            <a:off x="11114145" y="6792503"/>
            <a:ext cx="134438" cy="134417"/>
          </a:xfrm>
          <a:prstGeom prst="rect">
            <a:avLst/>
          </a:prstGeom>
        </p:spPr>
      </p:pic>
      <p:pic>
        <p:nvPicPr>
          <p:cNvPr id="112" name="Image 109" descr=" ">    </p:cNvPr>
          <p:cNvPicPr>
            <a:picLocks noChangeAspect="1"/>
          </p:cNvPicPr>
          <p:nvPr/>
        </p:nvPicPr>
        <p:blipFill>
          <a:blip r:embed="rId218">
            <a:extLst>
              <a:ext uri="{96DAC541-7B7A-43D3-8B79-37D633B846F1}">
                <asvg:svgBlip xmlns:asvg="http://schemas.microsoft.com/office/drawing/2016/SVG/main" r:embed="rId219"/>
              </a:ext>
            </a:extLst>
          </a:blip>
          <a:stretch>
            <a:fillRect/>
          </a:stretch>
        </p:blipFill>
        <p:spPr>
          <a:xfrm>
            <a:off x="9761311" y="7308255"/>
            <a:ext cx="1680939" cy="504254"/>
          </a:xfrm>
          <a:prstGeom prst="rect">
            <a:avLst/>
          </a:prstGeom>
        </p:spPr>
      </p:pic>
      <p:pic>
        <p:nvPicPr>
          <p:cNvPr id="113" name="Image 110" descr=" ">    </p:cNvPr>
          <p:cNvPicPr>
            <a:picLocks noChangeAspect="1"/>
          </p:cNvPicPr>
          <p:nvPr/>
        </p:nvPicPr>
        <p:blipFill>
          <a:blip r:embed="rId220">
            <a:extLst>
              <a:ext uri="{96DAC541-7B7A-43D3-8B79-37D633B846F1}">
                <asvg:svgBlip xmlns:asvg="http://schemas.microsoft.com/office/drawing/2016/SVG/main" r:embed="rId221"/>
              </a:ext>
            </a:extLst>
          </a:blip>
          <a:stretch>
            <a:fillRect/>
          </a:stretch>
        </p:blipFill>
        <p:spPr>
          <a:xfrm>
            <a:off x="10744080" y="7104000"/>
            <a:ext cx="302048" cy="118579"/>
          </a:xfrm>
          <a:prstGeom prst="rect">
            <a:avLst/>
          </a:prstGeom>
        </p:spPr>
      </p:pic>
      <p:pic>
        <p:nvPicPr>
          <p:cNvPr id="114" name="Image 111" descr=" ">    </p:cNvPr>
          <p:cNvPicPr>
            <a:picLocks noChangeAspect="1"/>
          </p:cNvPicPr>
          <p:nvPr/>
        </p:nvPicPr>
        <p:blipFill>
          <a:blip r:embed="rId222">
            <a:extLst>
              <a:ext uri="{96DAC541-7B7A-43D3-8B79-37D633B846F1}">
                <asvg:svgBlip xmlns:asvg="http://schemas.microsoft.com/office/drawing/2016/SVG/main" r:embed="rId223"/>
              </a:ext>
            </a:extLst>
          </a:blip>
          <a:stretch>
            <a:fillRect/>
          </a:stretch>
        </p:blipFill>
        <p:spPr>
          <a:xfrm>
            <a:off x="10794603" y="6989552"/>
            <a:ext cx="200808" cy="131750"/>
          </a:xfrm>
          <a:prstGeom prst="rect">
            <a:avLst/>
          </a:prstGeom>
        </p:spPr>
      </p:pic>
      <p:pic>
        <p:nvPicPr>
          <p:cNvPr id="115" name="Image 112" descr=" ">    </p:cNvPr>
          <p:cNvPicPr>
            <a:picLocks noChangeAspect="1"/>
          </p:cNvPicPr>
          <p:nvPr/>
        </p:nvPicPr>
        <p:blipFill>
          <a:blip r:embed="rId224">
            <a:extLst>
              <a:ext uri="{96DAC541-7B7A-43D3-8B79-37D633B846F1}">
                <asvg:svgBlip xmlns:asvg="http://schemas.microsoft.com/office/drawing/2016/SVG/main" r:embed="rId225"/>
              </a:ext>
            </a:extLst>
          </a:blip>
          <a:stretch>
            <a:fillRect/>
          </a:stretch>
        </p:blipFill>
        <p:spPr>
          <a:xfrm>
            <a:off x="10794603" y="7036184"/>
            <a:ext cx="200808" cy="84968"/>
          </a:xfrm>
          <a:prstGeom prst="rect">
            <a:avLst/>
          </a:prstGeom>
        </p:spPr>
      </p:pic>
      <p:pic>
        <p:nvPicPr>
          <p:cNvPr id="116" name="Image 113" descr=" ">    </p:cNvPr>
          <p:cNvPicPr>
            <a:picLocks noChangeAspect="1"/>
          </p:cNvPicPr>
          <p:nvPr/>
        </p:nvPicPr>
        <p:blipFill>
          <a:blip r:embed="rId226">
            <a:extLst>
              <a:ext uri="{96DAC541-7B7A-43D3-8B79-37D633B846F1}">
                <asvg:svgBlip xmlns:asvg="http://schemas.microsoft.com/office/drawing/2016/SVG/main" r:embed="rId227"/>
              </a:ext>
            </a:extLst>
          </a:blip>
          <a:stretch>
            <a:fillRect/>
          </a:stretch>
        </p:blipFill>
        <p:spPr>
          <a:xfrm>
            <a:off x="10821092" y="7148463"/>
            <a:ext cx="148933" cy="351507"/>
          </a:xfrm>
          <a:prstGeom prst="rect">
            <a:avLst/>
          </a:prstGeom>
        </p:spPr>
      </p:pic>
      <p:pic>
        <p:nvPicPr>
          <p:cNvPr id="117" name="Image 114" descr=" ">    </p:cNvPr>
          <p:cNvPicPr>
            <a:picLocks noChangeAspect="1"/>
          </p:cNvPicPr>
          <p:nvPr/>
        </p:nvPicPr>
        <p:blipFill>
          <a:blip r:embed="rId228">
            <a:extLst>
              <a:ext uri="{96DAC541-7B7A-43D3-8B79-37D633B846F1}">
                <asvg:svgBlip xmlns:asvg="http://schemas.microsoft.com/office/drawing/2016/SVG/main" r:embed="rId229"/>
              </a:ext>
            </a:extLst>
          </a:blip>
          <a:stretch>
            <a:fillRect/>
          </a:stretch>
        </p:blipFill>
        <p:spPr>
          <a:xfrm>
            <a:off x="10821092" y="7148463"/>
            <a:ext cx="148933" cy="351358"/>
          </a:xfrm>
          <a:prstGeom prst="rect">
            <a:avLst/>
          </a:prstGeom>
        </p:spPr>
      </p:pic>
      <p:pic>
        <p:nvPicPr>
          <p:cNvPr id="118" name="Image 115" descr=" ">    </p:cNvPr>
          <p:cNvPicPr>
            <a:picLocks noChangeAspect="1"/>
          </p:cNvPicPr>
          <p:nvPr/>
        </p:nvPicPr>
        <p:blipFill>
          <a:blip r:embed="rId230">
            <a:extLst>
              <a:ext uri="{96DAC541-7B7A-43D3-8B79-37D633B846F1}">
                <asvg:svgBlip xmlns:asvg="http://schemas.microsoft.com/office/drawing/2016/SVG/main" r:embed="rId231"/>
              </a:ext>
            </a:extLst>
          </a:blip>
          <a:stretch>
            <a:fillRect/>
          </a:stretch>
        </p:blipFill>
        <p:spPr>
          <a:xfrm>
            <a:off x="10839709" y="7303356"/>
            <a:ext cx="96988" cy="178953"/>
          </a:xfrm>
          <a:prstGeom prst="rect">
            <a:avLst/>
          </a:prstGeom>
        </p:spPr>
      </p:pic>
      <p:pic>
        <p:nvPicPr>
          <p:cNvPr id="119" name="Image 116" descr=" ">    </p:cNvPr>
          <p:cNvPicPr>
            <a:picLocks noChangeAspect="1"/>
          </p:cNvPicPr>
          <p:nvPr/>
        </p:nvPicPr>
        <p:blipFill>
          <a:blip r:embed="rId232">
            <a:extLst>
              <a:ext uri="{96DAC541-7B7A-43D3-8B79-37D633B846F1}">
                <asvg:svgBlip xmlns:asvg="http://schemas.microsoft.com/office/drawing/2016/SVG/main" r:embed="rId233"/>
              </a:ext>
            </a:extLst>
          </a:blip>
          <a:stretch>
            <a:fillRect/>
          </a:stretch>
        </p:blipFill>
        <p:spPr>
          <a:xfrm>
            <a:off x="10839709" y="7303356"/>
            <a:ext cx="92780" cy="178953"/>
          </a:xfrm>
          <a:prstGeom prst="rect">
            <a:avLst/>
          </a:prstGeom>
        </p:spPr>
      </p:pic>
      <p:pic>
        <p:nvPicPr>
          <p:cNvPr id="120" name="Image 117" descr=" ">    </p:cNvPr>
          <p:cNvPicPr>
            <a:picLocks noChangeAspect="1"/>
          </p:cNvPicPr>
          <p:nvPr/>
        </p:nvPicPr>
        <p:blipFill>
          <a:blip r:embed="rId234">
            <a:extLst>
              <a:ext uri="{96DAC541-7B7A-43D3-8B79-37D633B846F1}">
                <asvg:svgBlip xmlns:asvg="http://schemas.microsoft.com/office/drawing/2016/SVG/main" r:embed="rId235"/>
              </a:ext>
            </a:extLst>
          </a:blip>
          <a:stretch>
            <a:fillRect/>
          </a:stretch>
        </p:blipFill>
        <p:spPr>
          <a:xfrm>
            <a:off x="9618951" y="8588115"/>
            <a:ext cx="730151" cy="1022102"/>
          </a:xfrm>
          <a:prstGeom prst="rect">
            <a:avLst/>
          </a:prstGeom>
        </p:spPr>
      </p:pic>
      <p:pic>
        <p:nvPicPr>
          <p:cNvPr id="121" name="Image 118" descr=" ">    </p:cNvPr>
          <p:cNvPicPr>
            <a:picLocks noChangeAspect="1"/>
          </p:cNvPicPr>
          <p:nvPr/>
        </p:nvPicPr>
        <p:blipFill>
          <a:blip r:embed="rId236">
            <a:extLst>
              <a:ext uri="{96DAC541-7B7A-43D3-8B79-37D633B846F1}">
                <asvg:svgBlip xmlns:asvg="http://schemas.microsoft.com/office/drawing/2016/SVG/main" r:embed="rId237"/>
              </a:ext>
            </a:extLst>
          </a:blip>
          <a:stretch>
            <a:fillRect/>
          </a:stretch>
        </p:blipFill>
        <p:spPr>
          <a:xfrm>
            <a:off x="10025450" y="9463013"/>
            <a:ext cx="61295" cy="146596"/>
          </a:xfrm>
          <a:prstGeom prst="rect">
            <a:avLst/>
          </a:prstGeom>
        </p:spPr>
      </p:pic>
      <p:pic>
        <p:nvPicPr>
          <p:cNvPr id="122" name="Image 119" descr=" ">    </p:cNvPr>
          <p:cNvPicPr>
            <a:picLocks noChangeAspect="1"/>
          </p:cNvPicPr>
          <p:nvPr/>
        </p:nvPicPr>
        <p:blipFill>
          <a:blip r:embed="rId238">
            <a:extLst>
              <a:ext uri="{96DAC541-7B7A-43D3-8B79-37D633B846F1}">
                <asvg:svgBlip xmlns:asvg="http://schemas.microsoft.com/office/drawing/2016/SVG/main" r:embed="rId239"/>
              </a:ext>
            </a:extLst>
          </a:blip>
          <a:stretch>
            <a:fillRect/>
          </a:stretch>
        </p:blipFill>
        <p:spPr>
          <a:xfrm>
            <a:off x="9888777" y="9444992"/>
            <a:ext cx="75775" cy="114052"/>
          </a:xfrm>
          <a:prstGeom prst="rect">
            <a:avLst/>
          </a:prstGeom>
        </p:spPr>
      </p:pic>
      <p:pic>
        <p:nvPicPr>
          <p:cNvPr id="123" name="Image 120" descr=" ">    </p:cNvPr>
          <p:cNvPicPr>
            <a:picLocks noChangeAspect="1"/>
          </p:cNvPicPr>
          <p:nvPr/>
        </p:nvPicPr>
        <p:blipFill>
          <a:blip r:embed="rId240">
            <a:extLst>
              <a:ext uri="{96DAC541-7B7A-43D3-8B79-37D633B846F1}">
                <asvg:svgBlip xmlns:asvg="http://schemas.microsoft.com/office/drawing/2016/SVG/main" r:embed="rId241"/>
              </a:ext>
            </a:extLst>
          </a:blip>
          <a:stretch>
            <a:fillRect/>
          </a:stretch>
        </p:blipFill>
        <p:spPr>
          <a:xfrm>
            <a:off x="9618951" y="9130345"/>
            <a:ext cx="691473" cy="479871"/>
          </a:xfrm>
          <a:prstGeom prst="rect">
            <a:avLst/>
          </a:prstGeom>
        </p:spPr>
      </p:pic>
      <p:pic>
        <p:nvPicPr>
          <p:cNvPr id="124" name="Image 121" descr=" ">    </p:cNvPr>
          <p:cNvPicPr>
            <a:picLocks noChangeAspect="1"/>
          </p:cNvPicPr>
          <p:nvPr/>
        </p:nvPicPr>
        <p:blipFill>
          <a:blip r:embed="rId242">
            <a:extLst>
              <a:ext uri="{96DAC541-7B7A-43D3-8B79-37D633B846F1}">
                <asvg:svgBlip xmlns:asvg="http://schemas.microsoft.com/office/drawing/2016/SVG/main" r:embed="rId243"/>
              </a:ext>
            </a:extLst>
          </a:blip>
          <a:stretch>
            <a:fillRect/>
          </a:stretch>
        </p:blipFill>
        <p:spPr>
          <a:xfrm>
            <a:off x="10038769" y="8608715"/>
            <a:ext cx="288614" cy="821544"/>
          </a:xfrm>
          <a:prstGeom prst="rect">
            <a:avLst/>
          </a:prstGeom>
        </p:spPr>
      </p:pic>
      <p:pic>
        <p:nvPicPr>
          <p:cNvPr id="125" name="Image 122" descr=" ">    </p:cNvPr>
          <p:cNvPicPr>
            <a:picLocks noChangeAspect="1"/>
          </p:cNvPicPr>
          <p:nvPr/>
        </p:nvPicPr>
        <p:blipFill>
          <a:blip r:embed="rId244">
            <a:extLst>
              <a:ext uri="{96DAC541-7B7A-43D3-8B79-37D633B846F1}">
                <asvg:svgBlip xmlns:asvg="http://schemas.microsoft.com/office/drawing/2016/SVG/main" r:embed="rId245"/>
              </a:ext>
            </a:extLst>
          </a:blip>
          <a:stretch>
            <a:fillRect/>
          </a:stretch>
        </p:blipFill>
        <p:spPr>
          <a:xfrm>
            <a:off x="9241958" y="9122470"/>
            <a:ext cx="2369052" cy="802531"/>
          </a:xfrm>
          <a:prstGeom prst="rect">
            <a:avLst/>
          </a:prstGeom>
        </p:spPr>
      </p:pic>
      <p:pic>
        <p:nvPicPr>
          <p:cNvPr id="126" name="Image 123" descr=" ">    </p:cNvPr>
          <p:cNvPicPr>
            <a:picLocks noChangeAspect="1"/>
          </p:cNvPicPr>
          <p:nvPr/>
        </p:nvPicPr>
        <p:blipFill>
          <a:blip r:embed="rId246">
            <a:extLst>
              <a:ext uri="{96DAC541-7B7A-43D3-8B79-37D633B846F1}">
                <asvg:svgBlip xmlns:asvg="http://schemas.microsoft.com/office/drawing/2016/SVG/main" r:embed="rId247"/>
              </a:ext>
            </a:extLst>
          </a:blip>
          <a:stretch>
            <a:fillRect/>
          </a:stretch>
        </p:blipFill>
        <p:spPr>
          <a:xfrm>
            <a:off x="7937918" y="9005391"/>
            <a:ext cx="848620" cy="417810"/>
          </a:xfrm>
          <a:prstGeom prst="rect">
            <a:avLst/>
          </a:prstGeom>
        </p:spPr>
      </p:pic>
      <p:pic>
        <p:nvPicPr>
          <p:cNvPr id="127" name="Image 124" descr=" ">    </p:cNvPr>
          <p:cNvPicPr>
            <a:picLocks noChangeAspect="1"/>
          </p:cNvPicPr>
          <p:nvPr/>
        </p:nvPicPr>
        <p:blipFill>
          <a:blip r:embed="rId248">
            <a:extLst>
              <a:ext uri="{96DAC541-7B7A-43D3-8B79-37D633B846F1}">
                <asvg:svgBlip xmlns:asvg="http://schemas.microsoft.com/office/drawing/2016/SVG/main" r:embed="rId249"/>
              </a:ext>
            </a:extLst>
          </a:blip>
          <a:stretch>
            <a:fillRect/>
          </a:stretch>
        </p:blipFill>
        <p:spPr>
          <a:xfrm>
            <a:off x="7937918" y="9015475"/>
            <a:ext cx="847011" cy="407715"/>
          </a:xfrm>
          <a:prstGeom prst="rect">
            <a:avLst/>
          </a:prstGeom>
        </p:spPr>
      </p:pic>
      <p:pic>
        <p:nvPicPr>
          <p:cNvPr id="128" name="Image 125" descr=" ">    </p:cNvPr>
          <p:cNvPicPr>
            <a:picLocks noChangeAspect="1"/>
          </p:cNvPicPr>
          <p:nvPr/>
        </p:nvPicPr>
        <p:blipFill>
          <a:blip r:embed="rId250">
            <a:extLst>
              <a:ext uri="{96DAC541-7B7A-43D3-8B79-37D633B846F1}">
                <asvg:svgBlip xmlns:asvg="http://schemas.microsoft.com/office/drawing/2016/SVG/main" r:embed="rId251"/>
              </a:ext>
            </a:extLst>
          </a:blip>
          <a:stretch>
            <a:fillRect/>
          </a:stretch>
        </p:blipFill>
        <p:spPr>
          <a:xfrm>
            <a:off x="5889192" y="8854852"/>
            <a:ext cx="1993832" cy="516781"/>
          </a:xfrm>
          <a:prstGeom prst="rect">
            <a:avLst/>
          </a:prstGeom>
        </p:spPr>
      </p:pic>
      <p:pic>
        <p:nvPicPr>
          <p:cNvPr id="129" name="Image 126" descr=" ">    </p:cNvPr>
          <p:cNvPicPr>
            <a:picLocks noChangeAspect="1"/>
          </p:cNvPicPr>
          <p:nvPr/>
        </p:nvPicPr>
        <p:blipFill>
          <a:blip r:embed="rId252">
            <a:extLst>
              <a:ext uri="{96DAC541-7B7A-43D3-8B79-37D633B846F1}">
                <asvg:svgBlip xmlns:asvg="http://schemas.microsoft.com/office/drawing/2016/SVG/main" r:embed="rId253"/>
              </a:ext>
            </a:extLst>
          </a:blip>
          <a:stretch>
            <a:fillRect/>
          </a:stretch>
        </p:blipFill>
        <p:spPr>
          <a:xfrm>
            <a:off x="5889192" y="8854852"/>
            <a:ext cx="1993832" cy="516781"/>
          </a:xfrm>
          <a:prstGeom prst="rect">
            <a:avLst/>
          </a:prstGeom>
        </p:spPr>
      </p:pic>
      <p:pic>
        <p:nvPicPr>
          <p:cNvPr id="130" name="Image 127" descr=" ">    </p:cNvPr>
          <p:cNvPicPr>
            <a:picLocks noChangeAspect="1"/>
          </p:cNvPicPr>
          <p:nvPr/>
        </p:nvPicPr>
        <p:blipFill>
          <a:blip r:embed="rId254">
            <a:extLst>
              <a:ext uri="{96DAC541-7B7A-43D3-8B79-37D633B846F1}">
                <asvg:svgBlip xmlns:asvg="http://schemas.microsoft.com/office/drawing/2016/SVG/main" r:embed="rId255"/>
              </a:ext>
            </a:extLst>
          </a:blip>
          <a:stretch>
            <a:fillRect/>
          </a:stretch>
        </p:blipFill>
        <p:spPr>
          <a:xfrm>
            <a:off x="7174797" y="9133842"/>
            <a:ext cx="920170" cy="640060"/>
          </a:xfrm>
          <a:prstGeom prst="rect">
            <a:avLst/>
          </a:prstGeom>
        </p:spPr>
      </p:pic>
      <p:pic>
        <p:nvPicPr>
          <p:cNvPr id="131" name="Image 128" descr=" ">    </p:cNvPr>
          <p:cNvPicPr>
            <a:picLocks noChangeAspect="1"/>
          </p:cNvPicPr>
          <p:nvPr/>
        </p:nvPicPr>
        <p:blipFill>
          <a:blip r:embed="rId256">
            <a:extLst>
              <a:ext uri="{96DAC541-7B7A-43D3-8B79-37D633B846F1}">
                <asvg:svgBlip xmlns:asvg="http://schemas.microsoft.com/office/drawing/2016/SVG/main" r:embed="rId257"/>
              </a:ext>
            </a:extLst>
          </a:blip>
          <a:stretch>
            <a:fillRect/>
          </a:stretch>
        </p:blipFill>
        <p:spPr>
          <a:xfrm>
            <a:off x="7174948" y="9133842"/>
            <a:ext cx="758009" cy="547191"/>
          </a:xfrm>
          <a:prstGeom prst="rect">
            <a:avLst/>
          </a:prstGeom>
        </p:spPr>
      </p:pic>
      <p:pic>
        <p:nvPicPr>
          <p:cNvPr id="132" name="Image 129" descr=" ">    </p:cNvPr>
          <p:cNvPicPr>
            <a:picLocks noChangeAspect="1"/>
          </p:cNvPicPr>
          <p:nvPr/>
        </p:nvPicPr>
        <p:blipFill>
          <a:blip r:embed="rId258">
            <a:extLst>
              <a:ext uri="{96DAC541-7B7A-43D3-8B79-37D633B846F1}">
                <asvg:svgBlip xmlns:asvg="http://schemas.microsoft.com/office/drawing/2016/SVG/main" r:embed="rId259"/>
              </a:ext>
            </a:extLst>
          </a:blip>
          <a:stretch>
            <a:fillRect/>
          </a:stretch>
        </p:blipFill>
        <p:spPr>
          <a:xfrm>
            <a:off x="7576729" y="9588711"/>
            <a:ext cx="220918" cy="185204"/>
          </a:xfrm>
          <a:prstGeom prst="rect">
            <a:avLst/>
          </a:prstGeom>
        </p:spPr>
      </p:pic>
      <p:pic>
        <p:nvPicPr>
          <p:cNvPr id="133" name="Image 130" descr=" ">    </p:cNvPr>
          <p:cNvPicPr>
            <a:picLocks noChangeAspect="1"/>
          </p:cNvPicPr>
          <p:nvPr/>
        </p:nvPicPr>
        <p:blipFill>
          <a:blip r:embed="rId260">
            <a:extLst>
              <a:ext uri="{96DAC541-7B7A-43D3-8B79-37D633B846F1}">
                <asvg:svgBlip xmlns:asvg="http://schemas.microsoft.com/office/drawing/2016/SVG/main" r:embed="rId261"/>
              </a:ext>
            </a:extLst>
          </a:blip>
          <a:stretch>
            <a:fillRect/>
          </a:stretch>
        </p:blipFill>
        <p:spPr>
          <a:xfrm>
            <a:off x="7576729" y="9656366"/>
            <a:ext cx="220918" cy="117549"/>
          </a:xfrm>
          <a:prstGeom prst="rect">
            <a:avLst/>
          </a:prstGeom>
        </p:spPr>
      </p:pic>
      <p:pic>
        <p:nvPicPr>
          <p:cNvPr id="134" name="Image 131" descr=" ">    </p:cNvPr>
          <p:cNvPicPr>
            <a:picLocks noChangeAspect="1"/>
          </p:cNvPicPr>
          <p:nvPr/>
        </p:nvPicPr>
        <p:blipFill>
          <a:blip r:embed="rId262">
            <a:extLst>
              <a:ext uri="{96DAC541-7B7A-43D3-8B79-37D633B846F1}">
                <asvg:svgBlip xmlns:asvg="http://schemas.microsoft.com/office/drawing/2016/SVG/main" r:embed="rId263"/>
              </a:ext>
            </a:extLst>
          </a:blip>
          <a:stretch>
            <a:fillRect/>
          </a:stretch>
        </p:blipFill>
        <p:spPr>
          <a:xfrm>
            <a:off x="7812328" y="9531176"/>
            <a:ext cx="250945" cy="240804"/>
          </a:xfrm>
          <a:prstGeom prst="rect">
            <a:avLst/>
          </a:prstGeom>
        </p:spPr>
      </p:pic>
      <p:pic>
        <p:nvPicPr>
          <p:cNvPr id="135" name="Image 132" descr=" ">    </p:cNvPr>
          <p:cNvPicPr>
            <a:picLocks noChangeAspect="1"/>
          </p:cNvPicPr>
          <p:nvPr/>
        </p:nvPicPr>
        <p:blipFill>
          <a:blip r:embed="rId264">
            <a:extLst>
              <a:ext uri="{96DAC541-7B7A-43D3-8B79-37D633B846F1}">
                <asvg:svgBlip xmlns:asvg="http://schemas.microsoft.com/office/drawing/2016/SVG/main" r:embed="rId265"/>
              </a:ext>
            </a:extLst>
          </a:blip>
          <a:stretch>
            <a:fillRect/>
          </a:stretch>
        </p:blipFill>
        <p:spPr>
          <a:xfrm>
            <a:off x="7812328" y="9566325"/>
            <a:ext cx="250945" cy="205668"/>
          </a:xfrm>
          <a:prstGeom prst="rect">
            <a:avLst/>
          </a:prstGeom>
        </p:spPr>
      </p:pic>
      <p:pic>
        <p:nvPicPr>
          <p:cNvPr id="136" name="Image 133" descr=" ">    </p:cNvPr>
          <p:cNvPicPr>
            <a:picLocks noChangeAspect="1"/>
          </p:cNvPicPr>
          <p:nvPr/>
        </p:nvPicPr>
        <p:blipFill>
          <a:blip r:embed="rId266">
            <a:extLst>
              <a:ext uri="{96DAC541-7B7A-43D3-8B79-37D633B846F1}">
                <asvg:svgBlip xmlns:asvg="http://schemas.microsoft.com/office/drawing/2016/SVG/main" r:embed="rId267"/>
              </a:ext>
            </a:extLst>
          </a:blip>
          <a:stretch>
            <a:fillRect/>
          </a:stretch>
        </p:blipFill>
        <p:spPr>
          <a:xfrm>
            <a:off x="8027319" y="9462343"/>
            <a:ext cx="67545" cy="174947"/>
          </a:xfrm>
          <a:prstGeom prst="rect">
            <a:avLst/>
          </a:prstGeom>
        </p:spPr>
      </p:pic>
      <p:pic>
        <p:nvPicPr>
          <p:cNvPr id="137" name="Image 134" descr=" ">    </p:cNvPr>
          <p:cNvPicPr>
            <a:picLocks noChangeAspect="1"/>
          </p:cNvPicPr>
          <p:nvPr/>
        </p:nvPicPr>
        <p:blipFill>
          <a:blip r:embed="rId268">
            <a:extLst>
              <a:ext uri="{96DAC541-7B7A-43D3-8B79-37D633B846F1}">
                <asvg:svgBlip xmlns:asvg="http://schemas.microsoft.com/office/drawing/2016/SVG/main" r:embed="rId269"/>
              </a:ext>
            </a:extLst>
          </a:blip>
          <a:stretch>
            <a:fillRect/>
          </a:stretch>
        </p:blipFill>
        <p:spPr>
          <a:xfrm>
            <a:off x="8029975" y="9536336"/>
            <a:ext cx="64887" cy="98971"/>
          </a:xfrm>
          <a:prstGeom prst="rect">
            <a:avLst/>
          </a:prstGeom>
        </p:spPr>
      </p:pic>
      <p:pic>
        <p:nvPicPr>
          <p:cNvPr id="138" name="Image 135" descr=" ">    </p:cNvPr>
          <p:cNvPicPr>
            <a:picLocks noChangeAspect="1"/>
          </p:cNvPicPr>
          <p:nvPr/>
        </p:nvPicPr>
        <p:blipFill>
          <a:blip r:embed="rId270">
            <a:extLst>
              <a:ext uri="{96DAC541-7B7A-43D3-8B79-37D633B846F1}">
                <asvg:svgBlip xmlns:asvg="http://schemas.microsoft.com/office/drawing/2016/SVG/main" r:embed="rId271"/>
              </a:ext>
            </a:extLst>
          </a:blip>
          <a:stretch>
            <a:fillRect/>
          </a:stretch>
        </p:blipFill>
        <p:spPr>
          <a:xfrm>
            <a:off x="5276481" y="9079235"/>
            <a:ext cx="920321" cy="639911"/>
          </a:xfrm>
          <a:prstGeom prst="rect">
            <a:avLst/>
          </a:prstGeom>
        </p:spPr>
      </p:pic>
      <p:pic>
        <p:nvPicPr>
          <p:cNvPr id="139" name="Image 136" descr=" ">    </p:cNvPr>
          <p:cNvPicPr>
            <a:picLocks noChangeAspect="1"/>
          </p:cNvPicPr>
          <p:nvPr/>
        </p:nvPicPr>
        <p:blipFill>
          <a:blip r:embed="rId272">
            <a:extLst>
              <a:ext uri="{96DAC541-7B7A-43D3-8B79-37D633B846F1}">
                <asvg:svgBlip xmlns:asvg="http://schemas.microsoft.com/office/drawing/2016/SVG/main" r:embed="rId273"/>
              </a:ext>
            </a:extLst>
          </a:blip>
          <a:stretch>
            <a:fillRect/>
          </a:stretch>
        </p:blipFill>
        <p:spPr>
          <a:xfrm>
            <a:off x="5652960" y="9079086"/>
            <a:ext cx="543843" cy="579723"/>
          </a:xfrm>
          <a:prstGeom prst="rect">
            <a:avLst/>
          </a:prstGeom>
        </p:spPr>
      </p:pic>
      <p:pic>
        <p:nvPicPr>
          <p:cNvPr id="140" name="Image 137" descr=" ">    </p:cNvPr>
          <p:cNvPicPr>
            <a:picLocks noChangeAspect="1"/>
          </p:cNvPicPr>
          <p:nvPr/>
        </p:nvPicPr>
        <p:blipFill>
          <a:blip r:embed="rId274">
            <a:extLst>
              <a:ext uri="{96DAC541-7B7A-43D3-8B79-37D633B846F1}">
                <asvg:svgBlip xmlns:asvg="http://schemas.microsoft.com/office/drawing/2016/SVG/main" r:embed="rId275"/>
              </a:ext>
            </a:extLst>
          </a:blip>
          <a:stretch>
            <a:fillRect/>
          </a:stretch>
        </p:blipFill>
        <p:spPr>
          <a:xfrm>
            <a:off x="5791218" y="7342250"/>
            <a:ext cx="2518581" cy="1846312"/>
          </a:xfrm>
          <a:prstGeom prst="rect">
            <a:avLst/>
          </a:prstGeom>
        </p:spPr>
      </p:pic>
      <p:pic>
        <p:nvPicPr>
          <p:cNvPr id="141" name="Image 138" descr=" ">    </p:cNvPr>
          <p:cNvPicPr>
            <a:picLocks noChangeAspect="1"/>
          </p:cNvPicPr>
          <p:nvPr/>
        </p:nvPicPr>
        <p:blipFill>
          <a:blip r:embed="rId276">
            <a:extLst>
              <a:ext uri="{96DAC541-7B7A-43D3-8B79-37D633B846F1}">
                <asvg:svgBlip xmlns:asvg="http://schemas.microsoft.com/office/drawing/2016/SVG/main" r:embed="rId277"/>
              </a:ext>
            </a:extLst>
          </a:blip>
          <a:stretch>
            <a:fillRect/>
          </a:stretch>
        </p:blipFill>
        <p:spPr>
          <a:xfrm>
            <a:off x="5791297" y="8297689"/>
            <a:ext cx="659072" cy="657051"/>
          </a:xfrm>
          <a:prstGeom prst="rect">
            <a:avLst/>
          </a:prstGeom>
        </p:spPr>
      </p:pic>
      <p:pic>
        <p:nvPicPr>
          <p:cNvPr id="142" name="Image 139" descr=" ">    </p:cNvPr>
          <p:cNvPicPr>
            <a:picLocks noChangeAspect="1"/>
          </p:cNvPicPr>
          <p:nvPr/>
        </p:nvPicPr>
        <p:blipFill>
          <a:blip r:embed="rId278">
            <a:extLst>
              <a:ext uri="{96DAC541-7B7A-43D3-8B79-37D633B846F1}">
                <asvg:svgBlip xmlns:asvg="http://schemas.microsoft.com/office/drawing/2016/SVG/main" r:embed="rId279"/>
              </a:ext>
            </a:extLst>
          </a:blip>
          <a:stretch>
            <a:fillRect/>
          </a:stretch>
        </p:blipFill>
        <p:spPr>
          <a:xfrm>
            <a:off x="5832919" y="7514382"/>
            <a:ext cx="585511" cy="651991"/>
          </a:xfrm>
          <a:prstGeom prst="rect">
            <a:avLst/>
          </a:prstGeom>
        </p:spPr>
      </p:pic>
      <p:pic>
        <p:nvPicPr>
          <p:cNvPr id="143" name="Image 140" descr=" ">    </p:cNvPr>
          <p:cNvPicPr>
            <a:picLocks noChangeAspect="1"/>
          </p:cNvPicPr>
          <p:nvPr/>
        </p:nvPicPr>
        <p:blipFill>
          <a:blip r:embed="rId280">
            <a:extLst>
              <a:ext uri="{96DAC541-7B7A-43D3-8B79-37D633B846F1}">
                <asvg:svgBlip xmlns:asvg="http://schemas.microsoft.com/office/drawing/2016/SVG/main" r:embed="rId281"/>
              </a:ext>
            </a:extLst>
          </a:blip>
          <a:stretch>
            <a:fillRect/>
          </a:stretch>
        </p:blipFill>
        <p:spPr>
          <a:xfrm>
            <a:off x="6446380" y="7793124"/>
            <a:ext cx="728340" cy="812416"/>
          </a:xfrm>
          <a:prstGeom prst="rect">
            <a:avLst/>
          </a:prstGeom>
        </p:spPr>
      </p:pic>
      <p:pic>
        <p:nvPicPr>
          <p:cNvPr id="144" name="Image 141" descr=" ">    </p:cNvPr>
          <p:cNvPicPr>
            <a:picLocks noChangeAspect="1"/>
          </p:cNvPicPr>
          <p:nvPr/>
        </p:nvPicPr>
        <p:blipFill>
          <a:blip r:embed="rId282">
            <a:extLst>
              <a:ext uri="{96DAC541-7B7A-43D3-8B79-37D633B846F1}">
                <asvg:svgBlip xmlns:asvg="http://schemas.microsoft.com/office/drawing/2016/SVG/main" r:embed="rId283"/>
              </a:ext>
            </a:extLst>
          </a:blip>
          <a:stretch>
            <a:fillRect/>
          </a:stretch>
        </p:blipFill>
        <p:spPr>
          <a:xfrm>
            <a:off x="6777219" y="7342250"/>
            <a:ext cx="921103" cy="525140"/>
          </a:xfrm>
          <a:prstGeom prst="rect">
            <a:avLst/>
          </a:prstGeom>
        </p:spPr>
      </p:pic>
      <p:pic>
        <p:nvPicPr>
          <p:cNvPr id="145" name="Image 142" descr=" ">    </p:cNvPr>
          <p:cNvPicPr>
            <a:picLocks noChangeAspect="1"/>
          </p:cNvPicPr>
          <p:nvPr/>
        </p:nvPicPr>
        <p:blipFill>
          <a:blip r:embed="rId284">
            <a:extLst>
              <a:ext uri="{96DAC541-7B7A-43D3-8B79-37D633B846F1}">
                <asvg:svgBlip xmlns:asvg="http://schemas.microsoft.com/office/drawing/2016/SVG/main" r:embed="rId285"/>
              </a:ext>
            </a:extLst>
          </a:blip>
          <a:stretch>
            <a:fillRect/>
          </a:stretch>
        </p:blipFill>
        <p:spPr>
          <a:xfrm>
            <a:off x="7275078" y="7920943"/>
            <a:ext cx="680291" cy="675953"/>
          </a:xfrm>
          <a:prstGeom prst="rect">
            <a:avLst/>
          </a:prstGeom>
        </p:spPr>
      </p:pic>
      <p:pic>
        <p:nvPicPr>
          <p:cNvPr id="146" name="Image 143" descr=" ">    </p:cNvPr>
          <p:cNvPicPr>
            <a:picLocks noChangeAspect="1"/>
          </p:cNvPicPr>
          <p:nvPr/>
        </p:nvPicPr>
        <p:blipFill>
          <a:blip r:embed="rId286">
            <a:extLst>
              <a:ext uri="{96DAC541-7B7A-43D3-8B79-37D633B846F1}">
                <asvg:svgBlip xmlns:asvg="http://schemas.microsoft.com/office/drawing/2016/SVG/main" r:embed="rId287"/>
              </a:ext>
            </a:extLst>
          </a:blip>
          <a:stretch>
            <a:fillRect/>
          </a:stretch>
        </p:blipFill>
        <p:spPr>
          <a:xfrm>
            <a:off x="7790664" y="8422791"/>
            <a:ext cx="518863" cy="740246"/>
          </a:xfrm>
          <a:prstGeom prst="rect">
            <a:avLst/>
          </a:prstGeom>
        </p:spPr>
      </p:pic>
      <p:pic>
        <p:nvPicPr>
          <p:cNvPr id="147" name="Image 144" descr=" ">    </p:cNvPr>
          <p:cNvPicPr>
            <a:picLocks noChangeAspect="1"/>
          </p:cNvPicPr>
          <p:nvPr/>
        </p:nvPicPr>
        <p:blipFill>
          <a:blip r:embed="rId288">
            <a:extLst>
              <a:ext uri="{96DAC541-7B7A-43D3-8B79-37D633B846F1}">
                <asvg:svgBlip xmlns:asvg="http://schemas.microsoft.com/office/drawing/2016/SVG/main" r:embed="rId289"/>
              </a:ext>
            </a:extLst>
          </a:blip>
          <a:stretch>
            <a:fillRect/>
          </a:stretch>
        </p:blipFill>
        <p:spPr>
          <a:xfrm>
            <a:off x="7877562" y="7602773"/>
            <a:ext cx="368699" cy="495164"/>
          </a:xfrm>
          <a:prstGeom prst="rect">
            <a:avLst/>
          </a:prstGeom>
        </p:spPr>
      </p:pic>
      <p:pic>
        <p:nvPicPr>
          <p:cNvPr id="148" name="Image 145" descr=" ">    </p:cNvPr>
          <p:cNvPicPr>
            <a:picLocks noChangeAspect="1"/>
          </p:cNvPicPr>
          <p:nvPr/>
        </p:nvPicPr>
        <p:blipFill>
          <a:blip r:embed="rId290">
            <a:extLst>
              <a:ext uri="{96DAC541-7B7A-43D3-8B79-37D633B846F1}">
                <asvg:svgBlip xmlns:asvg="http://schemas.microsoft.com/office/drawing/2016/SVG/main" r:embed="rId291"/>
              </a:ext>
            </a:extLst>
          </a:blip>
          <a:stretch>
            <a:fillRect/>
          </a:stretch>
        </p:blipFill>
        <p:spPr>
          <a:xfrm>
            <a:off x="8127296" y="8013948"/>
            <a:ext cx="9989" cy="16036"/>
          </a:xfrm>
          <a:prstGeom prst="rect">
            <a:avLst/>
          </a:prstGeom>
        </p:spPr>
      </p:pic>
      <p:pic>
        <p:nvPicPr>
          <p:cNvPr id="149" name="Image 146" descr=" ">    </p:cNvPr>
          <p:cNvPicPr>
            <a:picLocks noChangeAspect="1"/>
          </p:cNvPicPr>
          <p:nvPr/>
        </p:nvPicPr>
        <p:blipFill>
          <a:blip r:embed="rId292">
            <a:extLst>
              <a:ext uri="{96DAC541-7B7A-43D3-8B79-37D633B846F1}">
                <asvg:svgBlip xmlns:asvg="http://schemas.microsoft.com/office/drawing/2016/SVG/main" r:embed="rId293"/>
              </a:ext>
            </a:extLst>
          </a:blip>
          <a:stretch>
            <a:fillRect/>
          </a:stretch>
        </p:blipFill>
        <p:spPr>
          <a:xfrm>
            <a:off x="5904284" y="7861846"/>
            <a:ext cx="2376517" cy="1326555"/>
          </a:xfrm>
          <a:prstGeom prst="rect">
            <a:avLst/>
          </a:prstGeom>
        </p:spPr>
      </p:pic>
      <p:pic>
        <p:nvPicPr>
          <p:cNvPr id="150" name="Image 147" descr=" ">    </p:cNvPr>
          <p:cNvPicPr>
            <a:picLocks noChangeAspect="1"/>
          </p:cNvPicPr>
          <p:nvPr/>
        </p:nvPicPr>
        <p:blipFill>
          <a:blip r:embed="rId294">
            <a:extLst>
              <a:ext uri="{96DAC541-7B7A-43D3-8B79-37D633B846F1}">
                <asvg:svgBlip xmlns:asvg="http://schemas.microsoft.com/office/drawing/2016/SVG/main" r:embed="rId295"/>
              </a:ext>
            </a:extLst>
          </a:blip>
          <a:stretch>
            <a:fillRect/>
          </a:stretch>
        </p:blipFill>
        <p:spPr>
          <a:xfrm>
            <a:off x="5766680" y="8650362"/>
            <a:ext cx="2642287" cy="650677"/>
          </a:xfrm>
          <a:prstGeom prst="rect">
            <a:avLst/>
          </a:prstGeom>
        </p:spPr>
      </p:pic>
      <p:pic>
        <p:nvPicPr>
          <p:cNvPr id="151" name="Image 148" descr=" ">    </p:cNvPr>
          <p:cNvPicPr>
            <a:picLocks noChangeAspect="1"/>
          </p:cNvPicPr>
          <p:nvPr/>
        </p:nvPicPr>
        <p:blipFill>
          <a:blip r:embed="rId296">
            <a:extLst>
              <a:ext uri="{96DAC541-7B7A-43D3-8B79-37D633B846F1}">
                <asvg:svgBlip xmlns:asvg="http://schemas.microsoft.com/office/drawing/2016/SVG/main" r:embed="rId297"/>
              </a:ext>
            </a:extLst>
          </a:blip>
          <a:stretch>
            <a:fillRect/>
          </a:stretch>
        </p:blipFill>
        <p:spPr>
          <a:xfrm>
            <a:off x="5857999" y="8906979"/>
            <a:ext cx="55718" cy="199864"/>
          </a:xfrm>
          <a:prstGeom prst="rect">
            <a:avLst/>
          </a:prstGeom>
        </p:spPr>
      </p:pic>
      <p:pic>
        <p:nvPicPr>
          <p:cNvPr id="152" name="Image 149" descr=" ">    </p:cNvPr>
          <p:cNvPicPr>
            <a:picLocks noChangeAspect="1"/>
          </p:cNvPicPr>
          <p:nvPr/>
        </p:nvPicPr>
        <p:blipFill>
          <a:blip r:embed="rId298">
            <a:extLst>
              <a:ext uri="{96DAC541-7B7A-43D3-8B79-37D633B846F1}">
                <asvg:svgBlip xmlns:asvg="http://schemas.microsoft.com/office/drawing/2016/SVG/main" r:embed="rId299"/>
              </a:ext>
            </a:extLst>
          </a:blip>
          <a:stretch>
            <a:fillRect/>
          </a:stretch>
        </p:blipFill>
        <p:spPr>
          <a:xfrm>
            <a:off x="6167780" y="8917422"/>
            <a:ext cx="38808" cy="216061"/>
          </a:xfrm>
          <a:prstGeom prst="rect">
            <a:avLst/>
          </a:prstGeom>
        </p:spPr>
      </p:pic>
      <p:pic>
        <p:nvPicPr>
          <p:cNvPr id="153" name="Image 150" descr=" ">    </p:cNvPr>
          <p:cNvPicPr>
            <a:picLocks noChangeAspect="1"/>
          </p:cNvPicPr>
          <p:nvPr/>
        </p:nvPicPr>
        <p:blipFill>
          <a:blip r:embed="rId300">
            <a:extLst>
              <a:ext uri="{96DAC541-7B7A-43D3-8B79-37D633B846F1}">
                <asvg:svgBlip xmlns:asvg="http://schemas.microsoft.com/office/drawing/2016/SVG/main" r:embed="rId301"/>
              </a:ext>
            </a:extLst>
          </a:blip>
          <a:stretch>
            <a:fillRect/>
          </a:stretch>
        </p:blipFill>
        <p:spPr>
          <a:xfrm>
            <a:off x="6494252" y="8778639"/>
            <a:ext cx="40925" cy="196689"/>
          </a:xfrm>
          <a:prstGeom prst="rect">
            <a:avLst/>
          </a:prstGeom>
        </p:spPr>
      </p:pic>
      <p:pic>
        <p:nvPicPr>
          <p:cNvPr id="154" name="Image 151" descr=" ">    </p:cNvPr>
          <p:cNvPicPr>
            <a:picLocks noChangeAspect="1"/>
          </p:cNvPicPr>
          <p:nvPr/>
        </p:nvPicPr>
        <p:blipFill>
          <a:blip r:embed="rId302">
            <a:extLst>
              <a:ext uri="{96DAC541-7B7A-43D3-8B79-37D633B846F1}">
                <asvg:svgBlip xmlns:asvg="http://schemas.microsoft.com/office/drawing/2016/SVG/main" r:embed="rId303"/>
              </a:ext>
            </a:extLst>
          </a:blip>
          <a:stretch>
            <a:fillRect/>
          </a:stretch>
        </p:blipFill>
        <p:spPr>
          <a:xfrm>
            <a:off x="6827738" y="8684369"/>
            <a:ext cx="67963" cy="245108"/>
          </a:xfrm>
          <a:prstGeom prst="rect">
            <a:avLst/>
          </a:prstGeom>
        </p:spPr>
      </p:pic>
      <p:pic>
        <p:nvPicPr>
          <p:cNvPr id="155" name="Image 152" descr=" ">    </p:cNvPr>
          <p:cNvPicPr>
            <a:picLocks noChangeAspect="1"/>
          </p:cNvPicPr>
          <p:nvPr/>
        </p:nvPicPr>
        <p:blipFill>
          <a:blip r:embed="rId304">
            <a:extLst>
              <a:ext uri="{96DAC541-7B7A-43D3-8B79-37D633B846F1}">
                <asvg:svgBlip xmlns:asvg="http://schemas.microsoft.com/office/drawing/2016/SVG/main" r:embed="rId305"/>
              </a:ext>
            </a:extLst>
          </a:blip>
          <a:stretch>
            <a:fillRect/>
          </a:stretch>
        </p:blipFill>
        <p:spPr>
          <a:xfrm>
            <a:off x="7128688" y="8778801"/>
            <a:ext cx="112252" cy="253281"/>
          </a:xfrm>
          <a:prstGeom prst="rect">
            <a:avLst/>
          </a:prstGeom>
        </p:spPr>
      </p:pic>
      <p:pic>
        <p:nvPicPr>
          <p:cNvPr id="156" name="Image 153" descr=" ">    </p:cNvPr>
          <p:cNvPicPr>
            <a:picLocks noChangeAspect="1"/>
          </p:cNvPicPr>
          <p:nvPr/>
        </p:nvPicPr>
        <p:blipFill>
          <a:blip r:embed="rId306">
            <a:extLst>
              <a:ext uri="{96DAC541-7B7A-43D3-8B79-37D633B846F1}">
                <asvg:svgBlip xmlns:asvg="http://schemas.microsoft.com/office/drawing/2016/SVG/main" r:embed="rId307"/>
              </a:ext>
            </a:extLst>
          </a:blip>
          <a:stretch>
            <a:fillRect/>
          </a:stretch>
        </p:blipFill>
        <p:spPr>
          <a:xfrm>
            <a:off x="7430641" y="8968122"/>
            <a:ext cx="122845" cy="222114"/>
          </a:xfrm>
          <a:prstGeom prst="rect">
            <a:avLst/>
          </a:prstGeom>
        </p:spPr>
      </p:pic>
      <p:pic>
        <p:nvPicPr>
          <p:cNvPr id="157" name="Image 154" descr=" ">    </p:cNvPr>
          <p:cNvPicPr>
            <a:picLocks noChangeAspect="1"/>
          </p:cNvPicPr>
          <p:nvPr/>
        </p:nvPicPr>
        <p:blipFill>
          <a:blip r:embed="rId308">
            <a:extLst>
              <a:ext uri="{96DAC541-7B7A-43D3-8B79-37D633B846F1}">
                <asvg:svgBlip xmlns:asvg="http://schemas.microsoft.com/office/drawing/2016/SVG/main" r:embed="rId309"/>
              </a:ext>
            </a:extLst>
          </a:blip>
          <a:stretch>
            <a:fillRect/>
          </a:stretch>
        </p:blipFill>
        <p:spPr>
          <a:xfrm>
            <a:off x="7778604" y="9051652"/>
            <a:ext cx="78202" cy="227707"/>
          </a:xfrm>
          <a:prstGeom prst="rect">
            <a:avLst/>
          </a:prstGeom>
        </p:spPr>
      </p:pic>
      <p:pic>
        <p:nvPicPr>
          <p:cNvPr id="158" name="Image 155" descr=" ">    </p:cNvPr>
          <p:cNvPicPr>
            <a:picLocks noChangeAspect="1"/>
          </p:cNvPicPr>
          <p:nvPr/>
        </p:nvPicPr>
        <p:blipFill>
          <a:blip r:embed="rId310">
            <a:extLst>
              <a:ext uri="{96DAC541-7B7A-43D3-8B79-37D633B846F1}">
                <asvg:svgBlip xmlns:asvg="http://schemas.microsoft.com/office/drawing/2016/SVG/main" r:embed="rId311"/>
              </a:ext>
            </a:extLst>
          </a:blip>
          <a:stretch>
            <a:fillRect/>
          </a:stretch>
        </p:blipFill>
        <p:spPr>
          <a:xfrm>
            <a:off x="8120815" y="8966163"/>
            <a:ext cx="67052" cy="257820"/>
          </a:xfrm>
          <a:prstGeom prst="rect">
            <a:avLst/>
          </a:prstGeom>
        </p:spPr>
      </p:pic>
      <p:pic>
        <p:nvPicPr>
          <p:cNvPr id="159" name="Image 156" descr=" ">    </p:cNvPr>
          <p:cNvPicPr>
            <a:picLocks noChangeAspect="1"/>
          </p:cNvPicPr>
          <p:nvPr/>
        </p:nvPicPr>
        <p:blipFill>
          <a:blip r:embed="rId312">
            <a:extLst>
              <a:ext uri="{96DAC541-7B7A-43D3-8B79-37D633B846F1}">
                <asvg:svgBlip xmlns:asvg="http://schemas.microsoft.com/office/drawing/2016/SVG/main" r:embed="rId313"/>
              </a:ext>
            </a:extLst>
          </a:blip>
          <a:stretch>
            <a:fillRect/>
          </a:stretch>
        </p:blipFill>
        <p:spPr>
          <a:xfrm>
            <a:off x="8258698" y="8846307"/>
            <a:ext cx="97499" cy="186246"/>
          </a:xfrm>
          <a:prstGeom prst="rect">
            <a:avLst/>
          </a:prstGeom>
        </p:spPr>
      </p:pic>
      <p:pic>
        <p:nvPicPr>
          <p:cNvPr id="160" name="Image 157" descr=" ">    </p:cNvPr>
          <p:cNvPicPr>
            <a:picLocks noChangeAspect="1"/>
          </p:cNvPicPr>
          <p:nvPr/>
        </p:nvPicPr>
        <p:blipFill>
          <a:blip r:embed="rId314">
            <a:extLst>
              <a:ext uri="{96DAC541-7B7A-43D3-8B79-37D633B846F1}">
                <asvg:svgBlip xmlns:asvg="http://schemas.microsoft.com/office/drawing/2016/SVG/main" r:embed="rId315"/>
              </a:ext>
            </a:extLst>
          </a:blip>
          <a:stretch>
            <a:fillRect/>
          </a:stretch>
        </p:blipFill>
        <p:spPr>
          <a:xfrm>
            <a:off x="5766680" y="8836434"/>
            <a:ext cx="2642287" cy="464604"/>
          </a:xfrm>
          <a:prstGeom prst="rect">
            <a:avLst/>
          </a:prstGeom>
        </p:spPr>
      </p:pic>
      <p:pic>
        <p:nvPicPr>
          <p:cNvPr id="161" name="Image 158" descr=" ">    </p:cNvPr>
          <p:cNvPicPr>
            <a:picLocks noChangeAspect="1"/>
          </p:cNvPicPr>
          <p:nvPr/>
        </p:nvPicPr>
        <p:blipFill>
          <a:blip r:embed="rId316">
            <a:extLst>
              <a:ext uri="{96DAC541-7B7A-43D3-8B79-37D633B846F1}">
                <asvg:svgBlip xmlns:asvg="http://schemas.microsoft.com/office/drawing/2016/SVG/main" r:embed="rId317"/>
              </a:ext>
            </a:extLst>
          </a:blip>
          <a:stretch>
            <a:fillRect/>
          </a:stretch>
        </p:blipFill>
        <p:spPr>
          <a:xfrm>
            <a:off x="6121098" y="8203406"/>
            <a:ext cx="1463923" cy="1233227"/>
          </a:xfrm>
          <a:prstGeom prst="rect">
            <a:avLst/>
          </a:prstGeom>
        </p:spPr>
      </p:pic>
      <p:pic>
        <p:nvPicPr>
          <p:cNvPr id="162" name="Image 159" descr=" ">    </p:cNvPr>
          <p:cNvPicPr>
            <a:picLocks noChangeAspect="1"/>
          </p:cNvPicPr>
          <p:nvPr/>
        </p:nvPicPr>
        <p:blipFill>
          <a:blip r:embed="rId318">
            <a:extLst>
              <a:ext uri="{96DAC541-7B7A-43D3-8B79-37D633B846F1}">
                <asvg:svgBlip xmlns:asvg="http://schemas.microsoft.com/office/drawing/2016/SVG/main" r:embed="rId319"/>
              </a:ext>
            </a:extLst>
          </a:blip>
          <a:stretch>
            <a:fillRect/>
          </a:stretch>
        </p:blipFill>
        <p:spPr>
          <a:xfrm>
            <a:off x="6638537" y="8753202"/>
            <a:ext cx="940706" cy="399430"/>
          </a:xfrm>
          <a:prstGeom prst="rect">
            <a:avLst/>
          </a:prstGeom>
        </p:spPr>
      </p:pic>
      <p:pic>
        <p:nvPicPr>
          <p:cNvPr id="163" name="Image 160" descr=" ">    </p:cNvPr>
          <p:cNvPicPr>
            <a:picLocks noChangeAspect="1"/>
          </p:cNvPicPr>
          <p:nvPr/>
        </p:nvPicPr>
        <p:blipFill>
          <a:blip r:embed="rId320">
            <a:extLst>
              <a:ext uri="{96DAC541-7B7A-43D3-8B79-37D633B846F1}">
                <asvg:svgBlip xmlns:asvg="http://schemas.microsoft.com/office/drawing/2016/SVG/main" r:embed="rId321"/>
              </a:ext>
            </a:extLst>
          </a:blip>
          <a:stretch>
            <a:fillRect/>
          </a:stretch>
        </p:blipFill>
        <p:spPr>
          <a:xfrm>
            <a:off x="6120946" y="9017583"/>
            <a:ext cx="891778" cy="419050"/>
          </a:xfrm>
          <a:prstGeom prst="rect">
            <a:avLst/>
          </a:prstGeom>
        </p:spPr>
      </p:pic>
      <p:pic>
        <p:nvPicPr>
          <p:cNvPr id="164" name="Image 161" descr=" ">    </p:cNvPr>
          <p:cNvPicPr>
            <a:picLocks noChangeAspect="1"/>
          </p:cNvPicPr>
          <p:nvPr/>
        </p:nvPicPr>
        <p:blipFill>
          <a:blip r:embed="rId322">
            <a:extLst>
              <a:ext uri="{96DAC541-7B7A-43D3-8B79-37D633B846F1}">
                <asvg:svgBlip xmlns:asvg="http://schemas.microsoft.com/office/drawing/2016/SVG/main" r:embed="rId323"/>
              </a:ext>
            </a:extLst>
          </a:blip>
          <a:stretch>
            <a:fillRect/>
          </a:stretch>
        </p:blipFill>
        <p:spPr>
          <a:xfrm>
            <a:off x="6560656" y="8745922"/>
            <a:ext cx="166436" cy="61429"/>
          </a:xfrm>
          <a:prstGeom prst="rect">
            <a:avLst/>
          </a:prstGeom>
        </p:spPr>
      </p:pic>
      <p:pic>
        <p:nvPicPr>
          <p:cNvPr id="165" name="Image 162" descr=" ">    </p:cNvPr>
          <p:cNvPicPr>
            <a:picLocks noChangeAspect="1"/>
          </p:cNvPicPr>
          <p:nvPr/>
        </p:nvPicPr>
        <p:blipFill>
          <a:blip r:embed="rId324">
            <a:extLst>
              <a:ext uri="{96DAC541-7B7A-43D3-8B79-37D633B846F1}">
                <asvg:svgBlip xmlns:asvg="http://schemas.microsoft.com/office/drawing/2016/SVG/main" r:embed="rId325"/>
              </a:ext>
            </a:extLst>
          </a:blip>
          <a:stretch>
            <a:fillRect/>
          </a:stretch>
        </p:blipFill>
        <p:spPr>
          <a:xfrm>
            <a:off x="6577839" y="8881244"/>
            <a:ext cx="153519" cy="235731"/>
          </a:xfrm>
          <a:prstGeom prst="rect">
            <a:avLst/>
          </a:prstGeom>
        </p:spPr>
      </p:pic>
      <p:pic>
        <p:nvPicPr>
          <p:cNvPr id="166" name="Image 163" descr=" ">    </p:cNvPr>
          <p:cNvPicPr>
            <a:picLocks noChangeAspect="1"/>
          </p:cNvPicPr>
          <p:nvPr/>
        </p:nvPicPr>
        <p:blipFill>
          <a:blip r:embed="rId326">
            <a:extLst>
              <a:ext uri="{96DAC541-7B7A-43D3-8B79-37D633B846F1}">
                <asvg:svgBlip xmlns:asvg="http://schemas.microsoft.com/office/drawing/2016/SVG/main" r:embed="rId327"/>
              </a:ext>
            </a:extLst>
          </a:blip>
          <a:stretch>
            <a:fillRect/>
          </a:stretch>
        </p:blipFill>
        <p:spPr>
          <a:xfrm>
            <a:off x="6585452" y="8881244"/>
            <a:ext cx="145906" cy="202940"/>
          </a:xfrm>
          <a:prstGeom prst="rect">
            <a:avLst/>
          </a:prstGeom>
        </p:spPr>
      </p:pic>
      <p:pic>
        <p:nvPicPr>
          <p:cNvPr id="167" name="Image 164" descr=" ">    </p:cNvPr>
          <p:cNvPicPr>
            <a:picLocks noChangeAspect="1"/>
          </p:cNvPicPr>
          <p:nvPr/>
        </p:nvPicPr>
        <p:blipFill>
          <a:blip r:embed="rId328">
            <a:extLst>
              <a:ext uri="{96DAC541-7B7A-43D3-8B79-37D633B846F1}">
                <asvg:svgBlip xmlns:asvg="http://schemas.microsoft.com/office/drawing/2016/SVG/main" r:embed="rId329"/>
              </a:ext>
            </a:extLst>
          </a:blip>
          <a:stretch>
            <a:fillRect/>
          </a:stretch>
        </p:blipFill>
        <p:spPr>
          <a:xfrm>
            <a:off x="6624556" y="8754752"/>
            <a:ext cx="390411" cy="396912"/>
          </a:xfrm>
          <a:prstGeom prst="rect">
            <a:avLst/>
          </a:prstGeom>
        </p:spPr>
      </p:pic>
      <p:pic>
        <p:nvPicPr>
          <p:cNvPr id="168" name="Image 165" descr=" ">    </p:cNvPr>
          <p:cNvPicPr>
            <a:picLocks noChangeAspect="1"/>
          </p:cNvPicPr>
          <p:nvPr/>
        </p:nvPicPr>
        <p:blipFill>
          <a:blip r:embed="rId330">
            <a:extLst>
              <a:ext uri="{96DAC541-7B7A-43D3-8B79-37D633B846F1}">
                <asvg:svgBlip xmlns:asvg="http://schemas.microsoft.com/office/drawing/2016/SVG/main" r:embed="rId331"/>
              </a:ext>
            </a:extLst>
          </a:blip>
          <a:stretch>
            <a:fillRect/>
          </a:stretch>
        </p:blipFill>
        <p:spPr>
          <a:xfrm>
            <a:off x="6581899" y="8999364"/>
            <a:ext cx="66749" cy="111051"/>
          </a:xfrm>
          <a:prstGeom prst="rect">
            <a:avLst/>
          </a:prstGeom>
        </p:spPr>
      </p:pic>
      <p:pic>
        <p:nvPicPr>
          <p:cNvPr id="169" name="Image 166" descr=" ">    </p:cNvPr>
          <p:cNvPicPr>
            <a:picLocks noChangeAspect="1"/>
          </p:cNvPicPr>
          <p:nvPr/>
        </p:nvPicPr>
        <p:blipFill>
          <a:blip r:embed="rId332">
            <a:extLst>
              <a:ext uri="{96DAC541-7B7A-43D3-8B79-37D633B846F1}">
                <asvg:svgBlip xmlns:asvg="http://schemas.microsoft.com/office/drawing/2016/SVG/main" r:embed="rId333"/>
              </a:ext>
            </a:extLst>
          </a:blip>
          <a:stretch>
            <a:fillRect/>
          </a:stretch>
        </p:blipFill>
        <p:spPr>
          <a:xfrm>
            <a:off x="6581597" y="8999215"/>
            <a:ext cx="67050" cy="111051"/>
          </a:xfrm>
          <a:prstGeom prst="rect">
            <a:avLst/>
          </a:prstGeom>
        </p:spPr>
      </p:pic>
      <p:pic>
        <p:nvPicPr>
          <p:cNvPr id="170" name="Image 167" descr=" ">    </p:cNvPr>
          <p:cNvPicPr>
            <a:picLocks noChangeAspect="1"/>
          </p:cNvPicPr>
          <p:nvPr/>
        </p:nvPicPr>
        <p:blipFill>
          <a:blip r:embed="rId334">
            <a:extLst>
              <a:ext uri="{96DAC541-7B7A-43D3-8B79-37D633B846F1}">
                <asvg:svgBlip xmlns:asvg="http://schemas.microsoft.com/office/drawing/2016/SVG/main" r:embed="rId335"/>
              </a:ext>
            </a:extLst>
          </a:blip>
          <a:stretch>
            <a:fillRect/>
          </a:stretch>
        </p:blipFill>
        <p:spPr>
          <a:xfrm>
            <a:off x="6824187" y="8331870"/>
            <a:ext cx="110927" cy="79846"/>
          </a:xfrm>
          <a:prstGeom prst="rect">
            <a:avLst/>
          </a:prstGeom>
        </p:spPr>
      </p:pic>
      <p:pic>
        <p:nvPicPr>
          <p:cNvPr id="171" name="Image 168" descr=" ">    </p:cNvPr>
          <p:cNvPicPr>
            <a:picLocks noChangeAspect="1"/>
          </p:cNvPicPr>
          <p:nvPr/>
        </p:nvPicPr>
        <p:blipFill>
          <a:blip r:embed="rId336">
            <a:extLst>
              <a:ext uri="{96DAC541-7B7A-43D3-8B79-37D633B846F1}">
                <asvg:svgBlip xmlns:asvg="http://schemas.microsoft.com/office/drawing/2016/SVG/main" r:embed="rId337"/>
              </a:ext>
            </a:extLst>
          </a:blip>
          <a:stretch>
            <a:fillRect/>
          </a:stretch>
        </p:blipFill>
        <p:spPr>
          <a:xfrm>
            <a:off x="7253125" y="8332961"/>
            <a:ext cx="80198" cy="55376"/>
          </a:xfrm>
          <a:prstGeom prst="rect">
            <a:avLst/>
          </a:prstGeom>
        </p:spPr>
      </p:pic>
      <p:pic>
        <p:nvPicPr>
          <p:cNvPr id="172" name="Image 169" descr=" ">    </p:cNvPr>
          <p:cNvPicPr>
            <a:picLocks noChangeAspect="1"/>
          </p:cNvPicPr>
          <p:nvPr/>
        </p:nvPicPr>
        <p:blipFill>
          <a:blip r:embed="rId338">
            <a:extLst>
              <a:ext uri="{96DAC541-7B7A-43D3-8B79-37D633B846F1}">
                <asvg:svgBlip xmlns:asvg="http://schemas.microsoft.com/office/drawing/2016/SVG/main" r:embed="rId339"/>
              </a:ext>
            </a:extLst>
          </a:blip>
          <a:stretch>
            <a:fillRect/>
          </a:stretch>
        </p:blipFill>
        <p:spPr>
          <a:xfrm>
            <a:off x="7159773" y="8812423"/>
            <a:ext cx="34115" cy="33908"/>
          </a:xfrm>
          <a:prstGeom prst="rect">
            <a:avLst/>
          </a:prstGeom>
        </p:spPr>
      </p:pic>
      <p:pic>
        <p:nvPicPr>
          <p:cNvPr id="173" name="Image 170" descr=" ">    </p:cNvPr>
          <p:cNvPicPr>
            <a:picLocks noChangeAspect="1"/>
          </p:cNvPicPr>
          <p:nvPr/>
        </p:nvPicPr>
        <p:blipFill>
          <a:blip r:embed="rId340">
            <a:extLst>
              <a:ext uri="{96DAC541-7B7A-43D3-8B79-37D633B846F1}">
                <asvg:svgBlip xmlns:asvg="http://schemas.microsoft.com/office/drawing/2016/SVG/main" r:embed="rId341"/>
              </a:ext>
            </a:extLst>
          </a:blip>
          <a:stretch>
            <a:fillRect/>
          </a:stretch>
        </p:blipFill>
        <p:spPr>
          <a:xfrm>
            <a:off x="7297627" y="8809447"/>
            <a:ext cx="32798" cy="32196"/>
          </a:xfrm>
          <a:prstGeom prst="rect">
            <a:avLst/>
          </a:prstGeom>
        </p:spPr>
      </p:pic>
      <p:pic>
        <p:nvPicPr>
          <p:cNvPr id="174" name="Image 171" descr=" ">    </p:cNvPr>
          <p:cNvPicPr>
            <a:picLocks noChangeAspect="1"/>
          </p:cNvPicPr>
          <p:nvPr/>
        </p:nvPicPr>
        <p:blipFill>
          <a:blip r:embed="rId342">
            <a:extLst>
              <a:ext uri="{96DAC541-7B7A-43D3-8B79-37D633B846F1}">
                <asvg:svgBlip xmlns:asvg="http://schemas.microsoft.com/office/drawing/2016/SVG/main" r:embed="rId343"/>
              </a:ext>
            </a:extLst>
          </a:blip>
          <a:stretch>
            <a:fillRect/>
          </a:stretch>
        </p:blipFill>
        <p:spPr>
          <a:xfrm>
            <a:off x="6803099" y="8414655"/>
            <a:ext cx="351444" cy="351396"/>
          </a:xfrm>
          <a:prstGeom prst="rect">
            <a:avLst/>
          </a:prstGeom>
        </p:spPr>
      </p:pic>
      <p:pic>
        <p:nvPicPr>
          <p:cNvPr id="175" name="Image 172" descr=" ">    </p:cNvPr>
          <p:cNvPicPr>
            <a:picLocks noChangeAspect="1"/>
          </p:cNvPicPr>
          <p:nvPr/>
        </p:nvPicPr>
        <p:blipFill>
          <a:blip r:embed="rId344">
            <a:extLst>
              <a:ext uri="{96DAC541-7B7A-43D3-8B79-37D633B846F1}">
                <asvg:svgBlip xmlns:asvg="http://schemas.microsoft.com/office/drawing/2016/SVG/main" r:embed="rId345"/>
              </a:ext>
            </a:extLst>
          </a:blip>
          <a:stretch>
            <a:fillRect/>
          </a:stretch>
        </p:blipFill>
        <p:spPr>
          <a:xfrm>
            <a:off x="6861673" y="8483823"/>
            <a:ext cx="226123" cy="226095"/>
          </a:xfrm>
          <a:prstGeom prst="rect">
            <a:avLst/>
          </a:prstGeom>
        </p:spPr>
      </p:pic>
      <p:pic>
        <p:nvPicPr>
          <p:cNvPr id="176" name="Image 173" descr=" ">    </p:cNvPr>
          <p:cNvPicPr>
            <a:picLocks noChangeAspect="1"/>
          </p:cNvPicPr>
          <p:nvPr/>
        </p:nvPicPr>
        <p:blipFill>
          <a:blip r:embed="rId346">
            <a:extLst>
              <a:ext uri="{96DAC541-7B7A-43D3-8B79-37D633B846F1}">
                <asvg:svgBlip xmlns:asvg="http://schemas.microsoft.com/office/drawing/2016/SVG/main" r:embed="rId347"/>
              </a:ext>
            </a:extLst>
          </a:blip>
          <a:stretch>
            <a:fillRect/>
          </a:stretch>
        </p:blipFill>
        <p:spPr>
          <a:xfrm>
            <a:off x="6872268" y="8472773"/>
            <a:ext cx="106553" cy="106536"/>
          </a:xfrm>
          <a:prstGeom prst="rect">
            <a:avLst/>
          </a:prstGeom>
        </p:spPr>
      </p:pic>
      <p:pic>
        <p:nvPicPr>
          <p:cNvPr id="177" name="Image 174" descr=" ">    </p:cNvPr>
          <p:cNvPicPr>
            <a:picLocks noChangeAspect="1"/>
          </p:cNvPicPr>
          <p:nvPr/>
        </p:nvPicPr>
        <p:blipFill>
          <a:blip r:embed="rId348">
            <a:extLst>
              <a:ext uri="{96DAC541-7B7A-43D3-8B79-37D633B846F1}">
                <asvg:svgBlip xmlns:asvg="http://schemas.microsoft.com/office/drawing/2016/SVG/main" r:embed="rId349"/>
              </a:ext>
            </a:extLst>
          </a:blip>
          <a:stretch>
            <a:fillRect/>
          </a:stretch>
        </p:blipFill>
        <p:spPr>
          <a:xfrm>
            <a:off x="7174825" y="8429191"/>
            <a:ext cx="225517" cy="322349"/>
          </a:xfrm>
          <a:prstGeom prst="rect">
            <a:avLst/>
          </a:prstGeom>
        </p:spPr>
      </p:pic>
      <p:pic>
        <p:nvPicPr>
          <p:cNvPr id="178" name="Image 175" descr=" ">    </p:cNvPr>
          <p:cNvPicPr>
            <a:picLocks noChangeAspect="1"/>
          </p:cNvPicPr>
          <p:nvPr/>
        </p:nvPicPr>
        <p:blipFill>
          <a:blip r:embed="rId350">
            <a:extLst>
              <a:ext uri="{96DAC541-7B7A-43D3-8B79-37D633B846F1}">
                <asvg:svgBlip xmlns:asvg="http://schemas.microsoft.com/office/drawing/2016/SVG/main" r:embed="rId351"/>
              </a:ext>
            </a:extLst>
          </a:blip>
          <a:stretch>
            <a:fillRect/>
          </a:stretch>
        </p:blipFill>
        <p:spPr>
          <a:xfrm>
            <a:off x="7184663" y="8474596"/>
            <a:ext cx="151657" cy="231539"/>
          </a:xfrm>
          <a:prstGeom prst="rect">
            <a:avLst/>
          </a:prstGeom>
        </p:spPr>
      </p:pic>
      <p:pic>
        <p:nvPicPr>
          <p:cNvPr id="179" name="Image 176" descr=" ">    </p:cNvPr>
          <p:cNvPicPr>
            <a:picLocks noChangeAspect="1"/>
          </p:cNvPicPr>
          <p:nvPr/>
        </p:nvPicPr>
        <p:blipFill>
          <a:blip r:embed="rId352">
            <a:extLst>
              <a:ext uri="{96DAC541-7B7A-43D3-8B79-37D633B846F1}">
                <asvg:svgBlip xmlns:asvg="http://schemas.microsoft.com/office/drawing/2016/SVG/main" r:embed="rId353"/>
              </a:ext>
            </a:extLst>
          </a:blip>
          <a:stretch>
            <a:fillRect/>
          </a:stretch>
        </p:blipFill>
        <p:spPr>
          <a:xfrm>
            <a:off x="7239907" y="8466125"/>
            <a:ext cx="106553" cy="106536"/>
          </a:xfrm>
          <a:prstGeom prst="rect">
            <a:avLst/>
          </a:prstGeom>
        </p:spPr>
      </p:pic>
      <p:pic>
        <p:nvPicPr>
          <p:cNvPr id="180" name="Image 177" descr=" ">    </p:cNvPr>
          <p:cNvPicPr>
            <a:picLocks noChangeAspect="1"/>
          </p:cNvPicPr>
          <p:nvPr/>
        </p:nvPicPr>
        <p:blipFill>
          <a:blip r:embed="rId354">
            <a:extLst>
              <a:ext uri="{96DAC541-7B7A-43D3-8B79-37D633B846F1}">
                <asvg:svgBlip xmlns:asvg="http://schemas.microsoft.com/office/drawing/2016/SVG/main" r:embed="rId355"/>
              </a:ext>
            </a:extLst>
          </a:blip>
          <a:stretch>
            <a:fillRect/>
          </a:stretch>
        </p:blipFill>
        <p:spPr>
          <a:xfrm>
            <a:off x="5573953" y="9534017"/>
            <a:ext cx="220918" cy="185266"/>
          </a:xfrm>
          <a:prstGeom prst="rect">
            <a:avLst/>
          </a:prstGeom>
        </p:spPr>
      </p:pic>
      <p:pic>
        <p:nvPicPr>
          <p:cNvPr id="181" name="Image 178" descr=" ">    </p:cNvPr>
          <p:cNvPicPr>
            <a:picLocks noChangeAspect="1"/>
          </p:cNvPicPr>
          <p:nvPr/>
        </p:nvPicPr>
        <p:blipFill>
          <a:blip r:embed="rId356">
            <a:extLst>
              <a:ext uri="{96DAC541-7B7A-43D3-8B79-37D633B846F1}">
                <asvg:svgBlip xmlns:asvg="http://schemas.microsoft.com/office/drawing/2016/SVG/main" r:embed="rId357"/>
              </a:ext>
            </a:extLst>
          </a:blip>
          <a:stretch>
            <a:fillRect/>
          </a:stretch>
        </p:blipFill>
        <p:spPr>
          <a:xfrm>
            <a:off x="5573953" y="9577983"/>
            <a:ext cx="220918" cy="141300"/>
          </a:xfrm>
          <a:prstGeom prst="rect">
            <a:avLst/>
          </a:prstGeom>
        </p:spPr>
      </p:pic>
      <p:pic>
        <p:nvPicPr>
          <p:cNvPr id="182" name="Image 179" descr=" ">    </p:cNvPr>
          <p:cNvPicPr>
            <a:picLocks noChangeAspect="1"/>
          </p:cNvPicPr>
          <p:nvPr/>
        </p:nvPicPr>
        <p:blipFill>
          <a:blip r:embed="rId358">
            <a:extLst>
              <a:ext uri="{96DAC541-7B7A-43D3-8B79-37D633B846F1}">
                <asvg:svgBlip xmlns:asvg="http://schemas.microsoft.com/office/drawing/2016/SVG/main" r:embed="rId359"/>
              </a:ext>
            </a:extLst>
          </a:blip>
          <a:stretch>
            <a:fillRect/>
          </a:stretch>
        </p:blipFill>
        <p:spPr>
          <a:xfrm>
            <a:off x="5308326" y="9476705"/>
            <a:ext cx="250945" cy="240655"/>
          </a:xfrm>
          <a:prstGeom prst="rect">
            <a:avLst/>
          </a:prstGeom>
        </p:spPr>
      </p:pic>
      <p:pic>
        <p:nvPicPr>
          <p:cNvPr id="183" name="Image 180" descr=" ">    </p:cNvPr>
          <p:cNvPicPr>
            <a:picLocks noChangeAspect="1"/>
          </p:cNvPicPr>
          <p:nvPr/>
        </p:nvPicPr>
        <p:blipFill>
          <a:blip r:embed="rId360">
            <a:extLst>
              <a:ext uri="{96DAC541-7B7A-43D3-8B79-37D633B846F1}">
                <asvg:svgBlip xmlns:asvg="http://schemas.microsoft.com/office/drawing/2016/SVG/main" r:embed="rId361"/>
              </a:ext>
            </a:extLst>
          </a:blip>
          <a:stretch>
            <a:fillRect/>
          </a:stretch>
        </p:blipFill>
        <p:spPr>
          <a:xfrm>
            <a:off x="5308326" y="9520324"/>
            <a:ext cx="250945" cy="197036"/>
          </a:xfrm>
          <a:prstGeom prst="rect">
            <a:avLst/>
          </a:prstGeom>
        </p:spPr>
      </p:pic>
      <p:pic>
        <p:nvPicPr>
          <p:cNvPr id="184" name="Image 181" descr=" ">    </p:cNvPr>
          <p:cNvPicPr>
            <a:picLocks noChangeAspect="1"/>
          </p:cNvPicPr>
          <p:nvPr/>
        </p:nvPicPr>
        <p:blipFill>
          <a:blip r:embed="rId362">
            <a:extLst>
              <a:ext uri="{96DAC541-7B7A-43D3-8B79-37D633B846F1}">
                <asvg:svgBlip xmlns:asvg="http://schemas.microsoft.com/office/drawing/2016/SVG/main" r:embed="rId363"/>
              </a:ext>
            </a:extLst>
          </a:blip>
          <a:stretch>
            <a:fillRect/>
          </a:stretch>
        </p:blipFill>
        <p:spPr>
          <a:xfrm>
            <a:off x="5276731" y="9407587"/>
            <a:ext cx="67550" cy="175096"/>
          </a:xfrm>
          <a:prstGeom prst="rect">
            <a:avLst/>
          </a:prstGeom>
        </p:spPr>
      </p:pic>
      <p:pic>
        <p:nvPicPr>
          <p:cNvPr id="185" name="Image 182" descr=" ">    </p:cNvPr>
          <p:cNvPicPr>
            <a:picLocks noChangeAspect="1"/>
          </p:cNvPicPr>
          <p:nvPr/>
        </p:nvPicPr>
        <p:blipFill>
          <a:blip r:embed="rId364">
            <a:extLst>
              <a:ext uri="{96DAC541-7B7A-43D3-8B79-37D633B846F1}">
                <asvg:svgBlip xmlns:asvg="http://schemas.microsoft.com/office/drawing/2016/SVG/main" r:embed="rId365"/>
              </a:ext>
            </a:extLst>
          </a:blip>
          <a:stretch>
            <a:fillRect/>
          </a:stretch>
        </p:blipFill>
        <p:spPr>
          <a:xfrm>
            <a:off x="5276731" y="9475081"/>
            <a:ext cx="66104" cy="107603"/>
          </a:xfrm>
          <a:prstGeom prst="rect">
            <a:avLst/>
          </a:prstGeom>
        </p:spPr>
      </p:pic>
      <p:pic>
        <p:nvPicPr>
          <p:cNvPr id="186" name="Image 183" descr=" ">    </p:cNvPr>
          <p:cNvPicPr>
            <a:picLocks noChangeAspect="1"/>
          </p:cNvPicPr>
          <p:nvPr/>
        </p:nvPicPr>
        <p:blipFill>
          <a:blip r:embed="rId366">
            <a:extLst>
              <a:ext uri="{96DAC541-7B7A-43D3-8B79-37D633B846F1}">
                <asvg:svgBlip xmlns:asvg="http://schemas.microsoft.com/office/drawing/2016/SVG/main" r:embed="rId367"/>
              </a:ext>
            </a:extLst>
          </a:blip>
          <a:stretch>
            <a:fillRect/>
          </a:stretch>
        </p:blipFill>
        <p:spPr>
          <a:xfrm>
            <a:off x="19213472" y="6746602"/>
            <a:ext cx="3323130" cy="3248707"/>
          </a:xfrm>
          <a:prstGeom prst="rect">
            <a:avLst/>
          </a:prstGeom>
        </p:spPr>
      </p:pic>
      <p:pic>
        <p:nvPicPr>
          <p:cNvPr id="187" name="Image 184" descr=" ">    </p:cNvPr>
          <p:cNvPicPr>
            <a:picLocks noChangeAspect="1"/>
          </p:cNvPicPr>
          <p:nvPr/>
        </p:nvPicPr>
        <p:blipFill>
          <a:blip r:embed="rId368">
            <a:extLst>
              <a:ext uri="{96DAC541-7B7A-43D3-8B79-37D633B846F1}">
                <asvg:svgBlip xmlns:asvg="http://schemas.microsoft.com/office/drawing/2016/SVG/main" r:embed="rId369"/>
              </a:ext>
            </a:extLst>
          </a:blip>
          <a:stretch>
            <a:fillRect/>
          </a:stretch>
        </p:blipFill>
        <p:spPr>
          <a:xfrm>
            <a:off x="19357259" y="7297911"/>
            <a:ext cx="3042823" cy="2557264"/>
          </a:xfrm>
          <a:prstGeom prst="rect">
            <a:avLst/>
          </a:prstGeom>
        </p:spPr>
      </p:pic>
      <p:pic>
        <p:nvPicPr>
          <p:cNvPr id="188" name="Image 185" descr=" ">    </p:cNvPr>
          <p:cNvPicPr>
            <a:picLocks noChangeAspect="1"/>
          </p:cNvPicPr>
          <p:nvPr/>
        </p:nvPicPr>
        <p:blipFill>
          <a:blip r:embed="rId370">
            <a:extLst>
              <a:ext uri="{96DAC541-7B7A-43D3-8B79-37D633B846F1}">
                <asvg:svgBlip xmlns:asvg="http://schemas.microsoft.com/office/drawing/2016/SVG/main" r:embed="rId371"/>
              </a:ext>
            </a:extLst>
          </a:blip>
          <a:stretch>
            <a:fillRect/>
          </a:stretch>
        </p:blipFill>
        <p:spPr>
          <a:xfrm>
            <a:off x="19655276" y="7695456"/>
            <a:ext cx="186772" cy="186742"/>
          </a:xfrm>
          <a:prstGeom prst="rect">
            <a:avLst/>
          </a:prstGeom>
        </p:spPr>
      </p:pic>
      <p:pic>
        <p:nvPicPr>
          <p:cNvPr id="189" name="Image 186" descr=" ">    </p:cNvPr>
          <p:cNvPicPr>
            <a:picLocks noChangeAspect="1"/>
          </p:cNvPicPr>
          <p:nvPr/>
        </p:nvPicPr>
        <p:blipFill>
          <a:blip r:embed="rId372">
            <a:extLst>
              <a:ext uri="{96DAC541-7B7A-43D3-8B79-37D633B846F1}">
                <asvg:svgBlip xmlns:asvg="http://schemas.microsoft.com/office/drawing/2016/SVG/main" r:embed="rId373"/>
              </a:ext>
            </a:extLst>
          </a:blip>
          <a:stretch>
            <a:fillRect/>
          </a:stretch>
        </p:blipFill>
        <p:spPr>
          <a:xfrm>
            <a:off x="21023062" y="8305192"/>
            <a:ext cx="186772" cy="186742"/>
          </a:xfrm>
          <a:prstGeom prst="rect">
            <a:avLst/>
          </a:prstGeom>
        </p:spPr>
      </p:pic>
      <p:pic>
        <p:nvPicPr>
          <p:cNvPr id="190" name="Image 187" descr=" ">    </p:cNvPr>
          <p:cNvPicPr>
            <a:picLocks noChangeAspect="1"/>
          </p:cNvPicPr>
          <p:nvPr/>
        </p:nvPicPr>
        <p:blipFill>
          <a:blip r:embed="rId374">
            <a:extLst>
              <a:ext uri="{96DAC541-7B7A-43D3-8B79-37D633B846F1}">
                <asvg:svgBlip xmlns:asvg="http://schemas.microsoft.com/office/drawing/2016/SVG/main" r:embed="rId375"/>
              </a:ext>
            </a:extLst>
          </a:blip>
          <a:stretch>
            <a:fillRect/>
          </a:stretch>
        </p:blipFill>
        <p:spPr>
          <a:xfrm>
            <a:off x="20558859" y="8709868"/>
            <a:ext cx="186772" cy="186742"/>
          </a:xfrm>
          <a:prstGeom prst="rect">
            <a:avLst/>
          </a:prstGeom>
        </p:spPr>
      </p:pic>
      <p:pic>
        <p:nvPicPr>
          <p:cNvPr id="191" name="Image 188" descr=" ">    </p:cNvPr>
          <p:cNvPicPr>
            <a:picLocks noChangeAspect="1"/>
          </p:cNvPicPr>
          <p:nvPr/>
        </p:nvPicPr>
        <p:blipFill>
          <a:blip r:embed="rId376">
            <a:extLst>
              <a:ext uri="{96DAC541-7B7A-43D3-8B79-37D633B846F1}">
                <asvg:svgBlip xmlns:asvg="http://schemas.microsoft.com/office/drawing/2016/SVG/main" r:embed="rId377"/>
              </a:ext>
            </a:extLst>
          </a:blip>
          <a:stretch>
            <a:fillRect/>
          </a:stretch>
        </p:blipFill>
        <p:spPr>
          <a:xfrm>
            <a:off x="21773324" y="7527937"/>
            <a:ext cx="186772" cy="186742"/>
          </a:xfrm>
          <a:prstGeom prst="rect">
            <a:avLst/>
          </a:prstGeom>
        </p:spPr>
      </p:pic>
      <p:pic>
        <p:nvPicPr>
          <p:cNvPr id="192" name="Image 189" descr=" ">    </p:cNvPr>
          <p:cNvPicPr>
            <a:picLocks noChangeAspect="1"/>
          </p:cNvPicPr>
          <p:nvPr/>
        </p:nvPicPr>
        <p:blipFill>
          <a:blip r:embed="rId378">
            <a:extLst>
              <a:ext uri="{96DAC541-7B7A-43D3-8B79-37D633B846F1}">
                <asvg:svgBlip xmlns:asvg="http://schemas.microsoft.com/office/drawing/2016/SVG/main" r:embed="rId379"/>
              </a:ext>
            </a:extLst>
          </a:blip>
          <a:stretch>
            <a:fillRect/>
          </a:stretch>
        </p:blipFill>
        <p:spPr>
          <a:xfrm>
            <a:off x="20239502" y="7791710"/>
            <a:ext cx="186770" cy="186742"/>
          </a:xfrm>
          <a:prstGeom prst="rect">
            <a:avLst/>
          </a:prstGeom>
        </p:spPr>
      </p:pic>
      <p:pic>
        <p:nvPicPr>
          <p:cNvPr id="193" name="Image 190" descr=" ">    </p:cNvPr>
          <p:cNvPicPr>
            <a:picLocks noChangeAspect="1"/>
          </p:cNvPicPr>
          <p:nvPr/>
        </p:nvPicPr>
        <p:blipFill>
          <a:blip r:embed="rId380">
            <a:extLst>
              <a:ext uri="{96DAC541-7B7A-43D3-8B79-37D633B846F1}">
                <asvg:svgBlip xmlns:asvg="http://schemas.microsoft.com/office/drawing/2016/SVG/main" r:embed="rId381"/>
              </a:ext>
            </a:extLst>
          </a:blip>
          <a:stretch>
            <a:fillRect/>
          </a:stretch>
        </p:blipFill>
        <p:spPr>
          <a:xfrm>
            <a:off x="21631052" y="8561561"/>
            <a:ext cx="186770" cy="186742"/>
          </a:xfrm>
          <a:prstGeom prst="rect">
            <a:avLst/>
          </a:prstGeom>
        </p:spPr>
      </p:pic>
      <p:pic>
        <p:nvPicPr>
          <p:cNvPr id="194" name="Image 191" descr=" ">    </p:cNvPr>
          <p:cNvPicPr>
            <a:picLocks noChangeAspect="1"/>
          </p:cNvPicPr>
          <p:nvPr/>
        </p:nvPicPr>
        <p:blipFill>
          <a:blip r:embed="rId382">
            <a:extLst>
              <a:ext uri="{96DAC541-7B7A-43D3-8B79-37D633B846F1}">
                <asvg:svgBlip xmlns:asvg="http://schemas.microsoft.com/office/drawing/2016/SVG/main" r:embed="rId383"/>
              </a:ext>
            </a:extLst>
          </a:blip>
          <a:stretch>
            <a:fillRect/>
          </a:stretch>
        </p:blipFill>
        <p:spPr>
          <a:xfrm>
            <a:off x="19875798" y="8320323"/>
            <a:ext cx="111094" cy="111075"/>
          </a:xfrm>
          <a:prstGeom prst="rect">
            <a:avLst/>
          </a:prstGeom>
        </p:spPr>
      </p:pic>
      <p:pic>
        <p:nvPicPr>
          <p:cNvPr id="195" name="Image 192" descr=" ">    </p:cNvPr>
          <p:cNvPicPr>
            <a:picLocks noChangeAspect="1"/>
          </p:cNvPicPr>
          <p:nvPr/>
        </p:nvPicPr>
        <p:blipFill>
          <a:blip r:embed="rId384">
            <a:extLst>
              <a:ext uri="{96DAC541-7B7A-43D3-8B79-37D633B846F1}">
                <asvg:svgBlip xmlns:asvg="http://schemas.microsoft.com/office/drawing/2016/SVG/main" r:embed="rId385"/>
              </a:ext>
            </a:extLst>
          </a:blip>
          <a:stretch>
            <a:fillRect/>
          </a:stretch>
        </p:blipFill>
        <p:spPr>
          <a:xfrm>
            <a:off x="21613342" y="8121786"/>
            <a:ext cx="111094" cy="111075"/>
          </a:xfrm>
          <a:prstGeom prst="rect">
            <a:avLst/>
          </a:prstGeom>
        </p:spPr>
      </p:pic>
      <p:pic>
        <p:nvPicPr>
          <p:cNvPr id="196" name="Image 193" descr=" ">    </p:cNvPr>
          <p:cNvPicPr>
            <a:picLocks noChangeAspect="1"/>
          </p:cNvPicPr>
          <p:nvPr/>
        </p:nvPicPr>
        <p:blipFill>
          <a:blip r:embed="rId386">
            <a:extLst>
              <a:ext uri="{96DAC541-7B7A-43D3-8B79-37D633B846F1}">
                <asvg:svgBlip xmlns:asvg="http://schemas.microsoft.com/office/drawing/2016/SVG/main" r:embed="rId387"/>
              </a:ext>
            </a:extLst>
          </a:blip>
          <a:stretch>
            <a:fillRect/>
          </a:stretch>
        </p:blipFill>
        <p:spPr>
          <a:xfrm>
            <a:off x="20503161" y="8249655"/>
            <a:ext cx="111094" cy="111075"/>
          </a:xfrm>
          <a:prstGeom prst="rect">
            <a:avLst/>
          </a:prstGeom>
        </p:spPr>
      </p:pic>
      <p:pic>
        <p:nvPicPr>
          <p:cNvPr id="197" name="Image 194" descr=" ">    </p:cNvPr>
          <p:cNvPicPr>
            <a:picLocks noChangeAspect="1"/>
          </p:cNvPicPr>
          <p:nvPr/>
        </p:nvPicPr>
        <p:blipFill>
          <a:blip r:embed="rId388">
            <a:extLst>
              <a:ext uri="{96DAC541-7B7A-43D3-8B79-37D633B846F1}">
                <asvg:svgBlip xmlns:asvg="http://schemas.microsoft.com/office/drawing/2016/SVG/main" r:embed="rId389"/>
              </a:ext>
            </a:extLst>
          </a:blip>
          <a:stretch>
            <a:fillRect/>
          </a:stretch>
        </p:blipFill>
        <p:spPr>
          <a:xfrm>
            <a:off x="22032897" y="8128136"/>
            <a:ext cx="111094" cy="111075"/>
          </a:xfrm>
          <a:prstGeom prst="rect">
            <a:avLst/>
          </a:prstGeom>
        </p:spPr>
      </p:pic>
      <p:pic>
        <p:nvPicPr>
          <p:cNvPr id="198" name="Image 195" descr=" ">    </p:cNvPr>
          <p:cNvPicPr>
            <a:picLocks noChangeAspect="1"/>
          </p:cNvPicPr>
          <p:nvPr/>
        </p:nvPicPr>
        <p:blipFill>
          <a:blip r:embed="rId390">
            <a:extLst>
              <a:ext uri="{96DAC541-7B7A-43D3-8B79-37D633B846F1}">
                <asvg:svgBlip xmlns:asvg="http://schemas.microsoft.com/office/drawing/2016/SVG/main" r:embed="rId391"/>
              </a:ext>
            </a:extLst>
          </a:blip>
          <a:stretch>
            <a:fillRect/>
          </a:stretch>
        </p:blipFill>
        <p:spPr>
          <a:xfrm>
            <a:off x="21233445" y="7760990"/>
            <a:ext cx="111094" cy="111075"/>
          </a:xfrm>
          <a:prstGeom prst="rect">
            <a:avLst/>
          </a:prstGeom>
        </p:spPr>
      </p:pic>
      <p:pic>
        <p:nvPicPr>
          <p:cNvPr id="199" name="Image 196" descr=" ">    </p:cNvPr>
          <p:cNvPicPr>
            <a:picLocks noChangeAspect="1"/>
          </p:cNvPicPr>
          <p:nvPr/>
        </p:nvPicPr>
        <p:blipFill>
          <a:blip r:embed="rId392">
            <a:extLst>
              <a:ext uri="{96DAC541-7B7A-43D3-8B79-37D633B846F1}">
                <asvg:svgBlip xmlns:asvg="http://schemas.microsoft.com/office/drawing/2016/SVG/main" r:embed="rId393"/>
              </a:ext>
            </a:extLst>
          </a:blip>
          <a:stretch>
            <a:fillRect/>
          </a:stretch>
        </p:blipFill>
        <p:spPr>
          <a:xfrm>
            <a:off x="21288991" y="8802191"/>
            <a:ext cx="111094" cy="111075"/>
          </a:xfrm>
          <a:prstGeom prst="rect">
            <a:avLst/>
          </a:prstGeom>
        </p:spPr>
      </p:pic>
      <p:pic>
        <p:nvPicPr>
          <p:cNvPr id="200" name="Image 197" descr=" ">    </p:cNvPr>
          <p:cNvPicPr>
            <a:picLocks noChangeAspect="1"/>
          </p:cNvPicPr>
          <p:nvPr/>
        </p:nvPicPr>
        <p:blipFill>
          <a:blip r:embed="rId394">
            <a:extLst>
              <a:ext uri="{96DAC541-7B7A-43D3-8B79-37D633B846F1}">
                <asvg:svgBlip xmlns:asvg="http://schemas.microsoft.com/office/drawing/2016/SVG/main" r:embed="rId395"/>
              </a:ext>
            </a:extLst>
          </a:blip>
          <a:stretch>
            <a:fillRect/>
          </a:stretch>
        </p:blipFill>
        <p:spPr>
          <a:xfrm>
            <a:off x="19475013" y="8564277"/>
            <a:ext cx="111094" cy="111075"/>
          </a:xfrm>
          <a:prstGeom prst="rect">
            <a:avLst/>
          </a:prstGeom>
        </p:spPr>
      </p:pic>
      <p:pic>
        <p:nvPicPr>
          <p:cNvPr id="201" name="Image 198" descr=" ">    </p:cNvPr>
          <p:cNvPicPr>
            <a:picLocks noChangeAspect="1"/>
          </p:cNvPicPr>
          <p:nvPr/>
        </p:nvPicPr>
        <p:blipFill>
          <a:blip r:embed="rId396">
            <a:extLst>
              <a:ext uri="{96DAC541-7B7A-43D3-8B79-37D633B846F1}">
                <asvg:svgBlip xmlns:asvg="http://schemas.microsoft.com/office/drawing/2016/SVG/main" r:embed="rId397"/>
              </a:ext>
            </a:extLst>
          </a:blip>
          <a:stretch>
            <a:fillRect/>
          </a:stretch>
        </p:blipFill>
        <p:spPr>
          <a:xfrm>
            <a:off x="19737154" y="8710712"/>
            <a:ext cx="323844" cy="474861"/>
          </a:xfrm>
          <a:prstGeom prst="rect">
            <a:avLst/>
          </a:prstGeom>
        </p:spPr>
      </p:pic>
      <p:pic>
        <p:nvPicPr>
          <p:cNvPr id="202" name="Image 199" descr=" ">    </p:cNvPr>
          <p:cNvPicPr>
            <a:picLocks noChangeAspect="1"/>
          </p:cNvPicPr>
          <p:nvPr/>
        </p:nvPicPr>
        <p:blipFill>
          <a:blip r:embed="rId398">
            <a:extLst>
              <a:ext uri="{96DAC541-7B7A-43D3-8B79-37D633B846F1}">
                <asvg:svgBlip xmlns:asvg="http://schemas.microsoft.com/office/drawing/2016/SVG/main" r:embed="rId399"/>
              </a:ext>
            </a:extLst>
          </a:blip>
          <a:stretch>
            <a:fillRect/>
          </a:stretch>
        </p:blipFill>
        <p:spPr>
          <a:xfrm>
            <a:off x="21900686" y="8435901"/>
            <a:ext cx="375346" cy="752066"/>
          </a:xfrm>
          <a:prstGeom prst="rect">
            <a:avLst/>
          </a:prstGeom>
        </p:spPr>
      </p:pic>
      <p:pic>
        <p:nvPicPr>
          <p:cNvPr id="203" name="Image 200" descr=" ">    </p:cNvPr>
          <p:cNvPicPr>
            <a:picLocks noChangeAspect="1"/>
          </p:cNvPicPr>
          <p:nvPr/>
        </p:nvPicPr>
        <p:blipFill>
          <a:blip r:embed="rId400">
            <a:extLst>
              <a:ext uri="{96DAC541-7B7A-43D3-8B79-37D633B846F1}">
                <asvg:svgBlip xmlns:asvg="http://schemas.microsoft.com/office/drawing/2016/SVG/main" r:embed="rId401"/>
              </a:ext>
            </a:extLst>
          </a:blip>
          <a:stretch>
            <a:fillRect/>
          </a:stretch>
        </p:blipFill>
        <p:spPr>
          <a:xfrm>
            <a:off x="19358318" y="8777511"/>
            <a:ext cx="3027385" cy="1077516"/>
          </a:xfrm>
          <a:prstGeom prst="rect">
            <a:avLst/>
          </a:prstGeom>
        </p:spPr>
      </p:pic>
      <p:pic>
        <p:nvPicPr>
          <p:cNvPr id="204" name="Image 201" descr=" ">    </p:cNvPr>
          <p:cNvPicPr>
            <a:picLocks noChangeAspect="1"/>
          </p:cNvPicPr>
          <p:nvPr/>
        </p:nvPicPr>
        <p:blipFill>
          <a:blip r:embed="rId402">
            <a:extLst>
              <a:ext uri="{96DAC541-7B7A-43D3-8B79-37D633B846F1}">
                <asvg:svgBlip xmlns:asvg="http://schemas.microsoft.com/office/drawing/2016/SVG/main" r:embed="rId403"/>
              </a:ext>
            </a:extLst>
          </a:blip>
          <a:stretch>
            <a:fillRect/>
          </a:stretch>
        </p:blipFill>
        <p:spPr>
          <a:xfrm>
            <a:off x="19387832" y="8966622"/>
            <a:ext cx="2883750" cy="888405"/>
          </a:xfrm>
          <a:prstGeom prst="rect">
            <a:avLst/>
          </a:prstGeom>
        </p:spPr>
      </p:pic>
      <p:pic>
        <p:nvPicPr>
          <p:cNvPr id="205" name="Image 202" descr=" ">    </p:cNvPr>
          <p:cNvPicPr>
            <a:picLocks noChangeAspect="1"/>
          </p:cNvPicPr>
          <p:nvPr/>
        </p:nvPicPr>
        <p:blipFill>
          <a:blip r:embed="rId404">
            <a:extLst>
              <a:ext uri="{96DAC541-7B7A-43D3-8B79-37D633B846F1}">
                <asvg:svgBlip xmlns:asvg="http://schemas.microsoft.com/office/drawing/2016/SVG/main" r:embed="rId405"/>
              </a:ext>
            </a:extLst>
          </a:blip>
          <a:stretch>
            <a:fillRect/>
          </a:stretch>
        </p:blipFill>
        <p:spPr>
          <a:xfrm>
            <a:off x="19937128" y="7648290"/>
            <a:ext cx="356769" cy="631006"/>
          </a:xfrm>
          <a:prstGeom prst="rect">
            <a:avLst/>
          </a:prstGeom>
        </p:spPr>
      </p:pic>
      <p:pic>
        <p:nvPicPr>
          <p:cNvPr id="206" name="Image 203" descr=" ">    </p:cNvPr>
          <p:cNvPicPr>
            <a:picLocks noChangeAspect="1"/>
          </p:cNvPicPr>
          <p:nvPr/>
        </p:nvPicPr>
        <p:blipFill>
          <a:blip r:embed="rId406">
            <a:extLst>
              <a:ext uri="{96DAC541-7B7A-43D3-8B79-37D633B846F1}">
                <asvg:svgBlip xmlns:asvg="http://schemas.microsoft.com/office/drawing/2016/SVG/main" r:embed="rId407"/>
              </a:ext>
            </a:extLst>
          </a:blip>
          <a:stretch>
            <a:fillRect/>
          </a:stretch>
        </p:blipFill>
        <p:spPr>
          <a:xfrm>
            <a:off x="19969826" y="7955359"/>
            <a:ext cx="139928" cy="152016"/>
          </a:xfrm>
          <a:prstGeom prst="rect">
            <a:avLst/>
          </a:prstGeom>
        </p:spPr>
      </p:pic>
      <p:pic>
        <p:nvPicPr>
          <p:cNvPr id="207" name="Image 204" descr=" ">    </p:cNvPr>
          <p:cNvPicPr>
            <a:picLocks noChangeAspect="1"/>
          </p:cNvPicPr>
          <p:nvPr/>
        </p:nvPicPr>
        <p:blipFill>
          <a:blip r:embed="rId408">
            <a:extLst>
              <a:ext uri="{96DAC541-7B7A-43D3-8B79-37D633B846F1}">
                <asvg:svgBlip xmlns:asvg="http://schemas.microsoft.com/office/drawing/2016/SVG/main" r:embed="rId409"/>
              </a:ext>
            </a:extLst>
          </a:blip>
          <a:stretch>
            <a:fillRect/>
          </a:stretch>
        </p:blipFill>
        <p:spPr>
          <a:xfrm>
            <a:off x="19972550" y="7741965"/>
            <a:ext cx="204708" cy="276709"/>
          </a:xfrm>
          <a:prstGeom prst="rect">
            <a:avLst/>
          </a:prstGeom>
        </p:spPr>
      </p:pic>
      <p:pic>
        <p:nvPicPr>
          <p:cNvPr id="208" name="Image 205" descr=" ">    </p:cNvPr>
          <p:cNvPicPr>
            <a:picLocks noChangeAspect="1"/>
          </p:cNvPicPr>
          <p:nvPr/>
        </p:nvPicPr>
        <p:blipFill>
          <a:blip r:embed="rId410">
            <a:extLst>
              <a:ext uri="{96DAC541-7B7A-43D3-8B79-37D633B846F1}">
                <asvg:svgBlip xmlns:asvg="http://schemas.microsoft.com/office/drawing/2016/SVG/main" r:embed="rId411"/>
              </a:ext>
            </a:extLst>
          </a:blip>
          <a:stretch>
            <a:fillRect/>
          </a:stretch>
        </p:blipFill>
        <p:spPr>
          <a:xfrm>
            <a:off x="20144487" y="7712459"/>
            <a:ext cx="101185" cy="177750"/>
          </a:xfrm>
          <a:prstGeom prst="rect">
            <a:avLst/>
          </a:prstGeom>
        </p:spPr>
      </p:pic>
      <p:pic>
        <p:nvPicPr>
          <p:cNvPr id="209" name="Image 206" descr=" ">    </p:cNvPr>
          <p:cNvPicPr>
            <a:picLocks noChangeAspect="1"/>
          </p:cNvPicPr>
          <p:nvPr/>
        </p:nvPicPr>
        <p:blipFill>
          <a:blip r:embed="rId412">
            <a:extLst>
              <a:ext uri="{96DAC541-7B7A-43D3-8B79-37D633B846F1}">
                <asvg:svgBlip xmlns:asvg="http://schemas.microsoft.com/office/drawing/2016/SVG/main" r:embed="rId413"/>
              </a:ext>
            </a:extLst>
          </a:blip>
          <a:stretch>
            <a:fillRect/>
          </a:stretch>
        </p:blipFill>
        <p:spPr>
          <a:xfrm>
            <a:off x="20051065" y="7726797"/>
            <a:ext cx="242850" cy="552500"/>
          </a:xfrm>
          <a:prstGeom prst="rect">
            <a:avLst/>
          </a:prstGeom>
        </p:spPr>
      </p:pic>
      <p:pic>
        <p:nvPicPr>
          <p:cNvPr id="210" name="Image 207" descr=" ">    </p:cNvPr>
          <p:cNvPicPr>
            <a:picLocks noChangeAspect="1"/>
          </p:cNvPicPr>
          <p:nvPr/>
        </p:nvPicPr>
        <p:blipFill>
          <a:blip r:embed="rId414">
            <a:extLst>
              <a:ext uri="{96DAC541-7B7A-43D3-8B79-37D633B846F1}">
                <asvg:svgBlip xmlns:asvg="http://schemas.microsoft.com/office/drawing/2016/SVG/main" r:embed="rId415"/>
              </a:ext>
            </a:extLst>
          </a:blip>
          <a:stretch>
            <a:fillRect/>
          </a:stretch>
        </p:blipFill>
        <p:spPr>
          <a:xfrm>
            <a:off x="19485020" y="8179581"/>
            <a:ext cx="630560" cy="354719"/>
          </a:xfrm>
          <a:prstGeom prst="rect">
            <a:avLst/>
          </a:prstGeom>
        </p:spPr>
      </p:pic>
      <p:pic>
        <p:nvPicPr>
          <p:cNvPr id="211" name="Image 208" descr=" ">    </p:cNvPr>
          <p:cNvPicPr>
            <a:picLocks noChangeAspect="1"/>
          </p:cNvPicPr>
          <p:nvPr/>
        </p:nvPicPr>
        <p:blipFill>
          <a:blip r:embed="rId416">
            <a:extLst>
              <a:ext uri="{96DAC541-7B7A-43D3-8B79-37D633B846F1}">
                <asvg:svgBlip xmlns:asvg="http://schemas.microsoft.com/office/drawing/2016/SVG/main" r:embed="rId417"/>
              </a:ext>
            </a:extLst>
          </a:blip>
          <a:stretch>
            <a:fillRect/>
          </a:stretch>
        </p:blipFill>
        <p:spPr>
          <a:xfrm>
            <a:off x="19834513" y="8218835"/>
            <a:ext cx="169293" cy="117202"/>
          </a:xfrm>
          <a:prstGeom prst="rect">
            <a:avLst/>
          </a:prstGeom>
        </p:spPr>
      </p:pic>
      <p:pic>
        <p:nvPicPr>
          <p:cNvPr id="212" name="Image 209" descr=" ">    </p:cNvPr>
          <p:cNvPicPr>
            <a:picLocks noChangeAspect="1"/>
          </p:cNvPicPr>
          <p:nvPr/>
        </p:nvPicPr>
        <p:blipFill>
          <a:blip r:embed="rId418">
            <a:extLst>
              <a:ext uri="{96DAC541-7B7A-43D3-8B79-37D633B846F1}">
                <asvg:svgBlip xmlns:asvg="http://schemas.microsoft.com/office/drawing/2016/SVG/main" r:embed="rId419"/>
              </a:ext>
            </a:extLst>
          </a:blip>
          <a:stretch>
            <a:fillRect/>
          </a:stretch>
        </p:blipFill>
        <p:spPr>
          <a:xfrm>
            <a:off x="19628368" y="8251813"/>
            <a:ext cx="302942" cy="160499"/>
          </a:xfrm>
          <a:prstGeom prst="rect">
            <a:avLst/>
          </a:prstGeom>
        </p:spPr>
      </p:pic>
      <p:pic>
        <p:nvPicPr>
          <p:cNvPr id="213" name="Image 210" descr=" ">    </p:cNvPr>
          <p:cNvPicPr>
            <a:picLocks noChangeAspect="1"/>
          </p:cNvPicPr>
          <p:nvPr/>
        </p:nvPicPr>
        <p:blipFill>
          <a:blip r:embed="rId420">
            <a:extLst>
              <a:ext uri="{96DAC541-7B7A-43D3-8B79-37D633B846F1}">
                <asvg:svgBlip xmlns:asvg="http://schemas.microsoft.com/office/drawing/2016/SVG/main" r:embed="rId421"/>
              </a:ext>
            </a:extLst>
          </a:blip>
          <a:stretch>
            <a:fillRect/>
          </a:stretch>
        </p:blipFill>
        <p:spPr>
          <a:xfrm>
            <a:off x="19615503" y="8393299"/>
            <a:ext cx="188367" cy="74848"/>
          </a:xfrm>
          <a:prstGeom prst="rect">
            <a:avLst/>
          </a:prstGeom>
        </p:spPr>
      </p:pic>
      <p:pic>
        <p:nvPicPr>
          <p:cNvPr id="214" name="Image 211" descr=" ">    </p:cNvPr>
          <p:cNvPicPr>
            <a:picLocks noChangeAspect="1"/>
          </p:cNvPicPr>
          <p:nvPr/>
        </p:nvPicPr>
        <p:blipFill>
          <a:blip r:embed="rId422">
            <a:extLst>
              <a:ext uri="{96DAC541-7B7A-43D3-8B79-37D633B846F1}">
                <asvg:svgBlip xmlns:asvg="http://schemas.microsoft.com/office/drawing/2016/SVG/main" r:embed="rId423"/>
              </a:ext>
            </a:extLst>
          </a:blip>
          <a:stretch>
            <a:fillRect/>
          </a:stretch>
        </p:blipFill>
        <p:spPr>
          <a:xfrm>
            <a:off x="19553111" y="8253661"/>
            <a:ext cx="555015" cy="280491"/>
          </a:xfrm>
          <a:prstGeom prst="rect">
            <a:avLst/>
          </a:prstGeom>
        </p:spPr>
      </p:pic>
      <p:pic>
        <p:nvPicPr>
          <p:cNvPr id="215" name="Image 212" descr=" ">    </p:cNvPr>
          <p:cNvPicPr>
            <a:picLocks noChangeAspect="1"/>
          </p:cNvPicPr>
          <p:nvPr/>
        </p:nvPicPr>
        <p:blipFill>
          <a:blip r:embed="rId424">
            <a:extLst>
              <a:ext uri="{96DAC541-7B7A-43D3-8B79-37D633B846F1}">
                <asvg:svgBlip xmlns:asvg="http://schemas.microsoft.com/office/drawing/2016/SVG/main" r:embed="rId425"/>
              </a:ext>
            </a:extLst>
          </a:blip>
          <a:stretch>
            <a:fillRect/>
          </a:stretch>
        </p:blipFill>
        <p:spPr>
          <a:xfrm>
            <a:off x="20569869" y="7607188"/>
            <a:ext cx="505108" cy="432718"/>
          </a:xfrm>
          <a:prstGeom prst="rect">
            <a:avLst/>
          </a:prstGeom>
        </p:spPr>
      </p:pic>
      <p:pic>
        <p:nvPicPr>
          <p:cNvPr id="216" name="Image 213" descr=" ">    </p:cNvPr>
          <p:cNvPicPr>
            <a:picLocks noChangeAspect="1"/>
          </p:cNvPicPr>
          <p:nvPr/>
        </p:nvPicPr>
        <p:blipFill>
          <a:blip r:embed="rId426">
            <a:extLst>
              <a:ext uri="{96DAC541-7B7A-43D3-8B79-37D633B846F1}">
                <asvg:svgBlip xmlns:asvg="http://schemas.microsoft.com/office/drawing/2016/SVG/main" r:embed="rId427"/>
              </a:ext>
            </a:extLst>
          </a:blip>
          <a:stretch>
            <a:fillRect/>
          </a:stretch>
        </p:blipFill>
        <p:spPr>
          <a:xfrm>
            <a:off x="20616108" y="7814456"/>
            <a:ext cx="78935" cy="57733"/>
          </a:xfrm>
          <a:prstGeom prst="rect">
            <a:avLst/>
          </a:prstGeom>
        </p:spPr>
      </p:pic>
      <p:pic>
        <p:nvPicPr>
          <p:cNvPr id="217" name="Image 214" descr=" ">    </p:cNvPr>
          <p:cNvPicPr>
            <a:picLocks noChangeAspect="1"/>
          </p:cNvPicPr>
          <p:nvPr/>
        </p:nvPicPr>
        <p:blipFill>
          <a:blip r:embed="rId428">
            <a:extLst>
              <a:ext uri="{96DAC541-7B7A-43D3-8B79-37D633B846F1}">
                <asvg:svgBlip xmlns:asvg="http://schemas.microsoft.com/office/drawing/2016/SVG/main" r:embed="rId429"/>
              </a:ext>
            </a:extLst>
          </a:blip>
          <a:stretch>
            <a:fillRect/>
          </a:stretch>
        </p:blipFill>
        <p:spPr>
          <a:xfrm>
            <a:off x="20688153" y="7712001"/>
            <a:ext cx="101183" cy="73323"/>
          </a:xfrm>
          <a:prstGeom prst="rect">
            <a:avLst/>
          </a:prstGeom>
        </p:spPr>
      </p:pic>
      <p:pic>
        <p:nvPicPr>
          <p:cNvPr id="218" name="Image 215" descr=" ">    </p:cNvPr>
          <p:cNvPicPr>
            <a:picLocks noChangeAspect="1"/>
          </p:cNvPicPr>
          <p:nvPr/>
        </p:nvPicPr>
        <p:blipFill>
          <a:blip r:embed="rId430">
            <a:extLst>
              <a:ext uri="{96DAC541-7B7A-43D3-8B79-37D633B846F1}">
                <asvg:svgBlip xmlns:asvg="http://schemas.microsoft.com/office/drawing/2016/SVG/main" r:embed="rId431"/>
              </a:ext>
            </a:extLst>
          </a:blip>
          <a:stretch>
            <a:fillRect/>
          </a:stretch>
        </p:blipFill>
        <p:spPr>
          <a:xfrm>
            <a:off x="20783354" y="7636173"/>
            <a:ext cx="103002" cy="66973"/>
          </a:xfrm>
          <a:prstGeom prst="rect">
            <a:avLst/>
          </a:prstGeom>
        </p:spPr>
      </p:pic>
      <p:pic>
        <p:nvPicPr>
          <p:cNvPr id="219" name="Image 216" descr=" ">    </p:cNvPr>
          <p:cNvPicPr>
            <a:picLocks noChangeAspect="1"/>
          </p:cNvPicPr>
          <p:nvPr/>
        </p:nvPicPr>
        <p:blipFill>
          <a:blip r:embed="rId432">
            <a:extLst>
              <a:ext uri="{96DAC541-7B7A-43D3-8B79-37D633B846F1}">
                <asvg:svgBlip xmlns:asvg="http://schemas.microsoft.com/office/drawing/2016/SVG/main" r:embed="rId433"/>
              </a:ext>
            </a:extLst>
          </a:blip>
          <a:stretch>
            <a:fillRect/>
          </a:stretch>
        </p:blipFill>
        <p:spPr>
          <a:xfrm>
            <a:off x="20569869" y="7614357"/>
            <a:ext cx="505108" cy="425549"/>
          </a:xfrm>
          <a:prstGeom prst="rect">
            <a:avLst/>
          </a:prstGeom>
        </p:spPr>
      </p:pic>
      <p:pic>
        <p:nvPicPr>
          <p:cNvPr id="220" name="Image 217" descr=" ">    </p:cNvPr>
          <p:cNvPicPr>
            <a:picLocks noChangeAspect="1"/>
          </p:cNvPicPr>
          <p:nvPr/>
        </p:nvPicPr>
        <p:blipFill>
          <a:blip r:embed="rId434">
            <a:extLst>
              <a:ext uri="{96DAC541-7B7A-43D3-8B79-37D633B846F1}">
                <asvg:svgBlip xmlns:asvg="http://schemas.microsoft.com/office/drawing/2016/SVG/main" r:embed="rId435"/>
              </a:ext>
            </a:extLst>
          </a:blip>
          <a:stretch>
            <a:fillRect/>
          </a:stretch>
        </p:blipFill>
        <p:spPr>
          <a:xfrm>
            <a:off x="20271152" y="8640700"/>
            <a:ext cx="405308" cy="191157"/>
          </a:xfrm>
          <a:prstGeom prst="rect">
            <a:avLst/>
          </a:prstGeom>
        </p:spPr>
      </p:pic>
      <p:pic>
        <p:nvPicPr>
          <p:cNvPr id="221" name="Image 218" descr=" ">    </p:cNvPr>
          <p:cNvPicPr>
            <a:picLocks noChangeAspect="1"/>
          </p:cNvPicPr>
          <p:nvPr/>
        </p:nvPicPr>
        <p:blipFill>
          <a:blip r:embed="rId436">
            <a:extLst>
              <a:ext uri="{96DAC541-7B7A-43D3-8B79-37D633B846F1}">
                <asvg:svgBlip xmlns:asvg="http://schemas.microsoft.com/office/drawing/2016/SVG/main" r:embed="rId437"/>
              </a:ext>
            </a:extLst>
          </a:blip>
          <a:stretch>
            <a:fillRect/>
          </a:stretch>
        </p:blipFill>
        <p:spPr>
          <a:xfrm>
            <a:off x="20271152" y="8640700"/>
            <a:ext cx="405308" cy="191157"/>
          </a:xfrm>
          <a:prstGeom prst="rect">
            <a:avLst/>
          </a:prstGeom>
        </p:spPr>
      </p:pic>
      <p:pic>
        <p:nvPicPr>
          <p:cNvPr id="222" name="Image 219" descr=" ">    </p:cNvPr>
          <p:cNvPicPr>
            <a:picLocks noChangeAspect="1"/>
          </p:cNvPicPr>
          <p:nvPr/>
        </p:nvPicPr>
        <p:blipFill>
          <a:blip r:embed="rId438">
            <a:extLst>
              <a:ext uri="{96DAC541-7B7A-43D3-8B79-37D633B846F1}">
                <asvg:svgBlip xmlns:asvg="http://schemas.microsoft.com/office/drawing/2016/SVG/main" r:embed="rId439"/>
              </a:ext>
            </a:extLst>
          </a:blip>
          <a:stretch>
            <a:fillRect/>
          </a:stretch>
        </p:blipFill>
        <p:spPr>
          <a:xfrm>
            <a:off x="20023764" y="7588585"/>
            <a:ext cx="1990858" cy="1321767"/>
          </a:xfrm>
          <a:prstGeom prst="rect">
            <a:avLst/>
          </a:prstGeom>
        </p:spPr>
      </p:pic>
      <p:pic>
        <p:nvPicPr>
          <p:cNvPr id="223" name="Image 220" descr=" ">    </p:cNvPr>
          <p:cNvPicPr>
            <a:picLocks noChangeAspect="1"/>
          </p:cNvPicPr>
          <p:nvPr/>
        </p:nvPicPr>
        <p:blipFill>
          <a:blip r:embed="rId440">
            <a:extLst>
              <a:ext uri="{96DAC541-7B7A-43D3-8B79-37D633B846F1}">
                <asvg:svgBlip xmlns:asvg="http://schemas.microsoft.com/office/drawing/2016/SVG/main" r:embed="rId441"/>
              </a:ext>
            </a:extLst>
          </a:blip>
          <a:stretch>
            <a:fillRect/>
          </a:stretch>
        </p:blipFill>
        <p:spPr>
          <a:xfrm>
            <a:off x="21030174" y="7922778"/>
            <a:ext cx="518539" cy="518480"/>
          </a:xfrm>
          <a:prstGeom prst="rect">
            <a:avLst/>
          </a:prstGeom>
        </p:spPr>
      </p:pic>
      <p:pic>
        <p:nvPicPr>
          <p:cNvPr id="224" name="Image 221" descr=" ">    </p:cNvPr>
          <p:cNvPicPr>
            <a:picLocks noChangeAspect="1"/>
          </p:cNvPicPr>
          <p:nvPr/>
        </p:nvPicPr>
        <p:blipFill>
          <a:blip r:embed="rId442">
            <a:extLst>
              <a:ext uri="{96DAC541-7B7A-43D3-8B79-37D633B846F1}">
                <asvg:svgBlip xmlns:asvg="http://schemas.microsoft.com/office/drawing/2016/SVG/main" r:embed="rId443"/>
              </a:ext>
            </a:extLst>
          </a:blip>
          <a:stretch>
            <a:fillRect/>
          </a:stretch>
        </p:blipFill>
        <p:spPr>
          <a:xfrm>
            <a:off x="21099495" y="8019790"/>
            <a:ext cx="324503" cy="324458"/>
          </a:xfrm>
          <a:prstGeom prst="rect">
            <a:avLst/>
          </a:prstGeom>
        </p:spPr>
      </p:pic>
      <p:pic>
        <p:nvPicPr>
          <p:cNvPr id="225" name="Image 222" descr=" ">    </p:cNvPr>
          <p:cNvPicPr>
            <a:picLocks noChangeAspect="1"/>
          </p:cNvPicPr>
          <p:nvPr/>
        </p:nvPicPr>
        <p:blipFill>
          <a:blip r:embed="rId444">
            <a:extLst>
              <a:ext uri="{96DAC541-7B7A-43D3-8B79-37D633B846F1}">
                <asvg:svgBlip xmlns:asvg="http://schemas.microsoft.com/office/drawing/2016/SVG/main" r:embed="rId445"/>
              </a:ext>
            </a:extLst>
          </a:blip>
          <a:stretch>
            <a:fillRect/>
          </a:stretch>
        </p:blipFill>
        <p:spPr>
          <a:xfrm>
            <a:off x="21099646" y="8019938"/>
            <a:ext cx="180717" cy="180690"/>
          </a:xfrm>
          <a:prstGeom prst="rect">
            <a:avLst/>
          </a:prstGeom>
        </p:spPr>
      </p:pic>
      <p:pic>
        <p:nvPicPr>
          <p:cNvPr id="226" name="Image 223" descr=" ">    </p:cNvPr>
          <p:cNvPicPr>
            <a:picLocks noChangeAspect="1"/>
          </p:cNvPicPr>
          <p:nvPr/>
        </p:nvPicPr>
        <p:blipFill>
          <a:blip r:embed="rId446">
            <a:extLst>
              <a:ext uri="{96DAC541-7B7A-43D3-8B79-37D633B846F1}">
                <asvg:svgBlip xmlns:asvg="http://schemas.microsoft.com/office/drawing/2016/SVG/main" r:embed="rId447"/>
              </a:ext>
            </a:extLst>
          </a:blip>
          <a:stretch>
            <a:fillRect/>
          </a:stretch>
        </p:blipFill>
        <p:spPr>
          <a:xfrm>
            <a:off x="21580962" y="7911443"/>
            <a:ext cx="284831" cy="480194"/>
          </a:xfrm>
          <a:prstGeom prst="rect">
            <a:avLst/>
          </a:prstGeom>
        </p:spPr>
      </p:pic>
      <p:pic>
        <p:nvPicPr>
          <p:cNvPr id="227" name="Image 224" descr=" ">    </p:cNvPr>
          <p:cNvPicPr>
            <a:picLocks noChangeAspect="1"/>
          </p:cNvPicPr>
          <p:nvPr/>
        </p:nvPicPr>
        <p:blipFill>
          <a:blip r:embed="rId448">
            <a:extLst>
              <a:ext uri="{96DAC541-7B7A-43D3-8B79-37D633B846F1}">
                <asvg:svgBlip xmlns:asvg="http://schemas.microsoft.com/office/drawing/2016/SVG/main" r:embed="rId449"/>
              </a:ext>
            </a:extLst>
          </a:blip>
          <a:stretch>
            <a:fillRect/>
          </a:stretch>
        </p:blipFill>
        <p:spPr>
          <a:xfrm>
            <a:off x="21607600" y="8004411"/>
            <a:ext cx="182061" cy="306760"/>
          </a:xfrm>
          <a:prstGeom prst="rect">
            <a:avLst/>
          </a:prstGeom>
        </p:spPr>
      </p:pic>
      <p:pic>
        <p:nvPicPr>
          <p:cNvPr id="228" name="Image 225" descr=" ">    </p:cNvPr>
          <p:cNvPicPr>
            <a:picLocks noChangeAspect="1"/>
          </p:cNvPicPr>
          <p:nvPr/>
        </p:nvPicPr>
        <p:blipFill>
          <a:blip r:embed="rId450">
            <a:extLst>
              <a:ext uri="{96DAC541-7B7A-43D3-8B79-37D633B846F1}">
                <asvg:svgBlip xmlns:asvg="http://schemas.microsoft.com/office/drawing/2016/SVG/main" r:embed="rId451"/>
              </a:ext>
            </a:extLst>
          </a:blip>
          <a:stretch>
            <a:fillRect/>
          </a:stretch>
        </p:blipFill>
        <p:spPr>
          <a:xfrm>
            <a:off x="21675347" y="7982223"/>
            <a:ext cx="96361" cy="162409"/>
          </a:xfrm>
          <a:prstGeom prst="rect">
            <a:avLst/>
          </a:prstGeom>
        </p:spPr>
      </p:pic>
      <p:pic>
        <p:nvPicPr>
          <p:cNvPr id="229" name="Image 226" descr=" ">    </p:cNvPr>
          <p:cNvPicPr>
            <a:picLocks noChangeAspect="1"/>
          </p:cNvPicPr>
          <p:nvPr/>
        </p:nvPicPr>
        <p:blipFill>
          <a:blip r:embed="rId452">
            <a:extLst>
              <a:ext uri="{96DAC541-7B7A-43D3-8B79-37D633B846F1}">
                <asvg:svgBlip xmlns:asvg="http://schemas.microsoft.com/office/drawing/2016/SVG/main" r:embed="rId453"/>
              </a:ext>
            </a:extLst>
          </a:blip>
          <a:stretch>
            <a:fillRect/>
          </a:stretch>
        </p:blipFill>
        <p:spPr>
          <a:xfrm>
            <a:off x="21052489" y="7789490"/>
            <a:ext cx="237065" cy="139489"/>
          </a:xfrm>
          <a:prstGeom prst="rect">
            <a:avLst/>
          </a:prstGeom>
        </p:spPr>
      </p:pic>
      <p:pic>
        <p:nvPicPr>
          <p:cNvPr id="230" name="Image 227" descr=" ">    </p:cNvPr>
          <p:cNvPicPr>
            <a:picLocks noChangeAspect="1"/>
          </p:cNvPicPr>
          <p:nvPr/>
        </p:nvPicPr>
        <p:blipFill>
          <a:blip r:embed="rId454">
            <a:extLst>
              <a:ext uri="{96DAC541-7B7A-43D3-8B79-37D633B846F1}">
                <asvg:svgBlip xmlns:asvg="http://schemas.microsoft.com/office/drawing/2016/SVG/main" r:embed="rId455"/>
              </a:ext>
            </a:extLst>
          </a:blip>
          <a:stretch>
            <a:fillRect/>
          </a:stretch>
        </p:blipFill>
        <p:spPr>
          <a:xfrm>
            <a:off x="21540816" y="7780400"/>
            <a:ext cx="198651" cy="86308"/>
          </a:xfrm>
          <a:prstGeom prst="rect">
            <a:avLst/>
          </a:prstGeom>
        </p:spPr>
      </p:pic>
      <p:pic>
        <p:nvPicPr>
          <p:cNvPr id="231" name="Image 228" descr=" ">    </p:cNvPr>
          <p:cNvPicPr>
            <a:picLocks noChangeAspect="1"/>
          </p:cNvPicPr>
          <p:nvPr/>
        </p:nvPicPr>
        <p:blipFill>
          <a:blip r:embed="rId456">
            <a:extLst>
              <a:ext uri="{96DAC541-7B7A-43D3-8B79-37D633B846F1}">
                <asvg:svgBlip xmlns:asvg="http://schemas.microsoft.com/office/drawing/2016/SVG/main" r:embed="rId457"/>
              </a:ext>
            </a:extLst>
          </a:blip>
          <a:stretch>
            <a:fillRect/>
          </a:stretch>
        </p:blipFill>
        <p:spPr>
          <a:xfrm>
            <a:off x="20525379" y="8170999"/>
            <a:ext cx="362780" cy="458167"/>
          </a:xfrm>
          <a:prstGeom prst="rect">
            <a:avLst/>
          </a:prstGeom>
        </p:spPr>
      </p:pic>
      <p:pic>
        <p:nvPicPr>
          <p:cNvPr id="232" name="Image 229" descr=" ">    </p:cNvPr>
          <p:cNvPicPr>
            <a:picLocks noChangeAspect="1"/>
          </p:cNvPicPr>
          <p:nvPr/>
        </p:nvPicPr>
        <p:blipFill>
          <a:blip r:embed="rId458">
            <a:extLst>
              <a:ext uri="{96DAC541-7B7A-43D3-8B79-37D633B846F1}">
                <asvg:svgBlip xmlns:asvg="http://schemas.microsoft.com/office/drawing/2016/SVG/main" r:embed="rId459"/>
              </a:ext>
            </a:extLst>
          </a:blip>
          <a:stretch>
            <a:fillRect/>
          </a:stretch>
        </p:blipFill>
        <p:spPr>
          <a:xfrm>
            <a:off x="20559654" y="8491984"/>
            <a:ext cx="167778" cy="37455"/>
          </a:xfrm>
          <a:prstGeom prst="rect">
            <a:avLst/>
          </a:prstGeom>
        </p:spPr>
      </p:pic>
      <p:pic>
        <p:nvPicPr>
          <p:cNvPr id="233" name="Image 230" descr=" ">    </p:cNvPr>
          <p:cNvPicPr>
            <a:picLocks noChangeAspect="1"/>
          </p:cNvPicPr>
          <p:nvPr/>
        </p:nvPicPr>
        <p:blipFill>
          <a:blip r:embed="rId460">
            <a:extLst>
              <a:ext uri="{96DAC541-7B7A-43D3-8B79-37D633B846F1}">
                <asvg:svgBlip xmlns:asvg="http://schemas.microsoft.com/office/drawing/2016/SVG/main" r:embed="rId461"/>
              </a:ext>
            </a:extLst>
          </a:blip>
          <a:stretch>
            <a:fillRect/>
          </a:stretch>
        </p:blipFill>
        <p:spPr>
          <a:xfrm>
            <a:off x="20544064" y="8389379"/>
            <a:ext cx="199107" cy="26405"/>
          </a:xfrm>
          <a:prstGeom prst="rect">
            <a:avLst/>
          </a:prstGeom>
        </p:spPr>
      </p:pic>
      <p:pic>
        <p:nvPicPr>
          <p:cNvPr id="234" name="Image 231" descr=" ">    </p:cNvPr>
          <p:cNvPicPr>
            <a:picLocks noChangeAspect="1"/>
          </p:cNvPicPr>
          <p:nvPr/>
        </p:nvPicPr>
        <p:blipFill>
          <a:blip r:embed="rId462">
            <a:extLst>
              <a:ext uri="{96DAC541-7B7A-43D3-8B79-37D633B846F1}">
                <asvg:svgBlip xmlns:asvg="http://schemas.microsoft.com/office/drawing/2016/SVG/main" r:embed="rId463"/>
              </a:ext>
            </a:extLst>
          </a:blip>
          <a:stretch>
            <a:fillRect/>
          </a:stretch>
        </p:blipFill>
        <p:spPr>
          <a:xfrm>
            <a:off x="20552389" y="8282248"/>
            <a:ext cx="178675" cy="41994"/>
          </a:xfrm>
          <a:prstGeom prst="rect">
            <a:avLst/>
          </a:prstGeom>
        </p:spPr>
      </p:pic>
      <p:pic>
        <p:nvPicPr>
          <p:cNvPr id="235" name="Image 232" descr=" ">    </p:cNvPr>
          <p:cNvPicPr>
            <a:picLocks noChangeAspect="1"/>
          </p:cNvPicPr>
          <p:nvPr/>
        </p:nvPicPr>
        <p:blipFill>
          <a:blip r:embed="rId464">
            <a:extLst>
              <a:ext uri="{96DAC541-7B7A-43D3-8B79-37D633B846F1}">
                <asvg:svgBlip xmlns:asvg="http://schemas.microsoft.com/office/drawing/2016/SVG/main" r:embed="rId465"/>
              </a:ext>
            </a:extLst>
          </a:blip>
          <a:stretch>
            <a:fillRect/>
          </a:stretch>
        </p:blipFill>
        <p:spPr>
          <a:xfrm>
            <a:off x="20525379" y="8261164"/>
            <a:ext cx="362780" cy="368002"/>
          </a:xfrm>
          <a:prstGeom prst="rect">
            <a:avLst/>
          </a:prstGeom>
        </p:spPr>
      </p:pic>
      <p:pic>
        <p:nvPicPr>
          <p:cNvPr id="236" name="Image 233" descr=" ">    </p:cNvPr>
          <p:cNvPicPr>
            <a:picLocks noChangeAspect="1"/>
          </p:cNvPicPr>
          <p:nvPr/>
        </p:nvPicPr>
        <p:blipFill>
          <a:blip r:embed="rId466">
            <a:extLst>
              <a:ext uri="{96DAC541-7B7A-43D3-8B79-37D633B846F1}">
                <asvg:svgBlip xmlns:asvg="http://schemas.microsoft.com/office/drawing/2016/SVG/main" r:embed="rId467"/>
              </a:ext>
            </a:extLst>
          </a:blip>
          <a:stretch>
            <a:fillRect/>
          </a:stretch>
        </p:blipFill>
        <p:spPr>
          <a:xfrm>
            <a:off x="21114631" y="8465158"/>
            <a:ext cx="327832" cy="312229"/>
          </a:xfrm>
          <a:prstGeom prst="rect">
            <a:avLst/>
          </a:prstGeom>
        </p:spPr>
      </p:pic>
      <p:pic>
        <p:nvPicPr>
          <p:cNvPr id="237" name="Image 234" descr=" ">    </p:cNvPr>
          <p:cNvPicPr>
            <a:picLocks noChangeAspect="1"/>
          </p:cNvPicPr>
          <p:nvPr/>
        </p:nvPicPr>
        <p:blipFill>
          <a:blip r:embed="rId468">
            <a:extLst>
              <a:ext uri="{96DAC541-7B7A-43D3-8B79-37D633B846F1}">
                <asvg:svgBlip xmlns:asvg="http://schemas.microsoft.com/office/drawing/2016/SVG/main" r:embed="rId469"/>
              </a:ext>
            </a:extLst>
          </a:blip>
          <a:stretch>
            <a:fillRect/>
          </a:stretch>
        </p:blipFill>
        <p:spPr>
          <a:xfrm>
            <a:off x="21114781" y="8465307"/>
            <a:ext cx="327681" cy="179338"/>
          </a:xfrm>
          <a:prstGeom prst="rect">
            <a:avLst/>
          </a:prstGeom>
        </p:spPr>
      </p:pic>
      <p:pic>
        <p:nvPicPr>
          <p:cNvPr id="238" name="Image 235" descr=" ">    </p:cNvPr>
          <p:cNvPicPr>
            <a:picLocks noChangeAspect="1"/>
          </p:cNvPicPr>
          <p:nvPr/>
        </p:nvPicPr>
        <p:blipFill>
          <a:blip r:embed="rId470">
            <a:extLst>
              <a:ext uri="{96DAC541-7B7A-43D3-8B79-37D633B846F1}">
                <asvg:svgBlip xmlns:asvg="http://schemas.microsoft.com/office/drawing/2016/SVG/main" r:embed="rId471"/>
              </a:ext>
            </a:extLst>
          </a:blip>
          <a:stretch>
            <a:fillRect/>
          </a:stretch>
        </p:blipFill>
        <p:spPr>
          <a:xfrm>
            <a:off x="21135955" y="8566100"/>
            <a:ext cx="207616" cy="196168"/>
          </a:xfrm>
          <a:prstGeom prst="rect">
            <a:avLst/>
          </a:prstGeom>
        </p:spPr>
      </p:pic>
      <p:pic>
        <p:nvPicPr>
          <p:cNvPr id="239" name="Image 236" descr=" ">    </p:cNvPr>
          <p:cNvPicPr>
            <a:picLocks noChangeAspect="1"/>
          </p:cNvPicPr>
          <p:nvPr/>
        </p:nvPicPr>
        <p:blipFill>
          <a:blip r:embed="rId472">
            <a:extLst>
              <a:ext uri="{96DAC541-7B7A-43D3-8B79-37D633B846F1}">
                <asvg:svgBlip xmlns:asvg="http://schemas.microsoft.com/office/drawing/2016/SVG/main" r:embed="rId473"/>
              </a:ext>
            </a:extLst>
          </a:blip>
          <a:stretch>
            <a:fillRect/>
          </a:stretch>
        </p:blipFill>
        <p:spPr>
          <a:xfrm>
            <a:off x="21135955" y="8566100"/>
            <a:ext cx="198441" cy="196168"/>
          </a:xfrm>
          <a:prstGeom prst="rect">
            <a:avLst/>
          </a:prstGeom>
        </p:spPr>
      </p:pic>
      <p:pic>
        <p:nvPicPr>
          <p:cNvPr id="240" name="Image 237" descr=" ">    </p:cNvPr>
          <p:cNvPicPr>
            <a:picLocks noChangeAspect="1"/>
          </p:cNvPicPr>
          <p:nvPr/>
        </p:nvPicPr>
        <p:blipFill>
          <a:blip r:embed="rId474">
            <a:extLst>
              <a:ext uri="{96DAC541-7B7A-43D3-8B79-37D633B846F1}">
                <asvg:svgBlip xmlns:asvg="http://schemas.microsoft.com/office/drawing/2016/SVG/main" r:embed="rId475"/>
              </a:ext>
            </a:extLst>
          </a:blip>
          <a:stretch>
            <a:fillRect/>
          </a:stretch>
        </p:blipFill>
        <p:spPr>
          <a:xfrm>
            <a:off x="20023764" y="8277200"/>
            <a:ext cx="1979314" cy="633152"/>
          </a:xfrm>
          <a:prstGeom prst="rect">
            <a:avLst/>
          </a:prstGeom>
        </p:spPr>
      </p:pic>
      <p:pic>
        <p:nvPicPr>
          <p:cNvPr id="241" name="Image 238" descr=" ">    </p:cNvPr>
          <p:cNvPicPr>
            <a:picLocks noChangeAspect="1"/>
          </p:cNvPicPr>
          <p:nvPr/>
        </p:nvPicPr>
        <p:blipFill>
          <a:blip r:embed="rId476">
            <a:extLst>
              <a:ext uri="{96DAC541-7B7A-43D3-8B79-37D633B846F1}">
                <asvg:svgBlip xmlns:asvg="http://schemas.microsoft.com/office/drawing/2016/SVG/main" r:embed="rId477"/>
              </a:ext>
            </a:extLst>
          </a:blip>
          <a:stretch>
            <a:fillRect/>
          </a:stretch>
        </p:blipFill>
        <p:spPr>
          <a:xfrm>
            <a:off x="13188670" y="6347644"/>
            <a:ext cx="520589" cy="533772"/>
          </a:xfrm>
          <a:prstGeom prst="rect">
            <a:avLst/>
          </a:prstGeom>
        </p:spPr>
      </p:pic>
      <p:pic>
        <p:nvPicPr>
          <p:cNvPr id="242" name="Image 239" descr=" ">    </p:cNvPr>
          <p:cNvPicPr>
            <a:picLocks noChangeAspect="1"/>
          </p:cNvPicPr>
          <p:nvPr/>
        </p:nvPicPr>
        <p:blipFill>
          <a:blip r:embed="rId478">
            <a:extLst>
              <a:ext uri="{96DAC541-7B7A-43D3-8B79-37D633B846F1}">
                <asvg:svgBlip xmlns:asvg="http://schemas.microsoft.com/office/drawing/2016/SVG/main" r:embed="rId479"/>
              </a:ext>
            </a:extLst>
          </a:blip>
          <a:stretch>
            <a:fillRect/>
          </a:stretch>
        </p:blipFill>
        <p:spPr>
          <a:xfrm>
            <a:off x="13188670" y="6684280"/>
            <a:ext cx="458603" cy="197148"/>
          </a:xfrm>
          <a:prstGeom prst="rect">
            <a:avLst/>
          </a:prstGeom>
        </p:spPr>
      </p:pic>
      <p:pic>
        <p:nvPicPr>
          <p:cNvPr id="243" name="Image 240" descr=" ">    </p:cNvPr>
          <p:cNvPicPr>
            <a:picLocks noChangeAspect="1"/>
          </p:cNvPicPr>
          <p:nvPr/>
        </p:nvPicPr>
        <p:blipFill>
          <a:blip r:embed="rId480">
            <a:extLst>
              <a:ext uri="{96DAC541-7B7A-43D3-8B79-37D633B846F1}">
                <asvg:svgBlip xmlns:asvg="http://schemas.microsoft.com/office/drawing/2016/SVG/main" r:embed="rId481"/>
              </a:ext>
            </a:extLst>
          </a:blip>
          <a:stretch>
            <a:fillRect/>
          </a:stretch>
        </p:blipFill>
        <p:spPr>
          <a:xfrm>
            <a:off x="13647057" y="6620371"/>
            <a:ext cx="560685" cy="529493"/>
          </a:xfrm>
          <a:prstGeom prst="rect">
            <a:avLst/>
          </a:prstGeom>
        </p:spPr>
      </p:pic>
      <p:pic>
        <p:nvPicPr>
          <p:cNvPr id="244" name="Image 241" descr=" ">    </p:cNvPr>
          <p:cNvPicPr>
            <a:picLocks noChangeAspect="1"/>
          </p:cNvPicPr>
          <p:nvPr/>
        </p:nvPicPr>
        <p:blipFill>
          <a:blip r:embed="rId482">
            <a:extLst>
              <a:ext uri="{96DAC541-7B7A-43D3-8B79-37D633B846F1}">
                <asvg:svgBlip xmlns:asvg="http://schemas.microsoft.com/office/drawing/2016/SVG/main" r:embed="rId483"/>
              </a:ext>
            </a:extLst>
          </a:blip>
          <a:stretch>
            <a:fillRect/>
          </a:stretch>
        </p:blipFill>
        <p:spPr>
          <a:xfrm>
            <a:off x="13826666" y="6776169"/>
            <a:ext cx="255474" cy="255525"/>
          </a:xfrm>
          <a:prstGeom prst="rect">
            <a:avLst/>
          </a:prstGeom>
        </p:spPr>
      </p:pic>
      <p:pic>
        <p:nvPicPr>
          <p:cNvPr id="245" name="Image 242" descr=" ">    </p:cNvPr>
          <p:cNvPicPr>
            <a:picLocks noChangeAspect="1"/>
          </p:cNvPicPr>
          <p:nvPr/>
        </p:nvPicPr>
        <p:blipFill>
          <a:blip r:embed="rId484">
            <a:extLst>
              <a:ext uri="{96DAC541-7B7A-43D3-8B79-37D633B846F1}">
                <asvg:svgBlip xmlns:asvg="http://schemas.microsoft.com/office/drawing/2016/SVG/main" r:embed="rId485"/>
              </a:ext>
            </a:extLst>
          </a:blip>
          <a:stretch>
            <a:fillRect/>
          </a:stretch>
        </p:blipFill>
        <p:spPr>
          <a:xfrm>
            <a:off x="13647057" y="6710908"/>
            <a:ext cx="555987" cy="438956"/>
          </a:xfrm>
          <a:prstGeom prst="rect">
            <a:avLst/>
          </a:prstGeom>
        </p:spPr>
      </p:pic>
      <p:pic>
        <p:nvPicPr>
          <p:cNvPr id="246" name="Image 243" descr=" ">    </p:cNvPr>
          <p:cNvPicPr>
            <a:picLocks noChangeAspect="1"/>
          </p:cNvPicPr>
          <p:nvPr/>
        </p:nvPicPr>
        <p:blipFill>
          <a:blip r:embed="rId486">
            <a:extLst>
              <a:ext uri="{96DAC541-7B7A-43D3-8B79-37D633B846F1}">
                <asvg:svgBlip xmlns:asvg="http://schemas.microsoft.com/office/drawing/2016/SVG/main" r:embed="rId487"/>
              </a:ext>
            </a:extLst>
          </a:blip>
          <a:stretch>
            <a:fillRect/>
          </a:stretch>
        </p:blipFill>
        <p:spPr>
          <a:xfrm>
            <a:off x="12574240" y="6670365"/>
            <a:ext cx="561660" cy="527831"/>
          </a:xfrm>
          <a:prstGeom prst="rect">
            <a:avLst/>
          </a:prstGeom>
        </p:spPr>
      </p:pic>
      <p:pic>
        <p:nvPicPr>
          <p:cNvPr id="247" name="Image 244" descr=" ">    </p:cNvPr>
          <p:cNvPicPr>
            <a:picLocks noChangeAspect="1"/>
          </p:cNvPicPr>
          <p:nvPr/>
        </p:nvPicPr>
        <p:blipFill>
          <a:blip r:embed="rId488">
            <a:extLst>
              <a:ext uri="{96DAC541-7B7A-43D3-8B79-37D633B846F1}">
                <asvg:svgBlip xmlns:asvg="http://schemas.microsoft.com/office/drawing/2016/SVG/main" r:embed="rId489"/>
              </a:ext>
            </a:extLst>
          </a:blip>
          <a:stretch>
            <a:fillRect/>
          </a:stretch>
        </p:blipFill>
        <p:spPr>
          <a:xfrm>
            <a:off x="12787732" y="6858310"/>
            <a:ext cx="255486" cy="255451"/>
          </a:xfrm>
          <a:prstGeom prst="rect">
            <a:avLst/>
          </a:prstGeom>
        </p:spPr>
      </p:pic>
      <p:pic>
        <p:nvPicPr>
          <p:cNvPr id="248" name="Image 245" descr=" ">    </p:cNvPr>
          <p:cNvPicPr>
            <a:picLocks noChangeAspect="1"/>
          </p:cNvPicPr>
          <p:nvPr/>
        </p:nvPicPr>
        <p:blipFill>
          <a:blip r:embed="rId490">
            <a:extLst>
              <a:ext uri="{96DAC541-7B7A-43D3-8B79-37D633B846F1}">
                <asvg:svgBlip xmlns:asvg="http://schemas.microsoft.com/office/drawing/2016/SVG/main" r:embed="rId491"/>
              </a:ext>
            </a:extLst>
          </a:blip>
          <a:stretch>
            <a:fillRect/>
          </a:stretch>
        </p:blipFill>
        <p:spPr>
          <a:xfrm>
            <a:off x="12578410" y="6799895"/>
            <a:ext cx="557498" cy="398314"/>
          </a:xfrm>
          <a:prstGeom prst="rect">
            <a:avLst/>
          </a:prstGeom>
        </p:spPr>
      </p:pic>
      <p:pic>
        <p:nvPicPr>
          <p:cNvPr id="249" name="Image 246" descr=" ">    </p:cNvPr>
          <p:cNvPicPr>
            <a:picLocks noChangeAspect="1"/>
          </p:cNvPicPr>
          <p:nvPr/>
        </p:nvPicPr>
        <p:blipFill>
          <a:blip r:embed="rId492">
            <a:extLst>
              <a:ext uri="{96DAC541-7B7A-43D3-8B79-37D633B846F1}">
                <asvg:svgBlip xmlns:asvg="http://schemas.microsoft.com/office/drawing/2016/SVG/main" r:embed="rId493"/>
              </a:ext>
            </a:extLst>
          </a:blip>
          <a:stretch>
            <a:fillRect/>
          </a:stretch>
        </p:blipFill>
        <p:spPr>
          <a:xfrm>
            <a:off x="12512192" y="6840116"/>
            <a:ext cx="2259449" cy="2837867"/>
          </a:xfrm>
          <a:prstGeom prst="rect">
            <a:avLst/>
          </a:prstGeom>
        </p:spPr>
      </p:pic>
      <p:pic>
        <p:nvPicPr>
          <p:cNvPr id="250" name="Image 247" descr=" ">    </p:cNvPr>
          <p:cNvPicPr>
            <a:picLocks noChangeAspect="1"/>
          </p:cNvPicPr>
          <p:nvPr/>
        </p:nvPicPr>
        <p:blipFill>
          <a:blip r:embed="rId494">
            <a:extLst>
              <a:ext uri="{96DAC541-7B7A-43D3-8B79-37D633B846F1}">
                <asvg:svgBlip xmlns:asvg="http://schemas.microsoft.com/office/drawing/2016/SVG/main" r:embed="rId495"/>
              </a:ext>
            </a:extLst>
          </a:blip>
          <a:stretch>
            <a:fillRect/>
          </a:stretch>
        </p:blipFill>
        <p:spPr>
          <a:xfrm>
            <a:off x="12535123" y="8711369"/>
            <a:ext cx="527861" cy="769565"/>
          </a:xfrm>
          <a:prstGeom prst="rect">
            <a:avLst/>
          </a:prstGeom>
        </p:spPr>
      </p:pic>
      <p:pic>
        <p:nvPicPr>
          <p:cNvPr id="251" name="Image 248" descr=" ">    </p:cNvPr>
          <p:cNvPicPr>
            <a:picLocks noChangeAspect="1"/>
          </p:cNvPicPr>
          <p:nvPr/>
        </p:nvPicPr>
        <p:blipFill>
          <a:blip r:embed="rId496">
            <a:extLst>
              <a:ext uri="{96DAC541-7B7A-43D3-8B79-37D633B846F1}">
                <asvg:svgBlip xmlns:asvg="http://schemas.microsoft.com/office/drawing/2016/SVG/main" r:embed="rId497"/>
              </a:ext>
            </a:extLst>
          </a:blip>
          <a:stretch>
            <a:fillRect/>
          </a:stretch>
        </p:blipFill>
        <p:spPr>
          <a:xfrm>
            <a:off x="13712354" y="8137240"/>
            <a:ext cx="729830" cy="922995"/>
          </a:xfrm>
          <a:prstGeom prst="rect">
            <a:avLst/>
          </a:prstGeom>
        </p:spPr>
      </p:pic>
      <p:pic>
        <p:nvPicPr>
          <p:cNvPr id="252" name="Image 249" descr=" ">    </p:cNvPr>
          <p:cNvPicPr>
            <a:picLocks noChangeAspect="1"/>
          </p:cNvPicPr>
          <p:nvPr/>
        </p:nvPicPr>
        <p:blipFill>
          <a:blip r:embed="rId498">
            <a:extLst>
              <a:ext uri="{96DAC541-7B7A-43D3-8B79-37D633B846F1}">
                <asvg:svgBlip xmlns:asvg="http://schemas.microsoft.com/office/drawing/2016/SVG/main" r:embed="rId499"/>
              </a:ext>
            </a:extLst>
          </a:blip>
          <a:stretch>
            <a:fillRect/>
          </a:stretch>
        </p:blipFill>
        <p:spPr>
          <a:xfrm>
            <a:off x="13712506" y="8648750"/>
            <a:ext cx="729830" cy="411485"/>
          </a:xfrm>
          <a:prstGeom prst="rect">
            <a:avLst/>
          </a:prstGeom>
        </p:spPr>
      </p:pic>
      <p:pic>
        <p:nvPicPr>
          <p:cNvPr id="253" name="Image 250" descr=" ">    </p:cNvPr>
          <p:cNvPicPr>
            <a:picLocks noChangeAspect="1"/>
          </p:cNvPicPr>
          <p:nvPr/>
        </p:nvPicPr>
        <p:blipFill>
          <a:blip r:embed="rId500">
            <a:extLst>
              <a:ext uri="{96DAC541-7B7A-43D3-8B79-37D633B846F1}">
                <asvg:svgBlip xmlns:asvg="http://schemas.microsoft.com/office/drawing/2016/SVG/main" r:embed="rId501"/>
              </a:ext>
            </a:extLst>
          </a:blip>
          <a:stretch>
            <a:fillRect/>
          </a:stretch>
        </p:blipFill>
        <p:spPr>
          <a:xfrm>
            <a:off x="13974838" y="8161796"/>
            <a:ext cx="25961" cy="329233"/>
          </a:xfrm>
          <a:prstGeom prst="rect">
            <a:avLst/>
          </a:prstGeom>
        </p:spPr>
      </p:pic>
      <p:pic>
        <p:nvPicPr>
          <p:cNvPr id="254" name="Image 251" descr=" ">    </p:cNvPr>
          <p:cNvPicPr>
            <a:picLocks noChangeAspect="1"/>
          </p:cNvPicPr>
          <p:nvPr/>
        </p:nvPicPr>
        <p:blipFill>
          <a:blip r:embed="rId502">
            <a:extLst>
              <a:ext uri="{96DAC541-7B7A-43D3-8B79-37D633B846F1}">
                <asvg:svgBlip xmlns:asvg="http://schemas.microsoft.com/office/drawing/2016/SVG/main" r:embed="rId503"/>
              </a:ext>
            </a:extLst>
          </a:blip>
          <a:stretch>
            <a:fillRect/>
          </a:stretch>
        </p:blipFill>
        <p:spPr>
          <a:xfrm>
            <a:off x="14145717" y="8156947"/>
            <a:ext cx="27475" cy="238274"/>
          </a:xfrm>
          <a:prstGeom prst="rect">
            <a:avLst/>
          </a:prstGeom>
        </p:spPr>
      </p:pic>
      <p:pic>
        <p:nvPicPr>
          <p:cNvPr id="255" name="Image 252" descr=" ">    </p:cNvPr>
          <p:cNvPicPr>
            <a:picLocks noChangeAspect="1"/>
          </p:cNvPicPr>
          <p:nvPr/>
        </p:nvPicPr>
        <p:blipFill>
          <a:blip r:embed="rId504">
            <a:extLst>
              <a:ext uri="{96DAC541-7B7A-43D3-8B79-37D633B846F1}">
                <asvg:svgBlip xmlns:asvg="http://schemas.microsoft.com/office/drawing/2016/SVG/main" r:embed="rId505"/>
              </a:ext>
            </a:extLst>
          </a:blip>
          <a:stretch>
            <a:fillRect/>
          </a:stretch>
        </p:blipFill>
        <p:spPr>
          <a:xfrm>
            <a:off x="13962125" y="8924975"/>
            <a:ext cx="22783" cy="120079"/>
          </a:xfrm>
          <a:prstGeom prst="rect">
            <a:avLst/>
          </a:prstGeom>
        </p:spPr>
      </p:pic>
      <p:pic>
        <p:nvPicPr>
          <p:cNvPr id="256" name="Image 253" descr=" ">    </p:cNvPr>
          <p:cNvPicPr>
            <a:picLocks noChangeAspect="1"/>
          </p:cNvPicPr>
          <p:nvPr/>
        </p:nvPicPr>
        <p:blipFill>
          <a:blip r:embed="rId506">
            <a:extLst>
              <a:ext uri="{96DAC541-7B7A-43D3-8B79-37D633B846F1}">
                <asvg:svgBlip xmlns:asvg="http://schemas.microsoft.com/office/drawing/2016/SVG/main" r:embed="rId507"/>
              </a:ext>
            </a:extLst>
          </a:blip>
          <a:stretch>
            <a:fillRect/>
          </a:stretch>
        </p:blipFill>
        <p:spPr>
          <a:xfrm>
            <a:off x="14172961" y="8907425"/>
            <a:ext cx="21118" cy="132792"/>
          </a:xfrm>
          <a:prstGeom prst="rect">
            <a:avLst/>
          </a:prstGeom>
        </p:spPr>
      </p:pic>
      <p:pic>
        <p:nvPicPr>
          <p:cNvPr id="257" name="Image 254" descr=" ">    </p:cNvPr>
          <p:cNvPicPr>
            <a:picLocks noChangeAspect="1"/>
          </p:cNvPicPr>
          <p:nvPr/>
        </p:nvPicPr>
        <p:blipFill>
          <a:blip r:embed="rId508">
            <a:extLst>
              <a:ext uri="{96DAC541-7B7A-43D3-8B79-37D633B846F1}">
                <asvg:svgBlip xmlns:asvg="http://schemas.microsoft.com/office/drawing/2016/SVG/main" r:embed="rId509"/>
              </a:ext>
            </a:extLst>
          </a:blip>
          <a:stretch>
            <a:fillRect/>
          </a:stretch>
        </p:blipFill>
        <p:spPr>
          <a:xfrm>
            <a:off x="14056418" y="8937687"/>
            <a:ext cx="22632" cy="137641"/>
          </a:xfrm>
          <a:prstGeom prst="rect">
            <a:avLst/>
          </a:prstGeom>
        </p:spPr>
      </p:pic>
      <p:pic>
        <p:nvPicPr>
          <p:cNvPr id="258" name="Image 255" descr=" ">    </p:cNvPr>
          <p:cNvPicPr>
            <a:picLocks noChangeAspect="1"/>
          </p:cNvPicPr>
          <p:nvPr/>
        </p:nvPicPr>
        <p:blipFill>
          <a:blip r:embed="rId510">
            <a:extLst>
              <a:ext uri="{96DAC541-7B7A-43D3-8B79-37D633B846F1}">
                <asvg:svgBlip xmlns:asvg="http://schemas.microsoft.com/office/drawing/2016/SVG/main" r:embed="rId511"/>
              </a:ext>
            </a:extLst>
          </a:blip>
          <a:stretch>
            <a:fillRect/>
          </a:stretch>
        </p:blipFill>
        <p:spPr>
          <a:xfrm>
            <a:off x="14067467" y="8131373"/>
            <a:ext cx="25961" cy="174414"/>
          </a:xfrm>
          <a:prstGeom prst="rect">
            <a:avLst/>
          </a:prstGeom>
        </p:spPr>
      </p:pic>
      <p:pic>
        <p:nvPicPr>
          <p:cNvPr id="259" name="Image 256" descr=" ">    </p:cNvPr>
          <p:cNvPicPr>
            <a:picLocks noChangeAspect="1"/>
          </p:cNvPicPr>
          <p:nvPr/>
        </p:nvPicPr>
        <p:blipFill>
          <a:blip r:embed="rId512">
            <a:extLst>
              <a:ext uri="{96DAC541-7B7A-43D3-8B79-37D633B846F1}">
                <asvg:svgBlip xmlns:asvg="http://schemas.microsoft.com/office/drawing/2016/SVG/main" r:embed="rId513"/>
              </a:ext>
            </a:extLst>
          </a:blip>
          <a:stretch>
            <a:fillRect/>
          </a:stretch>
        </p:blipFill>
        <p:spPr>
          <a:xfrm>
            <a:off x="14135068" y="8321861"/>
            <a:ext cx="522156" cy="482588"/>
          </a:xfrm>
          <a:prstGeom prst="rect">
            <a:avLst/>
          </a:prstGeom>
        </p:spPr>
      </p:pic>
      <p:pic>
        <p:nvPicPr>
          <p:cNvPr id="260" name="Image 257" descr=" ">    </p:cNvPr>
          <p:cNvPicPr>
            <a:picLocks noChangeAspect="1"/>
          </p:cNvPicPr>
          <p:nvPr/>
        </p:nvPicPr>
        <p:blipFill>
          <a:blip r:embed="rId514">
            <a:extLst>
              <a:ext uri="{96DAC541-7B7A-43D3-8B79-37D633B846F1}">
                <asvg:svgBlip xmlns:asvg="http://schemas.microsoft.com/office/drawing/2016/SVG/main" r:embed="rId515"/>
              </a:ext>
            </a:extLst>
          </a:blip>
          <a:stretch>
            <a:fillRect/>
          </a:stretch>
        </p:blipFill>
        <p:spPr>
          <a:xfrm>
            <a:off x="14145261" y="8523622"/>
            <a:ext cx="191698" cy="57138"/>
          </a:xfrm>
          <a:prstGeom prst="rect">
            <a:avLst/>
          </a:prstGeom>
        </p:spPr>
      </p:pic>
      <p:pic>
        <p:nvPicPr>
          <p:cNvPr id="261" name="Image 258" descr=" ">    </p:cNvPr>
          <p:cNvPicPr>
            <a:picLocks noChangeAspect="1"/>
          </p:cNvPicPr>
          <p:nvPr/>
        </p:nvPicPr>
        <p:blipFill>
          <a:blip r:embed="rId516">
            <a:extLst>
              <a:ext uri="{96DAC541-7B7A-43D3-8B79-37D633B846F1}">
                <asvg:svgBlip xmlns:asvg="http://schemas.microsoft.com/office/drawing/2016/SVG/main" r:embed="rId517"/>
              </a:ext>
            </a:extLst>
          </a:blip>
          <a:stretch>
            <a:fillRect/>
          </a:stretch>
        </p:blipFill>
        <p:spPr>
          <a:xfrm>
            <a:off x="14176896" y="8681169"/>
            <a:ext cx="224993" cy="45479"/>
          </a:xfrm>
          <a:prstGeom prst="rect">
            <a:avLst/>
          </a:prstGeom>
        </p:spPr>
      </p:pic>
      <p:pic>
        <p:nvPicPr>
          <p:cNvPr id="262" name="Image 259" descr=" ">    </p:cNvPr>
          <p:cNvPicPr>
            <a:picLocks noChangeAspect="1"/>
          </p:cNvPicPr>
          <p:nvPr/>
        </p:nvPicPr>
        <p:blipFill>
          <a:blip r:embed="rId518">
            <a:extLst>
              <a:ext uri="{96DAC541-7B7A-43D3-8B79-37D633B846F1}">
                <asvg:svgBlip xmlns:asvg="http://schemas.microsoft.com/office/drawing/2016/SVG/main" r:embed="rId519"/>
              </a:ext>
            </a:extLst>
          </a:blip>
          <a:stretch>
            <a:fillRect/>
          </a:stretch>
        </p:blipFill>
        <p:spPr>
          <a:xfrm>
            <a:off x="14145528" y="8577759"/>
            <a:ext cx="480552" cy="216136"/>
          </a:xfrm>
          <a:prstGeom prst="rect">
            <a:avLst/>
          </a:prstGeom>
        </p:spPr>
      </p:pic>
      <p:pic>
        <p:nvPicPr>
          <p:cNvPr id="263" name="Image 260" descr=" ">    </p:cNvPr>
          <p:cNvPicPr>
            <a:picLocks noChangeAspect="1"/>
          </p:cNvPicPr>
          <p:nvPr/>
        </p:nvPicPr>
        <p:blipFill>
          <a:blip r:embed="rId520">
            <a:extLst>
              <a:ext uri="{96DAC541-7B7A-43D3-8B79-37D633B846F1}">
                <asvg:svgBlip xmlns:asvg="http://schemas.microsoft.com/office/drawing/2016/SVG/main" r:embed="rId521"/>
              </a:ext>
            </a:extLst>
          </a:blip>
          <a:stretch>
            <a:fillRect/>
          </a:stretch>
        </p:blipFill>
        <p:spPr>
          <a:xfrm>
            <a:off x="12512571" y="6841356"/>
            <a:ext cx="1246135" cy="1507703"/>
          </a:xfrm>
          <a:prstGeom prst="rect">
            <a:avLst/>
          </a:prstGeom>
        </p:spPr>
      </p:pic>
      <p:pic>
        <p:nvPicPr>
          <p:cNvPr id="264" name="Image 261" descr=" ">    </p:cNvPr>
          <p:cNvPicPr>
            <a:picLocks noChangeAspect="1"/>
          </p:cNvPicPr>
          <p:nvPr/>
        </p:nvPicPr>
        <p:blipFill>
          <a:blip r:embed="rId522">
            <a:extLst>
              <a:ext uri="{96DAC541-7B7A-43D3-8B79-37D633B846F1}">
                <asvg:svgBlip xmlns:asvg="http://schemas.microsoft.com/office/drawing/2016/SVG/main" r:embed="rId523"/>
              </a:ext>
            </a:extLst>
          </a:blip>
          <a:stretch>
            <a:fillRect/>
          </a:stretch>
        </p:blipFill>
        <p:spPr>
          <a:xfrm>
            <a:off x="13773868" y="6903554"/>
            <a:ext cx="915628" cy="1132805"/>
          </a:xfrm>
          <a:prstGeom prst="rect">
            <a:avLst/>
          </a:prstGeom>
        </p:spPr>
      </p:pic>
      <p:pic>
        <p:nvPicPr>
          <p:cNvPr id="265" name="Image 262" descr=" ">    </p:cNvPr>
          <p:cNvPicPr>
            <a:picLocks noChangeAspect="1"/>
          </p:cNvPicPr>
          <p:nvPr/>
        </p:nvPicPr>
        <p:blipFill>
          <a:blip r:embed="rId524">
            <a:extLst>
              <a:ext uri="{96DAC541-7B7A-43D3-8B79-37D633B846F1}">
                <asvg:svgBlip xmlns:asvg="http://schemas.microsoft.com/office/drawing/2016/SVG/main" r:embed="rId525"/>
              </a:ext>
            </a:extLst>
          </a:blip>
          <a:stretch>
            <a:fillRect/>
          </a:stretch>
        </p:blipFill>
        <p:spPr>
          <a:xfrm>
            <a:off x="13081809" y="7287543"/>
            <a:ext cx="601245" cy="601179"/>
          </a:xfrm>
          <a:prstGeom prst="rect">
            <a:avLst/>
          </a:prstGeom>
        </p:spPr>
      </p:pic>
      <p:pic>
        <p:nvPicPr>
          <p:cNvPr id="266" name="Image 263" descr=" ">    </p:cNvPr>
          <p:cNvPicPr>
            <a:picLocks noChangeAspect="1"/>
          </p:cNvPicPr>
          <p:nvPr/>
        </p:nvPicPr>
        <p:blipFill>
          <a:blip r:embed="rId526">
            <a:extLst>
              <a:ext uri="{96DAC541-7B7A-43D3-8B79-37D633B846F1}">
                <asvg:svgBlip xmlns:asvg="http://schemas.microsoft.com/office/drawing/2016/SVG/main" r:embed="rId527"/>
              </a:ext>
            </a:extLst>
          </a:blip>
          <a:stretch>
            <a:fillRect/>
          </a:stretch>
        </p:blipFill>
        <p:spPr>
          <a:xfrm>
            <a:off x="13135696" y="7386005"/>
            <a:ext cx="388071" cy="388020"/>
          </a:xfrm>
          <a:prstGeom prst="rect">
            <a:avLst/>
          </a:prstGeom>
        </p:spPr>
      </p:pic>
      <p:pic>
        <p:nvPicPr>
          <p:cNvPr id="267" name="Image 264" descr=" ">    </p:cNvPr>
          <p:cNvPicPr>
            <a:picLocks noChangeAspect="1"/>
          </p:cNvPicPr>
          <p:nvPr/>
        </p:nvPicPr>
        <p:blipFill>
          <a:blip r:embed="rId528">
            <a:extLst>
              <a:ext uri="{96DAC541-7B7A-43D3-8B79-37D633B846F1}">
                <asvg:svgBlip xmlns:asvg="http://schemas.microsoft.com/office/drawing/2016/SVG/main" r:embed="rId529"/>
              </a:ext>
            </a:extLst>
          </a:blip>
          <a:stretch>
            <a:fillRect/>
          </a:stretch>
        </p:blipFill>
        <p:spPr>
          <a:xfrm>
            <a:off x="13126008" y="7368294"/>
            <a:ext cx="203722" cy="203696"/>
          </a:xfrm>
          <a:prstGeom prst="rect">
            <a:avLst/>
          </a:prstGeom>
        </p:spPr>
      </p:pic>
      <p:pic>
        <p:nvPicPr>
          <p:cNvPr id="268" name="Image 265" descr=" ">    </p:cNvPr>
          <p:cNvPicPr>
            <a:picLocks noChangeAspect="1"/>
          </p:cNvPicPr>
          <p:nvPr/>
        </p:nvPicPr>
        <p:blipFill>
          <a:blip r:embed="rId530">
            <a:extLst>
              <a:ext uri="{96DAC541-7B7A-43D3-8B79-37D633B846F1}">
                <asvg:svgBlip xmlns:asvg="http://schemas.microsoft.com/office/drawing/2016/SVG/main" r:embed="rId531"/>
              </a:ext>
            </a:extLst>
          </a:blip>
          <a:stretch>
            <a:fillRect/>
          </a:stretch>
        </p:blipFill>
        <p:spPr>
          <a:xfrm>
            <a:off x="13855737" y="7213116"/>
            <a:ext cx="403864" cy="531068"/>
          </a:xfrm>
          <a:prstGeom prst="rect">
            <a:avLst/>
          </a:prstGeom>
        </p:spPr>
      </p:pic>
      <p:pic>
        <p:nvPicPr>
          <p:cNvPr id="269" name="Image 266" descr=" ">    </p:cNvPr>
          <p:cNvPicPr>
            <a:picLocks noChangeAspect="1"/>
          </p:cNvPicPr>
          <p:nvPr/>
        </p:nvPicPr>
        <p:blipFill>
          <a:blip r:embed="rId532">
            <a:extLst>
              <a:ext uri="{96DAC541-7B7A-43D3-8B79-37D633B846F1}">
                <asvg:svgBlip xmlns:asvg="http://schemas.microsoft.com/office/drawing/2016/SVG/main" r:embed="rId533"/>
              </a:ext>
            </a:extLst>
          </a:blip>
          <a:stretch>
            <a:fillRect/>
          </a:stretch>
        </p:blipFill>
        <p:spPr>
          <a:xfrm>
            <a:off x="13883369" y="7322555"/>
            <a:ext cx="264749" cy="348010"/>
          </a:xfrm>
          <a:prstGeom prst="rect">
            <a:avLst/>
          </a:prstGeom>
        </p:spPr>
      </p:pic>
      <p:pic>
        <p:nvPicPr>
          <p:cNvPr id="270" name="Image 267" descr=" ">    </p:cNvPr>
          <p:cNvPicPr>
            <a:picLocks noChangeAspect="1"/>
          </p:cNvPicPr>
          <p:nvPr/>
        </p:nvPicPr>
        <p:blipFill>
          <a:blip r:embed="rId534">
            <a:extLst>
              <a:ext uri="{96DAC541-7B7A-43D3-8B79-37D633B846F1}">
                <asvg:svgBlip xmlns:asvg="http://schemas.microsoft.com/office/drawing/2016/SVG/main" r:embed="rId535"/>
              </a:ext>
            </a:extLst>
          </a:blip>
          <a:stretch>
            <a:fillRect/>
          </a:stretch>
        </p:blipFill>
        <p:spPr>
          <a:xfrm>
            <a:off x="13942968" y="7286848"/>
            <a:ext cx="145854" cy="129617"/>
          </a:xfrm>
          <a:prstGeom prst="rect">
            <a:avLst/>
          </a:prstGeom>
        </p:spPr>
      </p:pic>
      <p:pic>
        <p:nvPicPr>
          <p:cNvPr id="271" name="Image 268" descr=" ">    </p:cNvPr>
          <p:cNvPicPr>
            <a:picLocks noChangeAspect="1"/>
          </p:cNvPicPr>
          <p:nvPr/>
        </p:nvPicPr>
        <p:blipFill>
          <a:blip r:embed="rId536">
            <a:extLst>
              <a:ext uri="{96DAC541-7B7A-43D3-8B79-37D633B846F1}">
                <asvg:svgBlip xmlns:asvg="http://schemas.microsoft.com/office/drawing/2016/SVG/main" r:embed="rId537"/>
              </a:ext>
            </a:extLst>
          </a:blip>
          <a:stretch>
            <a:fillRect/>
          </a:stretch>
        </p:blipFill>
        <p:spPr>
          <a:xfrm>
            <a:off x="13184165" y="7074495"/>
            <a:ext cx="240129" cy="84634"/>
          </a:xfrm>
          <a:prstGeom prst="rect">
            <a:avLst/>
          </a:prstGeom>
        </p:spPr>
      </p:pic>
      <p:pic>
        <p:nvPicPr>
          <p:cNvPr id="272" name="Image 269" descr=" ">    </p:cNvPr>
          <p:cNvPicPr>
            <a:picLocks noChangeAspect="1"/>
          </p:cNvPicPr>
          <p:nvPr/>
        </p:nvPicPr>
        <p:blipFill>
          <a:blip r:embed="rId538">
            <a:extLst>
              <a:ext uri="{96DAC541-7B7A-43D3-8B79-37D633B846F1}">
                <asvg:svgBlip xmlns:asvg="http://schemas.microsoft.com/office/drawing/2016/SVG/main" r:embed="rId539"/>
              </a:ext>
            </a:extLst>
          </a:blip>
          <a:stretch>
            <a:fillRect/>
          </a:stretch>
        </p:blipFill>
        <p:spPr>
          <a:xfrm>
            <a:off x="13855720" y="7058360"/>
            <a:ext cx="205167" cy="51891"/>
          </a:xfrm>
          <a:prstGeom prst="rect">
            <a:avLst/>
          </a:prstGeom>
        </p:spPr>
      </p:pic>
      <p:pic>
        <p:nvPicPr>
          <p:cNvPr id="273" name="Image 270" descr=" ">    </p:cNvPr>
          <p:cNvPicPr>
            <a:picLocks noChangeAspect="1"/>
          </p:cNvPicPr>
          <p:nvPr/>
        </p:nvPicPr>
        <p:blipFill>
          <a:blip r:embed="rId540">
            <a:extLst>
              <a:ext uri="{96DAC541-7B7A-43D3-8B79-37D633B846F1}">
                <asvg:svgBlip xmlns:asvg="http://schemas.microsoft.com/office/drawing/2016/SVG/main" r:embed="rId541"/>
              </a:ext>
            </a:extLst>
          </a:blip>
          <a:stretch>
            <a:fillRect/>
          </a:stretch>
        </p:blipFill>
        <p:spPr>
          <a:xfrm>
            <a:off x="13307062" y="8331857"/>
            <a:ext cx="670263" cy="513184"/>
          </a:xfrm>
          <a:prstGeom prst="rect">
            <a:avLst/>
          </a:prstGeom>
        </p:spPr>
      </p:pic>
      <p:pic>
        <p:nvPicPr>
          <p:cNvPr id="274" name="Image 271" descr=" ">    </p:cNvPr>
          <p:cNvPicPr>
            <a:picLocks noChangeAspect="1"/>
          </p:cNvPicPr>
          <p:nvPr/>
        </p:nvPicPr>
        <p:blipFill>
          <a:blip r:embed="rId542">
            <a:extLst>
              <a:ext uri="{96DAC541-7B7A-43D3-8B79-37D633B846F1}">
                <asvg:svgBlip xmlns:asvg="http://schemas.microsoft.com/office/drawing/2016/SVG/main" r:embed="rId543"/>
              </a:ext>
            </a:extLst>
          </a:blip>
          <a:stretch>
            <a:fillRect/>
          </a:stretch>
        </p:blipFill>
        <p:spPr>
          <a:xfrm>
            <a:off x="13746140" y="8691773"/>
            <a:ext cx="172778" cy="46682"/>
          </a:xfrm>
          <a:prstGeom prst="rect">
            <a:avLst/>
          </a:prstGeom>
        </p:spPr>
      </p:pic>
      <p:pic>
        <p:nvPicPr>
          <p:cNvPr id="275" name="Image 272" descr=" ">    </p:cNvPr>
          <p:cNvPicPr>
            <a:picLocks noChangeAspect="1"/>
          </p:cNvPicPr>
          <p:nvPr/>
        </p:nvPicPr>
        <p:blipFill>
          <a:blip r:embed="rId544">
            <a:extLst>
              <a:ext uri="{96DAC541-7B7A-43D3-8B79-37D633B846F1}">
                <asvg:svgBlip xmlns:asvg="http://schemas.microsoft.com/office/drawing/2016/SVG/main" r:embed="rId545"/>
              </a:ext>
            </a:extLst>
          </a:blip>
          <a:stretch>
            <a:fillRect/>
          </a:stretch>
        </p:blipFill>
        <p:spPr>
          <a:xfrm>
            <a:off x="13800326" y="8572054"/>
            <a:ext cx="169598" cy="40332"/>
          </a:xfrm>
          <a:prstGeom prst="rect">
            <a:avLst/>
          </a:prstGeom>
        </p:spPr>
      </p:pic>
      <p:pic>
        <p:nvPicPr>
          <p:cNvPr id="276" name="Image 273" descr=" ">    </p:cNvPr>
          <p:cNvPicPr>
            <a:picLocks noChangeAspect="1"/>
          </p:cNvPicPr>
          <p:nvPr/>
        </p:nvPicPr>
        <p:blipFill>
          <a:blip r:embed="rId546">
            <a:extLst>
              <a:ext uri="{96DAC541-7B7A-43D3-8B79-37D633B846F1}">
                <asvg:svgBlip xmlns:asvg="http://schemas.microsoft.com/office/drawing/2016/SVG/main" r:embed="rId547"/>
              </a:ext>
            </a:extLst>
          </a:blip>
          <a:stretch>
            <a:fillRect/>
          </a:stretch>
        </p:blipFill>
        <p:spPr>
          <a:xfrm>
            <a:off x="12512420" y="8344260"/>
            <a:ext cx="2253965" cy="1333723"/>
          </a:xfrm>
          <a:prstGeom prst="rect">
            <a:avLst/>
          </a:prstGeom>
        </p:spPr>
      </p:pic>
      <p:pic>
        <p:nvPicPr>
          <p:cNvPr id="277" name="Image 274" descr=" ">    </p:cNvPr>
          <p:cNvPicPr>
            <a:picLocks noChangeAspect="1"/>
          </p:cNvPicPr>
          <p:nvPr/>
        </p:nvPicPr>
        <p:blipFill>
          <a:blip r:embed="rId548">
            <a:extLst>
              <a:ext uri="{96DAC541-7B7A-43D3-8B79-37D633B846F1}">
                <asvg:svgBlip xmlns:asvg="http://schemas.microsoft.com/office/drawing/2016/SVG/main" r:embed="rId549"/>
              </a:ext>
            </a:extLst>
          </a:blip>
          <a:stretch>
            <a:fillRect/>
          </a:stretch>
        </p:blipFill>
        <p:spPr>
          <a:xfrm>
            <a:off x="14267835" y="9473902"/>
            <a:ext cx="432683" cy="229357"/>
          </a:xfrm>
          <a:prstGeom prst="rect">
            <a:avLst/>
          </a:prstGeom>
        </p:spPr>
      </p:pic>
      <p:pic>
        <p:nvPicPr>
          <p:cNvPr id="278" name="Image 275" descr=" ">    </p:cNvPr>
          <p:cNvPicPr>
            <a:picLocks noChangeAspect="1"/>
          </p:cNvPicPr>
          <p:nvPr/>
        </p:nvPicPr>
        <p:blipFill>
          <a:blip r:embed="rId550">
            <a:extLst>
              <a:ext uri="{96DAC541-7B7A-43D3-8B79-37D633B846F1}">
                <asvg:svgBlip xmlns:asvg="http://schemas.microsoft.com/office/drawing/2016/SVG/main" r:embed="rId551"/>
              </a:ext>
            </a:extLst>
          </a:blip>
          <a:stretch>
            <a:fillRect/>
          </a:stretch>
        </p:blipFill>
        <p:spPr>
          <a:xfrm>
            <a:off x="14557400" y="9517000"/>
            <a:ext cx="69312" cy="167605"/>
          </a:xfrm>
          <a:prstGeom prst="rect">
            <a:avLst/>
          </a:prstGeom>
        </p:spPr>
      </p:pic>
      <p:pic>
        <p:nvPicPr>
          <p:cNvPr id="279" name="Image 276" descr=" ">    </p:cNvPr>
          <p:cNvPicPr>
            <a:picLocks noChangeAspect="1"/>
          </p:cNvPicPr>
          <p:nvPr/>
        </p:nvPicPr>
        <p:blipFill>
          <a:blip r:embed="rId552">
            <a:extLst>
              <a:ext uri="{96DAC541-7B7A-43D3-8B79-37D633B846F1}">
                <asvg:svgBlip xmlns:asvg="http://schemas.microsoft.com/office/drawing/2016/SVG/main" r:embed="rId553"/>
              </a:ext>
            </a:extLst>
          </a:blip>
          <a:stretch>
            <a:fillRect/>
          </a:stretch>
        </p:blipFill>
        <p:spPr>
          <a:xfrm>
            <a:off x="14429506" y="9538333"/>
            <a:ext cx="66152" cy="171698"/>
          </a:xfrm>
          <a:prstGeom prst="rect">
            <a:avLst/>
          </a:prstGeom>
        </p:spPr>
      </p:pic>
      <p:pic>
        <p:nvPicPr>
          <p:cNvPr id="280" name="Image 277" descr=" ">    </p:cNvPr>
          <p:cNvPicPr>
            <a:picLocks noChangeAspect="1"/>
          </p:cNvPicPr>
          <p:nvPr/>
        </p:nvPicPr>
        <p:blipFill>
          <a:blip r:embed="rId554">
            <a:extLst>
              <a:ext uri="{96DAC541-7B7A-43D3-8B79-37D633B846F1}">
                <asvg:svgBlip xmlns:asvg="http://schemas.microsoft.com/office/drawing/2016/SVG/main" r:embed="rId555"/>
              </a:ext>
            </a:extLst>
          </a:blip>
          <a:stretch>
            <a:fillRect/>
          </a:stretch>
        </p:blipFill>
        <p:spPr>
          <a:xfrm>
            <a:off x="14267835" y="9558883"/>
            <a:ext cx="432667" cy="144388"/>
          </a:xfrm>
          <a:prstGeom prst="rect">
            <a:avLst/>
          </a:prstGeom>
        </p:spPr>
      </p:pic>
      <p:pic>
        <p:nvPicPr>
          <p:cNvPr id="281" name="Image 278" descr=" ">    </p:cNvPr>
          <p:cNvPicPr>
            <a:picLocks noChangeAspect="1"/>
          </p:cNvPicPr>
          <p:nvPr/>
        </p:nvPicPr>
        <p:blipFill>
          <a:blip r:embed="rId556">
            <a:extLst>
              <a:ext uri="{96DAC541-7B7A-43D3-8B79-37D633B846F1}">
                <asvg:svgBlip xmlns:asvg="http://schemas.microsoft.com/office/drawing/2016/SVG/main" r:embed="rId557"/>
              </a:ext>
            </a:extLst>
          </a:blip>
          <a:stretch>
            <a:fillRect/>
          </a:stretch>
        </p:blipFill>
        <p:spPr>
          <a:xfrm>
            <a:off x="13150074" y="9474064"/>
            <a:ext cx="522390" cy="226169"/>
          </a:xfrm>
          <a:prstGeom prst="rect">
            <a:avLst/>
          </a:prstGeom>
        </p:spPr>
      </p:pic>
      <p:pic>
        <p:nvPicPr>
          <p:cNvPr id="282" name="Image 279" descr=" ">    </p:cNvPr>
          <p:cNvPicPr>
            <a:picLocks noChangeAspect="1"/>
          </p:cNvPicPr>
          <p:nvPr/>
        </p:nvPicPr>
        <p:blipFill>
          <a:blip r:embed="rId558">
            <a:extLst>
              <a:ext uri="{96DAC541-7B7A-43D3-8B79-37D633B846F1}">
                <asvg:svgBlip xmlns:asvg="http://schemas.microsoft.com/office/drawing/2016/SVG/main" r:embed="rId559"/>
              </a:ext>
            </a:extLst>
          </a:blip>
          <a:stretch>
            <a:fillRect/>
          </a:stretch>
        </p:blipFill>
        <p:spPr>
          <a:xfrm>
            <a:off x="13528040" y="9543467"/>
            <a:ext cx="86592" cy="149597"/>
          </a:xfrm>
          <a:prstGeom prst="rect">
            <a:avLst/>
          </a:prstGeom>
        </p:spPr>
      </p:pic>
      <p:pic>
        <p:nvPicPr>
          <p:cNvPr id="283" name="Image 280" descr=" ">    </p:cNvPr>
          <p:cNvPicPr>
            <a:picLocks noChangeAspect="1"/>
          </p:cNvPicPr>
          <p:nvPr/>
        </p:nvPicPr>
        <p:blipFill>
          <a:blip r:embed="rId560">
            <a:extLst>
              <a:ext uri="{96DAC541-7B7A-43D3-8B79-37D633B846F1}">
                <asvg:svgBlip xmlns:asvg="http://schemas.microsoft.com/office/drawing/2016/SVG/main" r:embed="rId561"/>
              </a:ext>
            </a:extLst>
          </a:blip>
          <a:stretch>
            <a:fillRect/>
          </a:stretch>
        </p:blipFill>
        <p:spPr>
          <a:xfrm>
            <a:off x="13350196" y="9553761"/>
            <a:ext cx="121167" cy="152164"/>
          </a:xfrm>
          <a:prstGeom prst="rect">
            <a:avLst/>
          </a:prstGeom>
        </p:spPr>
      </p:pic>
      <p:pic>
        <p:nvPicPr>
          <p:cNvPr id="284" name="Image 281" descr=" ">    </p:cNvPr>
          <p:cNvPicPr>
            <a:picLocks noChangeAspect="1"/>
          </p:cNvPicPr>
          <p:nvPr/>
        </p:nvPicPr>
        <p:blipFill>
          <a:blip r:embed="rId562">
            <a:extLst>
              <a:ext uri="{96DAC541-7B7A-43D3-8B79-37D633B846F1}">
                <asvg:svgBlip xmlns:asvg="http://schemas.microsoft.com/office/drawing/2016/SVG/main" r:embed="rId563"/>
              </a:ext>
            </a:extLst>
          </a:blip>
          <a:stretch>
            <a:fillRect/>
          </a:stretch>
        </p:blipFill>
        <p:spPr>
          <a:xfrm>
            <a:off x="13150376" y="9565680"/>
            <a:ext cx="522466" cy="134565"/>
          </a:xfrm>
          <a:prstGeom prst="rect">
            <a:avLst/>
          </a:prstGeom>
        </p:spPr>
      </p:pic>
      <p:pic>
        <p:nvPicPr>
          <p:cNvPr id="285" name="Image 282" descr=" ">    </p:cNvPr>
          <p:cNvPicPr>
            <a:picLocks noChangeAspect="1"/>
          </p:cNvPicPr>
          <p:nvPr/>
        </p:nvPicPr>
        <p:blipFill>
          <a:blip r:embed="rId564">
            <a:extLst>
              <a:ext uri="{96DAC541-7B7A-43D3-8B79-37D633B846F1}">
                <asvg:svgBlip xmlns:asvg="http://schemas.microsoft.com/office/drawing/2016/SVG/main" r:embed="rId565"/>
              </a:ext>
            </a:extLst>
          </a:blip>
          <a:stretch>
            <a:fillRect/>
          </a:stretch>
        </p:blipFill>
        <p:spPr>
          <a:xfrm>
            <a:off x="13324282" y="8582930"/>
            <a:ext cx="642332" cy="251718"/>
          </a:xfrm>
          <a:prstGeom prst="rect">
            <a:avLst/>
          </a:prstGeom>
        </p:spPr>
      </p:pic>
      <p:pic>
        <p:nvPicPr>
          <p:cNvPr id="286" name="Image 283" descr=" ">    </p:cNvPr>
          <p:cNvPicPr>
            <a:picLocks noChangeAspect="1"/>
          </p:cNvPicPr>
          <p:nvPr/>
        </p:nvPicPr>
        <p:blipFill>
          <a:blip r:embed="rId566">
            <a:extLst>
              <a:ext uri="{96DAC541-7B7A-43D3-8B79-37D633B846F1}">
                <asvg:svgBlip xmlns:asvg="http://schemas.microsoft.com/office/drawing/2016/SVG/main" r:embed="rId567"/>
              </a:ext>
            </a:extLst>
          </a:blip>
          <a:stretch>
            <a:fillRect/>
          </a:stretch>
        </p:blipFill>
        <p:spPr>
          <a:xfrm>
            <a:off x="13728095" y="7881479"/>
            <a:ext cx="239594" cy="322560"/>
          </a:xfrm>
          <a:prstGeom prst="rect">
            <a:avLst/>
          </a:prstGeom>
        </p:spPr>
      </p:pic>
      <p:pic>
        <p:nvPicPr>
          <p:cNvPr id="287" name="Image 284" descr=" ">    </p:cNvPr>
          <p:cNvPicPr>
            <a:picLocks noChangeAspect="1"/>
          </p:cNvPicPr>
          <p:nvPr/>
        </p:nvPicPr>
        <p:blipFill>
          <a:blip r:embed="rId568">
            <a:extLst>
              <a:ext uri="{96DAC541-7B7A-43D3-8B79-37D633B846F1}">
                <asvg:svgBlip xmlns:asvg="http://schemas.microsoft.com/office/drawing/2016/SVG/main" r:embed="rId569"/>
              </a:ext>
            </a:extLst>
          </a:blip>
          <a:stretch>
            <a:fillRect/>
          </a:stretch>
        </p:blipFill>
        <p:spPr>
          <a:xfrm>
            <a:off x="13728095" y="7881479"/>
            <a:ext cx="239594" cy="322560"/>
          </a:xfrm>
          <a:prstGeom prst="rect">
            <a:avLst/>
          </a:prstGeom>
        </p:spPr>
      </p:pic>
      <p:pic>
        <p:nvPicPr>
          <p:cNvPr id="288" name="Image 285" descr=" ">    </p:cNvPr>
          <p:cNvPicPr>
            <a:picLocks noChangeAspect="1"/>
          </p:cNvPicPr>
          <p:nvPr/>
        </p:nvPicPr>
        <p:blipFill>
          <a:blip r:embed="rId570">
            <a:extLst>
              <a:ext uri="{96DAC541-7B7A-43D3-8B79-37D633B846F1}">
                <asvg:svgBlip xmlns:asvg="http://schemas.microsoft.com/office/drawing/2016/SVG/main" r:embed="rId571"/>
              </a:ext>
            </a:extLst>
          </a:blip>
          <a:stretch>
            <a:fillRect/>
          </a:stretch>
        </p:blipFill>
        <p:spPr>
          <a:xfrm>
            <a:off x="13701037" y="7832948"/>
            <a:ext cx="367572" cy="110765"/>
          </a:xfrm>
          <a:prstGeom prst="rect">
            <a:avLst/>
          </a:prstGeom>
        </p:spPr>
      </p:pic>
      <p:pic>
        <p:nvPicPr>
          <p:cNvPr id="289" name="Image 286" descr=" ">    </p:cNvPr>
          <p:cNvPicPr>
            <a:picLocks noChangeAspect="1"/>
          </p:cNvPicPr>
          <p:nvPr/>
        </p:nvPicPr>
        <p:blipFill>
          <a:blip r:embed="rId572">
            <a:extLst>
              <a:ext uri="{96DAC541-7B7A-43D3-8B79-37D633B846F1}">
                <asvg:svgBlip xmlns:asvg="http://schemas.microsoft.com/office/drawing/2016/SVG/main" r:embed="rId573"/>
              </a:ext>
            </a:extLst>
          </a:blip>
          <a:stretch>
            <a:fillRect/>
          </a:stretch>
        </p:blipFill>
        <p:spPr>
          <a:xfrm>
            <a:off x="13800886" y="7698346"/>
            <a:ext cx="187023" cy="163202"/>
          </a:xfrm>
          <a:prstGeom prst="rect">
            <a:avLst/>
          </a:prstGeom>
        </p:spPr>
      </p:pic>
      <p:pic>
        <p:nvPicPr>
          <p:cNvPr id="290" name="Image 287" descr=" ">    </p:cNvPr>
          <p:cNvPicPr>
            <a:picLocks noChangeAspect="1"/>
          </p:cNvPicPr>
          <p:nvPr/>
        </p:nvPicPr>
        <p:blipFill>
          <a:blip r:embed="rId574">
            <a:extLst>
              <a:ext uri="{96DAC541-7B7A-43D3-8B79-37D633B846F1}">
                <asvg:svgBlip xmlns:asvg="http://schemas.microsoft.com/office/drawing/2016/SVG/main" r:embed="rId575"/>
              </a:ext>
            </a:extLst>
          </a:blip>
          <a:stretch>
            <a:fillRect/>
          </a:stretch>
        </p:blipFill>
        <p:spPr>
          <a:xfrm>
            <a:off x="13801038" y="7744668"/>
            <a:ext cx="185116" cy="116880"/>
          </a:xfrm>
          <a:prstGeom prst="rect">
            <a:avLst/>
          </a:prstGeom>
        </p:spPr>
      </p:pic>
      <p:pic>
        <p:nvPicPr>
          <p:cNvPr id="291" name="Image 288" descr=" ">    </p:cNvPr>
          <p:cNvPicPr>
            <a:picLocks noChangeAspect="1"/>
          </p:cNvPicPr>
          <p:nvPr/>
        </p:nvPicPr>
        <p:blipFill>
          <a:blip r:embed="rId576">
            <a:extLst>
              <a:ext uri="{96DAC541-7B7A-43D3-8B79-37D633B846F1}">
                <asvg:svgBlip xmlns:asvg="http://schemas.microsoft.com/office/drawing/2016/SVG/main" r:embed="rId577"/>
              </a:ext>
            </a:extLst>
          </a:blip>
          <a:stretch>
            <a:fillRect/>
          </a:stretch>
        </p:blipFill>
        <p:spPr>
          <a:xfrm>
            <a:off x="13743987" y="8017458"/>
            <a:ext cx="98250" cy="164517"/>
          </a:xfrm>
          <a:prstGeom prst="rect">
            <a:avLst/>
          </a:prstGeom>
        </p:spPr>
      </p:pic>
      <p:pic>
        <p:nvPicPr>
          <p:cNvPr id="292" name="Image 289" descr=" ">    </p:cNvPr>
          <p:cNvPicPr>
            <a:picLocks noChangeAspect="1"/>
          </p:cNvPicPr>
          <p:nvPr/>
        </p:nvPicPr>
        <p:blipFill>
          <a:blip r:embed="rId578">
            <a:extLst>
              <a:ext uri="{96DAC541-7B7A-43D3-8B79-37D633B846F1}">
                <asvg:svgBlip xmlns:asvg="http://schemas.microsoft.com/office/drawing/2016/SVG/main" r:embed="rId579"/>
              </a:ext>
            </a:extLst>
          </a:blip>
          <a:stretch>
            <a:fillRect/>
          </a:stretch>
        </p:blipFill>
        <p:spPr>
          <a:xfrm>
            <a:off x="13743987" y="8055955"/>
            <a:ext cx="96867" cy="126008"/>
          </a:xfrm>
          <a:prstGeom prst="rect">
            <a:avLst/>
          </a:prstGeom>
        </p:spPr>
      </p:pic>
      <p:pic>
        <p:nvPicPr>
          <p:cNvPr id="293" name="Image 290" descr=" ">    </p:cNvPr>
          <p:cNvPicPr>
            <a:picLocks noChangeAspect="1"/>
          </p:cNvPicPr>
          <p:nvPr/>
        </p:nvPicPr>
        <p:blipFill>
          <a:blip r:embed="rId580">
            <a:extLst>
              <a:ext uri="{96DAC541-7B7A-43D3-8B79-37D633B846F1}">
                <asvg:svgBlip xmlns:asvg="http://schemas.microsoft.com/office/drawing/2016/SVG/main" r:embed="rId581"/>
              </a:ext>
            </a:extLst>
          </a:blip>
          <a:stretch>
            <a:fillRect/>
          </a:stretch>
        </p:blipFill>
        <p:spPr>
          <a:xfrm>
            <a:off x="17235907" y="9462691"/>
            <a:ext cx="259307" cy="190835"/>
          </a:xfrm>
          <a:prstGeom prst="rect">
            <a:avLst/>
          </a:prstGeom>
        </p:spPr>
      </p:pic>
      <p:pic>
        <p:nvPicPr>
          <p:cNvPr id="294" name="Image 291" descr=" ">    </p:cNvPr>
          <p:cNvPicPr>
            <a:picLocks noChangeAspect="1"/>
          </p:cNvPicPr>
          <p:nvPr/>
        </p:nvPicPr>
        <p:blipFill>
          <a:blip r:embed="rId582">
            <a:extLst>
              <a:ext uri="{96DAC541-7B7A-43D3-8B79-37D633B846F1}">
                <asvg:svgBlip xmlns:asvg="http://schemas.microsoft.com/office/drawing/2016/SVG/main" r:embed="rId583"/>
              </a:ext>
            </a:extLst>
          </a:blip>
          <a:stretch>
            <a:fillRect/>
          </a:stretch>
        </p:blipFill>
        <p:spPr>
          <a:xfrm>
            <a:off x="17235907" y="9488264"/>
            <a:ext cx="220006" cy="165125"/>
          </a:xfrm>
          <a:prstGeom prst="rect">
            <a:avLst/>
          </a:prstGeom>
        </p:spPr>
      </p:pic>
      <p:pic>
        <p:nvPicPr>
          <p:cNvPr id="295" name="Image 292" descr=" ">    </p:cNvPr>
          <p:cNvPicPr>
            <a:picLocks noChangeAspect="1"/>
          </p:cNvPicPr>
          <p:nvPr/>
        </p:nvPicPr>
        <p:blipFill>
          <a:blip r:embed="rId584">
            <a:extLst>
              <a:ext uri="{96DAC541-7B7A-43D3-8B79-37D633B846F1}">
                <asvg:svgBlip xmlns:asvg="http://schemas.microsoft.com/office/drawing/2016/SVG/main" r:embed="rId585"/>
              </a:ext>
            </a:extLst>
          </a:blip>
          <a:stretch>
            <a:fillRect/>
          </a:stretch>
        </p:blipFill>
        <p:spPr>
          <a:xfrm>
            <a:off x="17388504" y="9544893"/>
            <a:ext cx="92500" cy="60970"/>
          </a:xfrm>
          <a:prstGeom prst="rect">
            <a:avLst/>
          </a:prstGeom>
        </p:spPr>
      </p:pic>
      <p:pic>
        <p:nvPicPr>
          <p:cNvPr id="296" name="Image 293" descr=" ">    </p:cNvPr>
          <p:cNvPicPr>
            <a:picLocks noChangeAspect="1"/>
          </p:cNvPicPr>
          <p:nvPr/>
        </p:nvPicPr>
        <p:blipFill>
          <a:blip r:embed="rId586">
            <a:extLst>
              <a:ext uri="{96DAC541-7B7A-43D3-8B79-37D633B846F1}">
                <asvg:svgBlip xmlns:asvg="http://schemas.microsoft.com/office/drawing/2016/SVG/main" r:embed="rId587"/>
              </a:ext>
            </a:extLst>
          </a:blip>
          <a:stretch>
            <a:fillRect/>
          </a:stretch>
        </p:blipFill>
        <p:spPr>
          <a:xfrm>
            <a:off x="17332505" y="9487433"/>
            <a:ext cx="74791" cy="54893"/>
          </a:xfrm>
          <a:prstGeom prst="rect">
            <a:avLst/>
          </a:prstGeom>
        </p:spPr>
      </p:pic>
      <p:pic>
        <p:nvPicPr>
          <p:cNvPr id="297" name="Image 294" descr=" ">    </p:cNvPr>
          <p:cNvPicPr>
            <a:picLocks noChangeAspect="1"/>
          </p:cNvPicPr>
          <p:nvPr/>
        </p:nvPicPr>
        <p:blipFill>
          <a:blip r:embed="rId588">
            <a:extLst>
              <a:ext uri="{96DAC541-7B7A-43D3-8B79-37D633B846F1}">
                <asvg:svgBlip xmlns:asvg="http://schemas.microsoft.com/office/drawing/2016/SVG/main" r:embed="rId589"/>
              </a:ext>
            </a:extLst>
          </a:blip>
          <a:stretch>
            <a:fillRect/>
          </a:stretch>
        </p:blipFill>
        <p:spPr>
          <a:xfrm>
            <a:off x="17122935" y="9491600"/>
            <a:ext cx="272371" cy="212564"/>
          </a:xfrm>
          <a:prstGeom prst="rect">
            <a:avLst/>
          </a:prstGeom>
        </p:spPr>
      </p:pic>
      <p:pic>
        <p:nvPicPr>
          <p:cNvPr id="298" name="Image 295" descr=" ">    </p:cNvPr>
          <p:cNvPicPr>
            <a:picLocks noChangeAspect="1"/>
          </p:cNvPicPr>
          <p:nvPr/>
        </p:nvPicPr>
        <p:blipFill>
          <a:blip r:embed="rId590">
            <a:extLst>
              <a:ext uri="{96DAC541-7B7A-43D3-8B79-37D633B846F1}">
                <asvg:svgBlip xmlns:asvg="http://schemas.microsoft.com/office/drawing/2016/SVG/main" r:embed="rId591"/>
              </a:ext>
            </a:extLst>
          </a:blip>
          <a:stretch>
            <a:fillRect/>
          </a:stretch>
        </p:blipFill>
        <p:spPr>
          <a:xfrm>
            <a:off x="17122783" y="9515053"/>
            <a:ext cx="229339" cy="189099"/>
          </a:xfrm>
          <a:prstGeom prst="rect">
            <a:avLst/>
          </a:prstGeom>
        </p:spPr>
      </p:pic>
      <p:pic>
        <p:nvPicPr>
          <p:cNvPr id="299" name="Image 296" descr=" ">    </p:cNvPr>
          <p:cNvPicPr>
            <a:picLocks noChangeAspect="1"/>
          </p:cNvPicPr>
          <p:nvPr/>
        </p:nvPicPr>
        <p:blipFill>
          <a:blip r:embed="rId592">
            <a:extLst>
              <a:ext uri="{96DAC541-7B7A-43D3-8B79-37D633B846F1}">
                <asvg:svgBlip xmlns:asvg="http://schemas.microsoft.com/office/drawing/2016/SVG/main" r:embed="rId593"/>
              </a:ext>
            </a:extLst>
          </a:blip>
          <a:stretch>
            <a:fillRect/>
          </a:stretch>
        </p:blipFill>
        <p:spPr>
          <a:xfrm>
            <a:off x="17286493" y="9597206"/>
            <a:ext cx="79331" cy="67084"/>
          </a:xfrm>
          <a:prstGeom prst="rect">
            <a:avLst/>
          </a:prstGeom>
        </p:spPr>
      </p:pic>
      <p:pic>
        <p:nvPicPr>
          <p:cNvPr id="300" name="Image 297" descr=" ">    </p:cNvPr>
          <p:cNvPicPr>
            <a:picLocks noChangeAspect="1"/>
          </p:cNvPicPr>
          <p:nvPr/>
        </p:nvPicPr>
        <p:blipFill>
          <a:blip r:embed="rId594">
            <a:extLst>
              <a:ext uri="{96DAC541-7B7A-43D3-8B79-37D633B846F1}">
                <asvg:svgBlip xmlns:asvg="http://schemas.microsoft.com/office/drawing/2016/SVG/main" r:embed="rId595"/>
              </a:ext>
            </a:extLst>
          </a:blip>
          <a:stretch>
            <a:fillRect/>
          </a:stretch>
        </p:blipFill>
        <p:spPr>
          <a:xfrm>
            <a:off x="17221412" y="9533049"/>
            <a:ext cx="90379" cy="87040"/>
          </a:xfrm>
          <a:prstGeom prst="rect">
            <a:avLst/>
          </a:prstGeom>
        </p:spPr>
      </p:pic>
      <p:pic>
        <p:nvPicPr>
          <p:cNvPr id="301" name="Image 298" descr=" ">    </p:cNvPr>
          <p:cNvPicPr>
            <a:picLocks noChangeAspect="1"/>
          </p:cNvPicPr>
          <p:nvPr/>
        </p:nvPicPr>
        <p:blipFill>
          <a:blip r:embed="rId596">
            <a:extLst>
              <a:ext uri="{96DAC541-7B7A-43D3-8B79-37D633B846F1}">
                <asvg:svgBlip xmlns:asvg="http://schemas.microsoft.com/office/drawing/2016/SVG/main" r:embed="rId597"/>
              </a:ext>
            </a:extLst>
          </a:blip>
          <a:stretch>
            <a:fillRect/>
          </a:stretch>
        </p:blipFill>
        <p:spPr>
          <a:xfrm>
            <a:off x="16419265" y="9341644"/>
            <a:ext cx="271662" cy="174613"/>
          </a:xfrm>
          <a:prstGeom prst="rect">
            <a:avLst/>
          </a:prstGeom>
        </p:spPr>
      </p:pic>
      <p:pic>
        <p:nvPicPr>
          <p:cNvPr id="302" name="Image 299" descr=" ">    </p:cNvPr>
          <p:cNvPicPr>
            <a:picLocks noChangeAspect="1"/>
          </p:cNvPicPr>
          <p:nvPr/>
        </p:nvPicPr>
        <p:blipFill>
          <a:blip r:embed="rId598">
            <a:extLst>
              <a:ext uri="{96DAC541-7B7A-43D3-8B79-37D633B846F1}">
                <asvg:svgBlip xmlns:asvg="http://schemas.microsoft.com/office/drawing/2016/SVG/main" r:embed="rId599"/>
              </a:ext>
            </a:extLst>
          </a:blip>
          <a:stretch>
            <a:fillRect/>
          </a:stretch>
        </p:blipFill>
        <p:spPr>
          <a:xfrm>
            <a:off x="16424617" y="9397330"/>
            <a:ext cx="252610" cy="118926"/>
          </a:xfrm>
          <a:prstGeom prst="rect">
            <a:avLst/>
          </a:prstGeom>
        </p:spPr>
      </p:pic>
      <p:pic>
        <p:nvPicPr>
          <p:cNvPr id="303" name="Image 300" descr=" ">    </p:cNvPr>
          <p:cNvPicPr>
            <a:picLocks noChangeAspect="1"/>
          </p:cNvPicPr>
          <p:nvPr/>
        </p:nvPicPr>
        <p:blipFill>
          <a:blip r:embed="rId600">
            <a:extLst>
              <a:ext uri="{96DAC541-7B7A-43D3-8B79-37D633B846F1}">
                <asvg:svgBlip xmlns:asvg="http://schemas.microsoft.com/office/drawing/2016/SVG/main" r:embed="rId601"/>
              </a:ext>
            </a:extLst>
          </a:blip>
          <a:stretch>
            <a:fillRect/>
          </a:stretch>
        </p:blipFill>
        <p:spPr>
          <a:xfrm>
            <a:off x="16446477" y="9394366"/>
            <a:ext cx="80767" cy="74687"/>
          </a:xfrm>
          <a:prstGeom prst="rect">
            <a:avLst/>
          </a:prstGeom>
        </p:spPr>
      </p:pic>
      <p:pic>
        <p:nvPicPr>
          <p:cNvPr id="304" name="Image 301" descr=" ">    </p:cNvPr>
          <p:cNvPicPr>
            <a:picLocks noChangeAspect="1"/>
          </p:cNvPicPr>
          <p:nvPr/>
        </p:nvPicPr>
        <p:blipFill>
          <a:blip r:embed="rId602">
            <a:extLst>
              <a:ext uri="{96DAC541-7B7A-43D3-8B79-37D633B846F1}">
                <asvg:svgBlip xmlns:asvg="http://schemas.microsoft.com/office/drawing/2016/SVG/main" r:embed="rId603"/>
              </a:ext>
            </a:extLst>
          </a:blip>
          <a:stretch>
            <a:fillRect/>
          </a:stretch>
        </p:blipFill>
        <p:spPr>
          <a:xfrm>
            <a:off x="16499300" y="9360235"/>
            <a:ext cx="74487" cy="74327"/>
          </a:xfrm>
          <a:prstGeom prst="rect">
            <a:avLst/>
          </a:prstGeom>
        </p:spPr>
      </p:pic>
      <p:pic>
        <p:nvPicPr>
          <p:cNvPr id="305" name="Image 302" descr=" ">    </p:cNvPr>
          <p:cNvPicPr>
            <a:picLocks noChangeAspect="1"/>
          </p:cNvPicPr>
          <p:nvPr/>
        </p:nvPicPr>
        <p:blipFill>
          <a:blip r:embed="rId604">
            <a:extLst>
              <a:ext uri="{96DAC541-7B7A-43D3-8B79-37D633B846F1}">
                <asvg:svgBlip xmlns:asvg="http://schemas.microsoft.com/office/drawing/2016/SVG/main" r:embed="rId605"/>
              </a:ext>
            </a:extLst>
          </a:blip>
          <a:stretch>
            <a:fillRect/>
          </a:stretch>
        </p:blipFill>
        <p:spPr>
          <a:xfrm>
            <a:off x="15137095" y="7243775"/>
            <a:ext cx="1582731" cy="1825129"/>
          </a:xfrm>
          <a:prstGeom prst="rect">
            <a:avLst/>
          </a:prstGeom>
        </p:spPr>
      </p:pic>
      <p:pic>
        <p:nvPicPr>
          <p:cNvPr id="306" name="Image 303" descr=" ">    </p:cNvPr>
          <p:cNvPicPr>
            <a:picLocks noChangeAspect="1"/>
          </p:cNvPicPr>
          <p:nvPr/>
        </p:nvPicPr>
        <p:blipFill>
          <a:blip r:embed="rId606">
            <a:extLst>
              <a:ext uri="{96DAC541-7B7A-43D3-8B79-37D633B846F1}">
                <asvg:svgBlip xmlns:asvg="http://schemas.microsoft.com/office/drawing/2016/SVG/main" r:embed="rId607"/>
              </a:ext>
            </a:extLst>
          </a:blip>
          <a:stretch>
            <a:fillRect/>
          </a:stretch>
        </p:blipFill>
        <p:spPr>
          <a:xfrm>
            <a:off x="17498728" y="9096784"/>
            <a:ext cx="997908" cy="325487"/>
          </a:xfrm>
          <a:prstGeom prst="rect">
            <a:avLst/>
          </a:prstGeom>
        </p:spPr>
      </p:pic>
      <p:pic>
        <p:nvPicPr>
          <p:cNvPr id="307" name="Image 304" descr=" ">    </p:cNvPr>
          <p:cNvPicPr>
            <a:picLocks noChangeAspect="1"/>
          </p:cNvPicPr>
          <p:nvPr/>
        </p:nvPicPr>
        <p:blipFill>
          <a:blip r:embed="rId608">
            <a:extLst>
              <a:ext uri="{96DAC541-7B7A-43D3-8B79-37D633B846F1}">
                <asvg:svgBlip xmlns:asvg="http://schemas.microsoft.com/office/drawing/2016/SVG/main" r:embed="rId609"/>
              </a:ext>
            </a:extLst>
          </a:blip>
          <a:stretch>
            <a:fillRect/>
          </a:stretch>
        </p:blipFill>
        <p:spPr>
          <a:xfrm>
            <a:off x="17305403" y="8854095"/>
            <a:ext cx="948321" cy="429307"/>
          </a:xfrm>
          <a:prstGeom prst="rect">
            <a:avLst/>
          </a:prstGeom>
        </p:spPr>
      </p:pic>
      <p:pic>
        <p:nvPicPr>
          <p:cNvPr id="308" name="Image 305" descr=" ">    </p:cNvPr>
          <p:cNvPicPr>
            <a:picLocks noChangeAspect="1"/>
          </p:cNvPicPr>
          <p:nvPr/>
        </p:nvPicPr>
        <p:blipFill>
          <a:blip r:embed="rId610">
            <a:extLst>
              <a:ext uri="{96DAC541-7B7A-43D3-8B79-37D633B846F1}">
                <asvg:svgBlip xmlns:asvg="http://schemas.microsoft.com/office/drawing/2016/SVG/main" r:embed="rId611"/>
              </a:ext>
            </a:extLst>
          </a:blip>
          <a:stretch>
            <a:fillRect/>
          </a:stretch>
        </p:blipFill>
        <p:spPr>
          <a:xfrm>
            <a:off x="16417460" y="7928235"/>
            <a:ext cx="1338111" cy="1638052"/>
          </a:xfrm>
          <a:prstGeom prst="rect">
            <a:avLst/>
          </a:prstGeom>
        </p:spPr>
      </p:pic>
      <p:pic>
        <p:nvPicPr>
          <p:cNvPr id="309" name="Image 306" descr=" ">    </p:cNvPr>
          <p:cNvPicPr>
            <a:picLocks noChangeAspect="1"/>
          </p:cNvPicPr>
          <p:nvPr/>
        </p:nvPicPr>
        <p:blipFill>
          <a:blip r:embed="rId612">
            <a:extLst>
              <a:ext uri="{96DAC541-7B7A-43D3-8B79-37D633B846F1}">
                <asvg:svgBlip xmlns:asvg="http://schemas.microsoft.com/office/drawing/2016/SVG/main" r:embed="rId613"/>
              </a:ext>
            </a:extLst>
          </a:blip>
          <a:stretch>
            <a:fillRect/>
          </a:stretch>
        </p:blipFill>
        <p:spPr>
          <a:xfrm>
            <a:off x="16317424" y="6917941"/>
            <a:ext cx="1405794" cy="1791953"/>
          </a:xfrm>
          <a:prstGeom prst="rect">
            <a:avLst/>
          </a:prstGeom>
        </p:spPr>
      </p:pic>
      <p:pic>
        <p:nvPicPr>
          <p:cNvPr id="310" name="Image 307" descr=" ">    </p:cNvPr>
          <p:cNvPicPr>
            <a:picLocks noChangeAspect="1"/>
          </p:cNvPicPr>
          <p:nvPr/>
        </p:nvPicPr>
        <p:blipFill>
          <a:blip r:embed="rId614">
            <a:extLst>
              <a:ext uri="{96DAC541-7B7A-43D3-8B79-37D633B846F1}">
                <asvg:svgBlip xmlns:asvg="http://schemas.microsoft.com/office/drawing/2016/SVG/main" r:embed="rId615"/>
              </a:ext>
            </a:extLst>
          </a:blip>
          <a:stretch>
            <a:fillRect/>
          </a:stretch>
        </p:blipFill>
        <p:spPr>
          <a:xfrm>
            <a:off x="17596690" y="7016192"/>
            <a:ext cx="1516668" cy="1823430"/>
          </a:xfrm>
          <a:prstGeom prst="rect">
            <a:avLst/>
          </a:prstGeom>
        </p:spPr>
      </p:pic>
      <p:pic>
        <p:nvPicPr>
          <p:cNvPr id="311" name="Image 308" descr=" ">    </p:cNvPr>
          <p:cNvPicPr>
            <a:picLocks noChangeAspect="1"/>
          </p:cNvPicPr>
          <p:nvPr/>
        </p:nvPicPr>
        <p:blipFill>
          <a:blip r:embed="rId616">
            <a:extLst>
              <a:ext uri="{96DAC541-7B7A-43D3-8B79-37D633B846F1}">
                <asvg:svgBlip xmlns:asvg="http://schemas.microsoft.com/office/drawing/2016/SVG/main" r:embed="rId617"/>
              </a:ext>
            </a:extLst>
          </a:blip>
          <a:stretch>
            <a:fillRect/>
          </a:stretch>
        </p:blipFill>
        <p:spPr>
          <a:xfrm>
            <a:off x="16567921" y="6368814"/>
            <a:ext cx="636590" cy="687425"/>
          </a:xfrm>
          <a:prstGeom prst="rect">
            <a:avLst/>
          </a:prstGeom>
        </p:spPr>
      </p:pic>
      <p:pic>
        <p:nvPicPr>
          <p:cNvPr id="312" name="Image 309" descr=" ">    </p:cNvPr>
          <p:cNvPicPr>
            <a:picLocks noChangeAspect="1"/>
          </p:cNvPicPr>
          <p:nvPr/>
        </p:nvPicPr>
        <p:blipFill>
          <a:blip r:embed="rId618">
            <a:extLst>
              <a:ext uri="{96DAC541-7B7A-43D3-8B79-37D633B846F1}">
                <asvg:svgBlip xmlns:asvg="http://schemas.microsoft.com/office/drawing/2016/SVG/main" r:embed="rId619"/>
              </a:ext>
            </a:extLst>
          </a:blip>
          <a:stretch>
            <a:fillRect/>
          </a:stretch>
        </p:blipFill>
        <p:spPr>
          <a:xfrm>
            <a:off x="16925880" y="7338479"/>
            <a:ext cx="349455" cy="175816"/>
          </a:xfrm>
          <a:prstGeom prst="rect">
            <a:avLst/>
          </a:prstGeom>
        </p:spPr>
      </p:pic>
      <p:pic>
        <p:nvPicPr>
          <p:cNvPr id="313" name="Image 310" descr=" ">    </p:cNvPr>
          <p:cNvPicPr>
            <a:picLocks noChangeAspect="1"/>
          </p:cNvPicPr>
          <p:nvPr/>
        </p:nvPicPr>
        <p:blipFill>
          <a:blip r:embed="rId620">
            <a:extLst>
              <a:ext uri="{96DAC541-7B7A-43D3-8B79-37D633B846F1}">
                <asvg:svgBlip xmlns:asvg="http://schemas.microsoft.com/office/drawing/2016/SVG/main" r:embed="rId621"/>
              </a:ext>
            </a:extLst>
          </a:blip>
          <a:stretch>
            <a:fillRect/>
          </a:stretch>
        </p:blipFill>
        <p:spPr>
          <a:xfrm>
            <a:off x="16278455" y="7493360"/>
            <a:ext cx="319120" cy="192236"/>
          </a:xfrm>
          <a:prstGeom prst="rect">
            <a:avLst/>
          </a:prstGeom>
        </p:spPr>
      </p:pic>
      <p:pic>
        <p:nvPicPr>
          <p:cNvPr id="314" name="Image 311" descr=" ">    </p:cNvPr>
          <p:cNvPicPr>
            <a:picLocks noChangeAspect="1"/>
          </p:cNvPicPr>
          <p:nvPr/>
        </p:nvPicPr>
        <p:blipFill>
          <a:blip r:embed="rId622">
            <a:extLst>
              <a:ext uri="{96DAC541-7B7A-43D3-8B79-37D633B846F1}">
                <asvg:svgBlip xmlns:asvg="http://schemas.microsoft.com/office/drawing/2016/SVG/main" r:embed="rId623"/>
              </a:ext>
            </a:extLst>
          </a:blip>
          <a:stretch>
            <a:fillRect/>
          </a:stretch>
        </p:blipFill>
        <p:spPr>
          <a:xfrm>
            <a:off x="16371905" y="7335552"/>
            <a:ext cx="120260" cy="124185"/>
          </a:xfrm>
          <a:prstGeom prst="rect">
            <a:avLst/>
          </a:prstGeom>
        </p:spPr>
      </p:pic>
      <p:pic>
        <p:nvPicPr>
          <p:cNvPr id="315" name="Image 312" descr=" ">    </p:cNvPr>
          <p:cNvPicPr>
            <a:picLocks noChangeAspect="1"/>
          </p:cNvPicPr>
          <p:nvPr/>
        </p:nvPicPr>
        <p:blipFill>
          <a:blip r:embed="rId624">
            <a:extLst>
              <a:ext uri="{96DAC541-7B7A-43D3-8B79-37D633B846F1}">
                <asvg:svgBlip xmlns:asvg="http://schemas.microsoft.com/office/drawing/2016/SVG/main" r:embed="rId625"/>
              </a:ext>
            </a:extLst>
          </a:blip>
          <a:stretch>
            <a:fillRect/>
          </a:stretch>
        </p:blipFill>
        <p:spPr>
          <a:xfrm>
            <a:off x="16916780" y="7140674"/>
            <a:ext cx="192912" cy="87375"/>
          </a:xfrm>
          <a:prstGeom prst="rect">
            <a:avLst/>
          </a:prstGeom>
        </p:spPr>
      </p:pic>
      <p:pic>
        <p:nvPicPr>
          <p:cNvPr id="316" name="Image 313" descr=" ">    </p:cNvPr>
          <p:cNvPicPr>
            <a:picLocks noChangeAspect="1"/>
          </p:cNvPicPr>
          <p:nvPr/>
        </p:nvPicPr>
        <p:blipFill>
          <a:blip r:embed="rId626">
            <a:extLst>
              <a:ext uri="{96DAC541-7B7A-43D3-8B79-37D633B846F1}">
                <asvg:svgBlip xmlns:asvg="http://schemas.microsoft.com/office/drawing/2016/SVG/main" r:embed="rId627"/>
              </a:ext>
            </a:extLst>
          </a:blip>
          <a:stretch>
            <a:fillRect/>
          </a:stretch>
        </p:blipFill>
        <p:spPr>
          <a:xfrm>
            <a:off x="16498822" y="9403494"/>
            <a:ext cx="295041" cy="180070"/>
          </a:xfrm>
          <a:prstGeom prst="rect">
            <a:avLst/>
          </a:prstGeom>
        </p:spPr>
      </p:pic>
      <p:pic>
        <p:nvPicPr>
          <p:cNvPr id="317" name="Image 314" descr=" ">    </p:cNvPr>
          <p:cNvPicPr>
            <a:picLocks noChangeAspect="1"/>
          </p:cNvPicPr>
          <p:nvPr/>
        </p:nvPicPr>
        <p:blipFill>
          <a:blip r:embed="rId628">
            <a:extLst>
              <a:ext uri="{96DAC541-7B7A-43D3-8B79-37D633B846F1}">
                <asvg:svgBlip xmlns:asvg="http://schemas.microsoft.com/office/drawing/2016/SVG/main" r:embed="rId629"/>
              </a:ext>
            </a:extLst>
          </a:blip>
          <a:stretch>
            <a:fillRect/>
          </a:stretch>
        </p:blipFill>
        <p:spPr>
          <a:xfrm>
            <a:off x="16531021" y="9459640"/>
            <a:ext cx="260783" cy="123924"/>
          </a:xfrm>
          <a:prstGeom prst="rect">
            <a:avLst/>
          </a:prstGeom>
        </p:spPr>
      </p:pic>
      <p:pic>
        <p:nvPicPr>
          <p:cNvPr id="318" name="Image 315" descr=" ">    </p:cNvPr>
          <p:cNvPicPr>
            <a:picLocks noChangeAspect="1"/>
          </p:cNvPicPr>
          <p:nvPr/>
        </p:nvPicPr>
        <p:blipFill>
          <a:blip r:embed="rId630">
            <a:extLst>
              <a:ext uri="{96DAC541-7B7A-43D3-8B79-37D633B846F1}">
                <asvg:svgBlip xmlns:asvg="http://schemas.microsoft.com/office/drawing/2016/SVG/main" r:embed="rId631"/>
              </a:ext>
            </a:extLst>
          </a:blip>
          <a:stretch>
            <a:fillRect/>
          </a:stretch>
        </p:blipFill>
        <p:spPr>
          <a:xfrm>
            <a:off x="16516707" y="9488860"/>
            <a:ext cx="91591" cy="67828"/>
          </a:xfrm>
          <a:prstGeom prst="rect">
            <a:avLst/>
          </a:prstGeom>
        </p:spPr>
      </p:pic>
      <p:pic>
        <p:nvPicPr>
          <p:cNvPr id="319" name="Image 316" descr=" ">    </p:cNvPr>
          <p:cNvPicPr>
            <a:picLocks noChangeAspect="1"/>
          </p:cNvPicPr>
          <p:nvPr/>
        </p:nvPicPr>
        <p:blipFill>
          <a:blip r:embed="rId632">
            <a:extLst>
              <a:ext uri="{96DAC541-7B7A-43D3-8B79-37D633B846F1}">
                <asvg:svgBlip xmlns:asvg="http://schemas.microsoft.com/office/drawing/2016/SVG/main" r:embed="rId633"/>
              </a:ext>
            </a:extLst>
          </a:blip>
          <a:stretch>
            <a:fillRect/>
          </a:stretch>
        </p:blipFill>
        <p:spPr>
          <a:xfrm>
            <a:off x="16590265" y="9461897"/>
            <a:ext cx="83569" cy="75716"/>
          </a:xfrm>
          <a:prstGeom prst="rect">
            <a:avLst/>
          </a:prstGeom>
        </p:spPr>
      </p:pic>
      <p:pic>
        <p:nvPicPr>
          <p:cNvPr id="320" name="Image 317" descr=" ">    </p:cNvPr>
          <p:cNvPicPr>
            <a:picLocks noChangeAspect="1"/>
          </p:cNvPicPr>
          <p:nvPr/>
        </p:nvPicPr>
        <p:blipFill>
          <a:blip r:embed="rId634">
            <a:extLst>
              <a:ext uri="{96DAC541-7B7A-43D3-8B79-37D633B846F1}">
                <asvg:svgBlip xmlns:asvg="http://schemas.microsoft.com/office/drawing/2016/SVG/main" r:embed="rId635"/>
              </a:ext>
            </a:extLst>
          </a:blip>
          <a:stretch>
            <a:fillRect/>
          </a:stretch>
        </p:blipFill>
        <p:spPr>
          <a:xfrm>
            <a:off x="15470519" y="7243589"/>
            <a:ext cx="856325" cy="1104751"/>
          </a:xfrm>
          <a:prstGeom prst="rect">
            <a:avLst/>
          </a:prstGeom>
        </p:spPr>
      </p:pic>
      <p:pic>
        <p:nvPicPr>
          <p:cNvPr id="321" name="Image 318" descr=" ">    </p:cNvPr>
          <p:cNvPicPr>
            <a:picLocks noChangeAspect="1"/>
          </p:cNvPicPr>
          <p:nvPr/>
        </p:nvPicPr>
        <p:blipFill>
          <a:blip r:embed="rId636">
            <a:extLst>
              <a:ext uri="{96DAC541-7B7A-43D3-8B79-37D633B846F1}">
                <asvg:svgBlip xmlns:asvg="http://schemas.microsoft.com/office/drawing/2016/SVG/main" r:embed="rId637"/>
              </a:ext>
            </a:extLst>
          </a:blip>
          <a:stretch>
            <a:fillRect/>
          </a:stretch>
        </p:blipFill>
        <p:spPr>
          <a:xfrm>
            <a:off x="15137095" y="8092430"/>
            <a:ext cx="1115585" cy="435149"/>
          </a:xfrm>
          <a:prstGeom prst="rect">
            <a:avLst/>
          </a:prstGeom>
        </p:spPr>
      </p:pic>
      <p:pic>
        <p:nvPicPr>
          <p:cNvPr id="322" name="Image 319" descr=" ">    </p:cNvPr>
          <p:cNvPicPr>
            <a:picLocks noChangeAspect="1"/>
          </p:cNvPicPr>
          <p:nvPr/>
        </p:nvPicPr>
        <p:blipFill>
          <a:blip r:embed="rId638">
            <a:extLst>
              <a:ext uri="{96DAC541-7B7A-43D3-8B79-37D633B846F1}">
                <asvg:svgBlip xmlns:asvg="http://schemas.microsoft.com/office/drawing/2016/SVG/main" r:embed="rId639"/>
              </a:ext>
            </a:extLst>
          </a:blip>
          <a:stretch>
            <a:fillRect/>
          </a:stretch>
        </p:blipFill>
        <p:spPr>
          <a:xfrm>
            <a:off x="15513125" y="8759825"/>
            <a:ext cx="967495" cy="309091"/>
          </a:xfrm>
          <a:prstGeom prst="rect">
            <a:avLst/>
          </a:prstGeom>
        </p:spPr>
      </p:pic>
      <p:pic>
        <p:nvPicPr>
          <p:cNvPr id="323" name="Image 320" descr=" ">    </p:cNvPr>
          <p:cNvPicPr>
            <a:picLocks noChangeAspect="1"/>
          </p:cNvPicPr>
          <p:nvPr/>
        </p:nvPicPr>
        <p:blipFill>
          <a:blip r:embed="rId640">
            <a:extLst>
              <a:ext uri="{96DAC541-7B7A-43D3-8B79-37D633B846F1}">
                <asvg:svgBlip xmlns:asvg="http://schemas.microsoft.com/office/drawing/2016/SVG/main" r:embed="rId641"/>
              </a:ext>
            </a:extLst>
          </a:blip>
          <a:stretch>
            <a:fillRect/>
          </a:stretch>
        </p:blipFill>
        <p:spPr>
          <a:xfrm>
            <a:off x="16400660" y="8153214"/>
            <a:ext cx="1059966" cy="1431082"/>
          </a:xfrm>
          <a:prstGeom prst="rect">
            <a:avLst/>
          </a:prstGeom>
        </p:spPr>
      </p:pic>
      <p:pic>
        <p:nvPicPr>
          <p:cNvPr id="324" name="Image 321" descr=" ">    </p:cNvPr>
          <p:cNvPicPr>
            <a:picLocks noChangeAspect="1"/>
          </p:cNvPicPr>
          <p:nvPr/>
        </p:nvPicPr>
        <p:blipFill>
          <a:blip r:embed="rId642">
            <a:extLst>
              <a:ext uri="{96DAC541-7B7A-43D3-8B79-37D633B846F1}">
                <asvg:svgBlip xmlns:asvg="http://schemas.microsoft.com/office/drawing/2016/SVG/main" r:embed="rId643"/>
              </a:ext>
            </a:extLst>
          </a:blip>
          <a:stretch>
            <a:fillRect/>
          </a:stretch>
        </p:blipFill>
        <p:spPr>
          <a:xfrm>
            <a:off x="17190319" y="8469561"/>
            <a:ext cx="565257" cy="1067817"/>
          </a:xfrm>
          <a:prstGeom prst="rect">
            <a:avLst/>
          </a:prstGeom>
        </p:spPr>
      </p:pic>
      <p:pic>
        <p:nvPicPr>
          <p:cNvPr id="325" name="Image 322" descr=" ">    </p:cNvPr>
          <p:cNvPicPr>
            <a:picLocks noChangeAspect="1"/>
          </p:cNvPicPr>
          <p:nvPr/>
        </p:nvPicPr>
        <p:blipFill>
          <a:blip r:embed="rId644">
            <a:extLst>
              <a:ext uri="{96DAC541-7B7A-43D3-8B79-37D633B846F1}">
                <asvg:svgBlip xmlns:asvg="http://schemas.microsoft.com/office/drawing/2016/SVG/main" r:embed="rId645"/>
              </a:ext>
            </a:extLst>
          </a:blip>
          <a:stretch>
            <a:fillRect/>
          </a:stretch>
        </p:blipFill>
        <p:spPr>
          <a:xfrm>
            <a:off x="17744123" y="8576692"/>
            <a:ext cx="1151846" cy="262905"/>
          </a:xfrm>
          <a:prstGeom prst="rect">
            <a:avLst/>
          </a:prstGeom>
        </p:spPr>
      </p:pic>
      <p:pic>
        <p:nvPicPr>
          <p:cNvPr id="326" name="Image 323" descr=" ">    </p:cNvPr>
          <p:cNvPicPr>
            <a:picLocks noChangeAspect="1"/>
          </p:cNvPicPr>
          <p:nvPr/>
        </p:nvPicPr>
        <p:blipFill>
          <a:blip r:embed="rId646">
            <a:extLst>
              <a:ext uri="{96DAC541-7B7A-43D3-8B79-37D633B846F1}">
                <asvg:svgBlip xmlns:asvg="http://schemas.microsoft.com/office/drawing/2016/SVG/main" r:embed="rId647"/>
              </a:ext>
            </a:extLst>
          </a:blip>
          <a:stretch>
            <a:fillRect/>
          </a:stretch>
        </p:blipFill>
        <p:spPr>
          <a:xfrm>
            <a:off x="18082097" y="7818053"/>
            <a:ext cx="1031260" cy="523317"/>
          </a:xfrm>
          <a:prstGeom prst="rect">
            <a:avLst/>
          </a:prstGeom>
        </p:spPr>
      </p:pic>
      <p:pic>
        <p:nvPicPr>
          <p:cNvPr id="327" name="Image 324" descr=" ">    </p:cNvPr>
          <p:cNvPicPr>
            <a:picLocks noChangeAspect="1"/>
          </p:cNvPicPr>
          <p:nvPr/>
        </p:nvPicPr>
        <p:blipFill>
          <a:blip r:embed="rId648">
            <a:extLst>
              <a:ext uri="{96DAC541-7B7A-43D3-8B79-37D633B846F1}">
                <asvg:svgBlip xmlns:asvg="http://schemas.microsoft.com/office/drawing/2016/SVG/main" r:embed="rId649"/>
              </a:ext>
            </a:extLst>
          </a:blip>
          <a:stretch>
            <a:fillRect/>
          </a:stretch>
        </p:blipFill>
        <p:spPr>
          <a:xfrm>
            <a:off x="18092238" y="7036420"/>
            <a:ext cx="564523" cy="1056481"/>
          </a:xfrm>
          <a:prstGeom prst="rect">
            <a:avLst/>
          </a:prstGeom>
        </p:spPr>
      </p:pic>
      <p:pic>
        <p:nvPicPr>
          <p:cNvPr id="328" name="Image 325" descr=" ">    </p:cNvPr>
          <p:cNvPicPr>
            <a:picLocks noChangeAspect="1"/>
          </p:cNvPicPr>
          <p:nvPr/>
        </p:nvPicPr>
        <p:blipFill>
          <a:blip r:embed="rId650">
            <a:extLst>
              <a:ext uri="{96DAC541-7B7A-43D3-8B79-37D633B846F1}">
                <asvg:svgBlip xmlns:asvg="http://schemas.microsoft.com/office/drawing/2016/SVG/main" r:embed="rId651"/>
              </a:ext>
            </a:extLst>
          </a:blip>
          <a:stretch>
            <a:fillRect/>
          </a:stretch>
        </p:blipFill>
        <p:spPr>
          <a:xfrm>
            <a:off x="16863697" y="7638120"/>
            <a:ext cx="285590" cy="390426"/>
          </a:xfrm>
          <a:prstGeom prst="rect">
            <a:avLst/>
          </a:prstGeom>
        </p:spPr>
      </p:pic>
      <p:pic>
        <p:nvPicPr>
          <p:cNvPr id="329" name="Image 326" descr=" ">    </p:cNvPr>
          <p:cNvPicPr>
            <a:picLocks noChangeAspect="1"/>
          </p:cNvPicPr>
          <p:nvPr/>
        </p:nvPicPr>
        <p:blipFill>
          <a:blip r:embed="rId652">
            <a:extLst>
              <a:ext uri="{96DAC541-7B7A-43D3-8B79-37D633B846F1}">
                <asvg:svgBlip xmlns:asvg="http://schemas.microsoft.com/office/drawing/2016/SVG/main" r:embed="rId653"/>
              </a:ext>
            </a:extLst>
          </a:blip>
          <a:stretch>
            <a:fillRect/>
          </a:stretch>
        </p:blipFill>
        <p:spPr>
          <a:xfrm>
            <a:off x="16863545" y="7637971"/>
            <a:ext cx="285676" cy="370160"/>
          </a:xfrm>
          <a:prstGeom prst="rect">
            <a:avLst/>
          </a:prstGeom>
        </p:spPr>
      </p:pic>
      <p:pic>
        <p:nvPicPr>
          <p:cNvPr id="330" name="Image 327" descr=" ">    </p:cNvPr>
          <p:cNvPicPr>
            <a:picLocks noChangeAspect="1"/>
          </p:cNvPicPr>
          <p:nvPr/>
        </p:nvPicPr>
        <p:blipFill>
          <a:blip r:embed="rId654">
            <a:extLst>
              <a:ext uri="{96DAC541-7B7A-43D3-8B79-37D633B846F1}">
                <asvg:svgBlip xmlns:asvg="http://schemas.microsoft.com/office/drawing/2016/SVG/main" r:embed="rId655"/>
              </a:ext>
            </a:extLst>
          </a:blip>
          <a:stretch>
            <a:fillRect/>
          </a:stretch>
        </p:blipFill>
        <p:spPr>
          <a:xfrm>
            <a:off x="17012944" y="7785981"/>
            <a:ext cx="138290" cy="214747"/>
          </a:xfrm>
          <a:prstGeom prst="rect">
            <a:avLst/>
          </a:prstGeom>
        </p:spPr>
      </p:pic>
      <p:pic>
        <p:nvPicPr>
          <p:cNvPr id="331" name="Image 328" descr=" ">    </p:cNvPr>
          <p:cNvPicPr>
            <a:picLocks noChangeAspect="1"/>
          </p:cNvPicPr>
          <p:nvPr/>
        </p:nvPicPr>
        <p:blipFill>
          <a:blip r:embed="rId656">
            <a:extLst>
              <a:ext uri="{96DAC541-7B7A-43D3-8B79-37D633B846F1}">
                <asvg:svgBlip xmlns:asvg="http://schemas.microsoft.com/office/drawing/2016/SVG/main" r:embed="rId657"/>
              </a:ext>
            </a:extLst>
          </a:blip>
          <a:stretch>
            <a:fillRect/>
          </a:stretch>
        </p:blipFill>
        <p:spPr>
          <a:xfrm>
            <a:off x="17013387" y="7785981"/>
            <a:ext cx="137858" cy="214747"/>
          </a:xfrm>
          <a:prstGeom prst="rect">
            <a:avLst/>
          </a:prstGeom>
        </p:spPr>
      </p:pic>
      <p:pic>
        <p:nvPicPr>
          <p:cNvPr id="332" name="Image 329" descr=" ">    </p:cNvPr>
          <p:cNvPicPr>
            <a:picLocks noChangeAspect="1"/>
          </p:cNvPicPr>
          <p:nvPr/>
        </p:nvPicPr>
        <p:blipFill>
          <a:blip r:embed="rId658">
            <a:extLst>
              <a:ext uri="{96DAC541-7B7A-43D3-8B79-37D633B846F1}">
                <asvg:svgBlip xmlns:asvg="http://schemas.microsoft.com/office/drawing/2016/SVG/main" r:embed="rId659"/>
              </a:ext>
            </a:extLst>
          </a:blip>
          <a:stretch>
            <a:fillRect/>
          </a:stretch>
        </p:blipFill>
        <p:spPr>
          <a:xfrm>
            <a:off x="16636724" y="7531261"/>
            <a:ext cx="316423" cy="565448"/>
          </a:xfrm>
          <a:prstGeom prst="rect">
            <a:avLst/>
          </a:prstGeom>
        </p:spPr>
      </p:pic>
      <p:pic>
        <p:nvPicPr>
          <p:cNvPr id="333" name="Image 330" descr=" ">    </p:cNvPr>
          <p:cNvPicPr>
            <a:picLocks noChangeAspect="1"/>
          </p:cNvPicPr>
          <p:nvPr/>
        </p:nvPicPr>
        <p:blipFill>
          <a:blip r:embed="rId660">
            <a:extLst>
              <a:ext uri="{96DAC541-7B7A-43D3-8B79-37D633B846F1}">
                <asvg:svgBlip xmlns:asvg="http://schemas.microsoft.com/office/drawing/2016/SVG/main" r:embed="rId661"/>
              </a:ext>
            </a:extLst>
          </a:blip>
          <a:stretch>
            <a:fillRect/>
          </a:stretch>
        </p:blipFill>
        <p:spPr>
          <a:xfrm>
            <a:off x="16656189" y="7546727"/>
            <a:ext cx="296957" cy="549994"/>
          </a:xfrm>
          <a:prstGeom prst="rect">
            <a:avLst/>
          </a:prstGeom>
        </p:spPr>
      </p:pic>
      <p:pic>
        <p:nvPicPr>
          <p:cNvPr id="334" name="Image 331" descr=" ">    </p:cNvPr>
          <p:cNvPicPr>
            <a:picLocks noChangeAspect="1"/>
          </p:cNvPicPr>
          <p:nvPr/>
        </p:nvPicPr>
        <p:blipFill>
          <a:blip r:embed="rId662">
            <a:extLst>
              <a:ext uri="{96DAC541-7B7A-43D3-8B79-37D633B846F1}">
                <asvg:svgBlip xmlns:asvg="http://schemas.microsoft.com/office/drawing/2016/SVG/main" r:embed="rId663"/>
              </a:ext>
            </a:extLst>
          </a:blip>
          <a:stretch>
            <a:fillRect/>
          </a:stretch>
        </p:blipFill>
        <p:spPr>
          <a:xfrm>
            <a:off x="16400660" y="8801286"/>
            <a:ext cx="1017598" cy="783010"/>
          </a:xfrm>
          <a:prstGeom prst="rect">
            <a:avLst/>
          </a:prstGeom>
        </p:spPr>
      </p:pic>
      <p:pic>
        <p:nvPicPr>
          <p:cNvPr id="335" name="Image 332" descr=" ">    </p:cNvPr>
          <p:cNvPicPr>
            <a:picLocks noChangeAspect="1"/>
          </p:cNvPicPr>
          <p:nvPr/>
        </p:nvPicPr>
        <p:blipFill>
          <a:blip r:embed="rId664">
            <a:extLst>
              <a:ext uri="{96DAC541-7B7A-43D3-8B79-37D633B846F1}">
                <asvg:svgBlip xmlns:asvg="http://schemas.microsoft.com/office/drawing/2016/SVG/main" r:embed="rId665"/>
              </a:ext>
            </a:extLst>
          </a:blip>
          <a:stretch>
            <a:fillRect/>
          </a:stretch>
        </p:blipFill>
        <p:spPr>
          <a:xfrm>
            <a:off x="2553019" y="4765377"/>
            <a:ext cx="4274084" cy="654645"/>
          </a:xfrm>
          <a:prstGeom prst="rect">
            <a:avLst/>
          </a:prstGeom>
        </p:spPr>
      </p:pic>
      <p:pic>
        <p:nvPicPr>
          <p:cNvPr id="336" name="Image 333" descr=" ">    </p:cNvPr>
          <p:cNvPicPr>
            <a:picLocks noChangeAspect="1"/>
          </p:cNvPicPr>
          <p:nvPr/>
        </p:nvPicPr>
        <p:blipFill>
          <a:blip r:embed="rId666">
            <a:extLst>
              <a:ext uri="{96DAC541-7B7A-43D3-8B79-37D633B846F1}">
                <asvg:svgBlip xmlns:asvg="http://schemas.microsoft.com/office/drawing/2016/SVG/main" r:embed="rId667"/>
              </a:ext>
            </a:extLst>
          </a:blip>
          <a:stretch>
            <a:fillRect/>
          </a:stretch>
        </p:blipFill>
        <p:spPr>
          <a:xfrm>
            <a:off x="17737767" y="4765377"/>
            <a:ext cx="4159770" cy="65464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 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24387048" cy="13716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1930641" y="2590800"/>
            <a:ext cx="20851773" cy="154516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buNone/>
            </a:pPr>
            <a:r>
              <a:rPr lang="en-US" sz="8000" dirty="0">
                <a:solidFill>
                  <a:srgbClr val="6536D6">
                    <a:alpha val="100000"/>
                  </a:srgbClr>
                </a:solidFill>
                <a:latin typeface="Rubik Bold" pitchFamily="34" charset="0"/>
                <a:ea typeface="Rubik Bold" pitchFamily="34" charset="-122"/>
                <a:cs typeface="Rubik Bold" pitchFamily="34" charset="-120"/>
              </a:rPr>
              <a:t>Молодці, ви успішно засвоїли матеріал!</a:t>
            </a:r>
            <a:endParaRPr lang="en-US" sz="8000" dirty="0"/>
          </a:p>
        </p:txBody>
      </p:sp>
      <p:pic>
        <p:nvPicPr>
          <p:cNvPr id="4" name="Image 1" descr=" 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4226" y="3683000"/>
            <a:ext cx="6737794" cy="8658318"/>
          </a:xfrm>
          <a:prstGeom prst="rect">
            <a:avLst/>
          </a:prstGeom>
        </p:spPr>
      </p:pic>
      <p:pic>
        <p:nvPicPr>
          <p:cNvPr id="5" name="Image 2" descr=" 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32026" y="9324789"/>
            <a:ext cx="2152722" cy="2674218"/>
          </a:xfrm>
          <a:prstGeom prst="rect">
            <a:avLst/>
          </a:prstGeom>
        </p:spPr>
      </p:pic>
      <p:pic>
        <p:nvPicPr>
          <p:cNvPr id="6" name="Image 3" descr=" 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6304" y="10289828"/>
            <a:ext cx="992781" cy="777557"/>
          </a:xfrm>
          <a:prstGeom prst="rect">
            <a:avLst/>
          </a:prstGeom>
        </p:spPr>
      </p:pic>
      <p:pic>
        <p:nvPicPr>
          <p:cNvPr id="7" name="Image 4" descr=" 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03250" y="8676605"/>
            <a:ext cx="1581472" cy="2258554"/>
          </a:xfrm>
          <a:prstGeom prst="rect">
            <a:avLst/>
          </a:prstGeom>
        </p:spPr>
      </p:pic>
      <p:pic>
        <p:nvPicPr>
          <p:cNvPr id="8" name="Image 5" descr=" ">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034711" y="9536993"/>
            <a:ext cx="2880955" cy="2457661"/>
          </a:xfrm>
          <a:prstGeom prst="rect">
            <a:avLst/>
          </a:prstGeom>
        </p:spPr>
      </p:pic>
      <p:pic>
        <p:nvPicPr>
          <p:cNvPr id="9" name="Image 6" descr=" 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5276103" y="10233149"/>
            <a:ext cx="437522" cy="329915"/>
          </a:xfrm>
          <a:prstGeom prst="rect">
            <a:avLst/>
          </a:prstGeom>
        </p:spPr>
      </p:pic>
      <p:pic>
        <p:nvPicPr>
          <p:cNvPr id="10" name="Image 7" descr=" ">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5430180" y="10454060"/>
            <a:ext cx="385194" cy="290674"/>
          </a:xfrm>
          <a:prstGeom prst="rect">
            <a:avLst/>
          </a:prstGeom>
        </p:spPr>
      </p:pic>
      <p:pic>
        <p:nvPicPr>
          <p:cNvPr id="11" name="Image 8" descr=" ">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5524662" y="10658996"/>
            <a:ext cx="318330" cy="239812"/>
          </a:xfrm>
          <a:prstGeom prst="rect">
            <a:avLst/>
          </a:prstGeom>
        </p:spPr>
      </p:pic>
      <p:pic>
        <p:nvPicPr>
          <p:cNvPr id="12" name="Image 9" descr=" 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5229589" y="10067466"/>
            <a:ext cx="375019" cy="271785"/>
          </a:xfrm>
          <a:prstGeom prst="rect">
            <a:avLst/>
          </a:prstGeom>
        </p:spPr>
      </p:pic>
      <p:pic>
        <p:nvPicPr>
          <p:cNvPr id="13" name="Image 10" descr=" ">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5575538" y="10608121"/>
            <a:ext cx="436068" cy="260152"/>
          </a:xfrm>
          <a:prstGeom prst="rect">
            <a:avLst/>
          </a:prstGeom>
        </p:spPr>
      </p:pic>
      <p:pic>
        <p:nvPicPr>
          <p:cNvPr id="14" name="Image 11" descr=" ">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5280464" y="9959925"/>
            <a:ext cx="534910" cy="347352"/>
          </a:xfrm>
          <a:prstGeom prst="rect">
            <a:avLst/>
          </a:prstGeom>
        </p:spPr>
      </p:pic>
      <p:pic>
        <p:nvPicPr>
          <p:cNvPr id="15" name="Image 12" descr=" ">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5473789" y="10379943"/>
            <a:ext cx="497118" cy="318294"/>
          </a:xfrm>
          <a:prstGeom prst="rect">
            <a:avLst/>
          </a:prstGeom>
        </p:spPr>
      </p:pic>
      <p:pic>
        <p:nvPicPr>
          <p:cNvPr id="16" name="Image 13" descr=" ">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5380760" y="10173568"/>
            <a:ext cx="534910" cy="344450"/>
          </a:xfrm>
          <a:prstGeom prst="rect">
            <a:avLst/>
          </a:prstGeom>
        </p:spPr>
      </p:pic>
      <p:pic>
        <p:nvPicPr>
          <p:cNvPr id="17" name="Image 14" descr=" ">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431288" y="7945562"/>
            <a:ext cx="732594" cy="1049339"/>
          </a:xfrm>
          <a:prstGeom prst="rect">
            <a:avLst/>
          </a:prstGeom>
        </p:spPr>
      </p:pic>
      <p:pic>
        <p:nvPicPr>
          <p:cNvPr id="18" name="Image 15" descr=" ">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822393" y="7109854"/>
            <a:ext cx="2024809" cy="1998390"/>
          </a:xfrm>
          <a:prstGeom prst="rect">
            <a:avLst/>
          </a:prstGeom>
        </p:spPr>
      </p:pic>
      <p:pic>
        <p:nvPicPr>
          <p:cNvPr id="19" name="Image 16" descr=" ">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325327" y="4870190"/>
            <a:ext cx="3546686" cy="3594199"/>
          </a:xfrm>
          <a:prstGeom prst="rect">
            <a:avLst/>
          </a:prstGeom>
        </p:spPr>
      </p:pic>
      <p:pic>
        <p:nvPicPr>
          <p:cNvPr id="20" name="Image 17" descr=" ">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3105937" y="7240650"/>
            <a:ext cx="845972" cy="790637"/>
          </a:xfrm>
          <a:prstGeom prst="rect">
            <a:avLst/>
          </a:prstGeom>
        </p:spPr>
      </p:pic>
      <p:pic>
        <p:nvPicPr>
          <p:cNvPr id="21" name="Image 18" descr=" ">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549175" y="6516861"/>
            <a:ext cx="844518" cy="790637"/>
          </a:xfrm>
          <a:prstGeom prst="rect">
            <a:avLst/>
          </a:prstGeom>
        </p:spPr>
      </p:pic>
      <p:pic>
        <p:nvPicPr>
          <p:cNvPr id="22" name="Image 19" descr=" ">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890762" y="5649193"/>
            <a:ext cx="2514658" cy="1242640"/>
          </a:xfrm>
          <a:prstGeom prst="rect">
            <a:avLst/>
          </a:prstGeom>
        </p:spPr>
      </p:pic>
      <p:pic>
        <p:nvPicPr>
          <p:cNvPr id="23" name="Image 20" descr=" ">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062231" y="4251052"/>
            <a:ext cx="4367947" cy="3498279"/>
          </a:xfrm>
          <a:prstGeom prst="rect">
            <a:avLst/>
          </a:prstGeom>
        </p:spPr>
      </p:pic>
      <p:pic>
        <p:nvPicPr>
          <p:cNvPr id="24" name="Image 21" descr=" ">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2751267" y="6845325"/>
            <a:ext cx="306701" cy="312477"/>
          </a:xfrm>
          <a:prstGeom prst="rect">
            <a:avLst/>
          </a:prstGeom>
        </p:spPr>
      </p:pic>
      <p:pic>
        <p:nvPicPr>
          <p:cNvPr id="25" name="Image 22" descr=" ">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2281768" y="6327924"/>
            <a:ext cx="350308" cy="388057"/>
          </a:xfrm>
          <a:prstGeom prst="rect">
            <a:avLst/>
          </a:prstGeom>
        </p:spPr>
      </p:pic>
      <p:pic>
        <p:nvPicPr>
          <p:cNvPr id="26" name="Image 23" descr=" ">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2262872" y="6107013"/>
            <a:ext cx="517467" cy="178767"/>
          </a:xfrm>
          <a:prstGeom prst="rect">
            <a:avLst/>
          </a:prstGeom>
        </p:spPr>
      </p:pic>
      <p:pic>
        <p:nvPicPr>
          <p:cNvPr id="27" name="Image 24" descr=" ">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3418452" y="6855507"/>
            <a:ext cx="350308" cy="388057"/>
          </a:xfrm>
          <a:prstGeom prst="rect">
            <a:avLst/>
          </a:prstGeom>
        </p:spPr>
      </p:pic>
      <p:pic>
        <p:nvPicPr>
          <p:cNvPr id="28" name="Image 25" descr=" ">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3595787" y="6630231"/>
            <a:ext cx="380833" cy="406946"/>
          </a:xfrm>
          <a:prstGeom prst="rect">
            <a:avLst/>
          </a:prstGeom>
        </p:spPr>
      </p:pic>
      <p:pic>
        <p:nvPicPr>
          <p:cNvPr id="29" name="Image 26" descr=" ">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2345724" y="6990668"/>
            <a:ext cx="899753" cy="706338"/>
          </a:xfrm>
          <a:prstGeom prst="rect">
            <a:avLst/>
          </a:prstGeom>
        </p:spPr>
      </p:pic>
      <p:pic>
        <p:nvPicPr>
          <p:cNvPr id="30" name="Image 27" descr=" ">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2389331" y="7034275"/>
            <a:ext cx="812540" cy="620588"/>
          </a:xfrm>
          <a:prstGeom prst="rect">
            <a:avLst/>
          </a:prstGeom>
        </p:spPr>
      </p:pic>
      <p:pic>
        <p:nvPicPr>
          <p:cNvPr id="31" name="Image 28" descr=" ">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2470731" y="7031372"/>
            <a:ext cx="725326" cy="396776"/>
          </a:xfrm>
          <a:prstGeom prst="rect">
            <a:avLst/>
          </a:prstGeom>
        </p:spPr>
      </p:pic>
      <p:pic>
        <p:nvPicPr>
          <p:cNvPr id="32" name="Image 29" descr=" ">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2486719" y="7452854"/>
            <a:ext cx="379379" cy="202022"/>
          </a:xfrm>
          <a:prstGeom prst="rect">
            <a:avLst/>
          </a:prstGeom>
        </p:spPr>
      </p:pic>
      <p:pic>
        <p:nvPicPr>
          <p:cNvPr id="33" name="Image 30" descr=" ">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972111" y="5764014"/>
            <a:ext cx="750037" cy="947601"/>
          </a:xfrm>
          <a:prstGeom prst="rect">
            <a:avLst/>
          </a:prstGeom>
        </p:spPr>
      </p:pic>
      <p:pic>
        <p:nvPicPr>
          <p:cNvPr id="34" name="Image 31" descr=" ">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4031852" y="7380163"/>
            <a:ext cx="902661" cy="800807"/>
          </a:xfrm>
          <a:prstGeom prst="rect">
            <a:avLst/>
          </a:prstGeom>
        </p:spPr>
      </p:pic>
      <p:pic>
        <p:nvPicPr>
          <p:cNvPr id="35" name="Image 32" descr=" ">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1383467" y="8454231"/>
            <a:ext cx="1359078" cy="1164158"/>
          </a:xfrm>
          <a:prstGeom prst="rect">
            <a:avLst/>
          </a:prstGeom>
        </p:spPr>
      </p:pic>
      <p:pic>
        <p:nvPicPr>
          <p:cNvPr id="36" name="Image 33" descr=" ">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357255" y="7303157"/>
            <a:ext cx="1161394" cy="1385069"/>
          </a:xfrm>
          <a:prstGeom prst="rect">
            <a:avLst/>
          </a:prstGeom>
        </p:spPr>
      </p:pic>
      <p:pic>
        <p:nvPicPr>
          <p:cNvPr id="37" name="Image 34" descr=" ">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10244207" y="7534052"/>
            <a:ext cx="546599" cy="1928088"/>
          </a:xfrm>
          <a:prstGeom prst="rect">
            <a:avLst/>
          </a:prstGeom>
        </p:spPr>
      </p:pic>
      <p:pic>
        <p:nvPicPr>
          <p:cNvPr id="38" name="Image 35" descr=" ">    </p:cNvPr>
          <p:cNvPicPr>
            <a:picLocks noChangeAspect="1"/>
          </p:cNvPicPr>
          <p:nvPr/>
        </p:nvPicPr>
        <p:blipFill>
          <a:blip r:embed="rId67">
            <a:extLs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10076717" y="8243503"/>
            <a:ext cx="459325" cy="380789"/>
          </a:xfrm>
          <a:prstGeom prst="rect">
            <a:avLst/>
          </a:prstGeom>
        </p:spPr>
      </p:pic>
      <p:pic>
        <p:nvPicPr>
          <p:cNvPr id="39" name="Image 36" descr=" ">    </p:cNvPr>
          <p:cNvPicPr>
            <a:picLocks noChangeAspect="1"/>
          </p:cNvPicPr>
          <p:nvPr/>
        </p:nvPicPr>
        <p:blipFill>
          <a:blip r:embed="rId69">
            <a:extLs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10072359" y="8032762"/>
            <a:ext cx="405543" cy="332829"/>
          </a:xfrm>
          <a:prstGeom prst="rect">
            <a:avLst/>
          </a:prstGeom>
        </p:spPr>
      </p:pic>
      <p:pic>
        <p:nvPicPr>
          <p:cNvPr id="40" name="Image 37" descr=" ">    </p:cNvPr>
          <p:cNvPicPr>
            <a:picLocks noChangeAspect="1"/>
          </p:cNvPicPr>
          <p:nvPr/>
        </p:nvPicPr>
        <p:blipFill>
          <a:blip r:embed="rId71">
            <a:extLs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10081080" y="7864165"/>
            <a:ext cx="335772" cy="274687"/>
          </a:xfrm>
          <a:prstGeom prst="rect">
            <a:avLst/>
          </a:prstGeom>
        </p:spPr>
      </p:pic>
      <p:pic>
        <p:nvPicPr>
          <p:cNvPr id="41" name="Image 38" descr=" ">    </p:cNvPr>
          <p:cNvPicPr>
            <a:picLocks noChangeAspect="1"/>
          </p:cNvPicPr>
          <p:nvPr/>
        </p:nvPicPr>
        <p:blipFill>
          <a:blip r:embed="rId73">
            <a:extLs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10095615" y="8529799"/>
            <a:ext cx="399729" cy="306660"/>
          </a:xfrm>
          <a:prstGeom prst="rect">
            <a:avLst/>
          </a:prstGeom>
        </p:spPr>
      </p:pic>
      <p:pic>
        <p:nvPicPr>
          <p:cNvPr id="42" name="Image 39" descr=" ">    </p:cNvPr>
          <p:cNvPicPr>
            <a:picLocks noChangeAspect="1"/>
          </p:cNvPicPr>
          <p:nvPr/>
        </p:nvPicPr>
        <p:blipFill>
          <a:blip r:embed="rId75">
            <a:extLs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10121779" y="7808937"/>
            <a:ext cx="468046" cy="290674"/>
          </a:xfrm>
          <a:prstGeom prst="rect">
            <a:avLst/>
          </a:prstGeom>
        </p:spPr>
      </p:pic>
      <p:pic>
        <p:nvPicPr>
          <p:cNvPr id="43" name="Image 40" descr=" ">    </p:cNvPr>
          <p:cNvPicPr>
            <a:picLocks noChangeAspect="1"/>
          </p:cNvPicPr>
          <p:nvPr/>
        </p:nvPicPr>
        <p:blipFill>
          <a:blip r:embed="rId77">
            <a:extLs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0153758" y="8497838"/>
            <a:ext cx="587238" cy="328464"/>
          </a:xfrm>
          <a:prstGeom prst="rect">
            <a:avLst/>
          </a:prstGeom>
        </p:spPr>
      </p:pic>
      <p:pic>
        <p:nvPicPr>
          <p:cNvPr id="44" name="Image 41" descr=" ">    </p:cNvPr>
          <p:cNvPicPr>
            <a:picLocks noChangeAspect="1"/>
          </p:cNvPicPr>
          <p:nvPr/>
        </p:nvPicPr>
        <p:blipFill>
          <a:blip r:embed="rId79">
            <a:extLs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10120326" y="8003691"/>
            <a:ext cx="545085" cy="316830"/>
          </a:xfrm>
          <a:prstGeom prst="rect">
            <a:avLst/>
          </a:prstGeom>
        </p:spPr>
      </p:pic>
      <p:pic>
        <p:nvPicPr>
          <p:cNvPr id="45" name="Image 42" descr=" ">    </p:cNvPr>
          <p:cNvPicPr>
            <a:picLocks noChangeAspect="1"/>
          </p:cNvPicPr>
          <p:nvPr/>
        </p:nvPicPr>
        <p:blipFill>
          <a:blip r:embed="rId81">
            <a:extLs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10131955" y="8240588"/>
            <a:ext cx="587238" cy="3284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2024-05-15T18:50:53Z</dcterms:created>
  <dcterms:modified xsi:type="dcterms:W3CDTF">2024-05-15T18:50:53Z</dcterms:modified>
</cp:coreProperties>
</file>