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6525"/>
  <p:notesSz cx="13716000" cy="24386525"/>
  <p:embeddedFontLst>
    <p:embeddedFont>
      <p:font typeface="Rubik Medium"/>
      <p:regular r:id="rId13"/>
      <p:bold r:id="rId14"/>
      <p:italic r:id="rId15"/>
      <p:boldItalic r:id="rId16"/>
    </p:embeddedFont>
    <p:embeddedFont>
      <p:font typeface="Rubik"/>
      <p:bold r:id="rId17"/>
      <p:boldItalic r:id="rId18"/>
    </p:embeddedFont>
    <p:embeddedFont>
      <p:font typeface="Rubik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AHg6oNzNbWnNL/BkNHgmmWt0U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bold.fntdata"/><Relationship Id="rId11" Type="http://schemas.openxmlformats.org/officeDocument/2006/relationships/slide" Target="slides/slide7.xml"/><Relationship Id="rId22" Type="http://schemas.openxmlformats.org/officeDocument/2006/relationships/font" Target="fonts/RubikSemiBold-boldItalic.fntdata"/><Relationship Id="rId10" Type="http://schemas.openxmlformats.org/officeDocument/2006/relationships/slide" Target="slides/slide6.xml"/><Relationship Id="rId21" Type="http://schemas.openxmlformats.org/officeDocument/2006/relationships/font" Target="fonts/RubikSemiBold-italic.fntdata"/><Relationship Id="rId13" Type="http://schemas.openxmlformats.org/officeDocument/2006/relationships/font" Target="fonts/RubikMedium-regular.fntdata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ubikMedium-italic.fntdata"/><Relationship Id="rId14" Type="http://schemas.openxmlformats.org/officeDocument/2006/relationships/font" Target="fonts/RubikMedium-bold.fntdata"/><Relationship Id="rId17" Type="http://schemas.openxmlformats.org/officeDocument/2006/relationships/font" Target="fonts/Rubik-bold.fntdata"/><Relationship Id="rId16" Type="http://schemas.openxmlformats.org/officeDocument/2006/relationships/font" Target="fonts/Rubik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RubikSemiBold-regular.fntdata"/><Relationship Id="rId6" Type="http://schemas.openxmlformats.org/officeDocument/2006/relationships/slide" Target="slides/slide2.xml"/><Relationship Id="rId18" Type="http://schemas.openxmlformats.org/officeDocument/2006/relationships/font" Target="fonts/Rubik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2.png"/><Relationship Id="rId12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11" Type="http://schemas.openxmlformats.org/officeDocument/2006/relationships/image" Target="../media/image16.png"/><Relationship Id="rId10" Type="http://schemas.openxmlformats.org/officeDocument/2006/relationships/image" Target="../media/image2.png"/><Relationship Id="rId12" Type="http://schemas.openxmlformats.org/officeDocument/2006/relationships/image" Target="../media/image24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9907238" y="5613400"/>
            <a:ext cx="13141909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Порозрядне додавання і віднімання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9907238" y="8597900"/>
            <a:ext cx="483083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765" y="2819400"/>
            <a:ext cx="9183248" cy="91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5" name="Google Shape;2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7582848" y="1651000"/>
            <a:ext cx="946268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Порозрядне додавання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741118" y="4470400"/>
            <a:ext cx="7557445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3</a:t>
            </a: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4 + </a:t>
            </a:r>
            <a:r>
              <a:rPr b="0" i="0" lang="en-US" sz="96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2</a:t>
            </a: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5 = 59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6084060" y="6642100"/>
            <a:ext cx="1968746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50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150994" y="8724900"/>
            <a:ext cx="1917940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59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0" name="Google Shape;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2277" y="5740033"/>
            <a:ext cx="750424" cy="1117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2077" y="5756734"/>
            <a:ext cx="1791321" cy="11564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/>
          <p:nvPr/>
        </p:nvSpPr>
        <p:spPr>
          <a:xfrm>
            <a:off x="11418727" y="6769100"/>
            <a:ext cx="8814902" cy="2768600"/>
          </a:xfrm>
          <a:prstGeom prst="roundRect">
            <a:avLst>
              <a:gd fmla="val 3633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1634654" y="7137400"/>
            <a:ext cx="853970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1.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Додаємо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десятки до десятків;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1634654" y="7848600"/>
            <a:ext cx="847619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2.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Додаємо одиниці до одиниць;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634654" y="8559800"/>
            <a:ext cx="851429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3.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Додаємо десятки до одиниць.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6" name="Google Shape;3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7164" y="5756692"/>
            <a:ext cx="1803954" cy="1157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25400" y="5752809"/>
            <a:ext cx="738546" cy="110519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/>
          <p:nvPr/>
        </p:nvSpPr>
        <p:spPr>
          <a:xfrm>
            <a:off x="8459257" y="6642100"/>
            <a:ext cx="1168546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9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9" name="Google Shape;3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52115" y="7970210"/>
            <a:ext cx="919644" cy="908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34785" y="7922261"/>
            <a:ext cx="763948" cy="955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08264" y="7785100"/>
            <a:ext cx="4432854" cy="443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8" id="42" name="Google Shape;4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2100000">
            <a:off x="17840960" y="1645285"/>
            <a:ext cx="3889375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8" name="Google Shape;4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/>
          <p:nvPr/>
        </p:nvSpPr>
        <p:spPr>
          <a:xfrm>
            <a:off x="2540318" y="2540000"/>
            <a:ext cx="249374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Обчисли.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4534467" y="4102100"/>
            <a:ext cx="239213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32 + 26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8916514" y="4102100"/>
            <a:ext cx="232862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43 + 41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3235054" y="4102100"/>
            <a:ext cx="209999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71 + 11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17629803" y="4102100"/>
            <a:ext cx="230322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15 + 22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4534467" y="5511800"/>
            <a:ext cx="226511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17 + 22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8916514" y="5511800"/>
            <a:ext cx="226511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27 + 12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3235054" y="5511800"/>
            <a:ext cx="240483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36 + 42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7629803" y="5511800"/>
            <a:ext cx="239213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56 + 33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8" name="Google Shape;5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603" y="5816600"/>
            <a:ext cx="8078210" cy="78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4" name="Google Shape;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/>
          <p:nvPr/>
        </p:nvSpPr>
        <p:spPr>
          <a:xfrm>
            <a:off x="7557445" y="1651000"/>
            <a:ext cx="952619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Порозрядне віднімання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5664908" y="4470400"/>
            <a:ext cx="7100187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4</a:t>
            </a: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9 - </a:t>
            </a:r>
            <a:r>
              <a:rPr b="0" i="0" lang="en-US" sz="96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3</a:t>
            </a: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2 = 17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6007851" y="6642100"/>
            <a:ext cx="1778222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10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7074784" y="8724900"/>
            <a:ext cx="1638505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17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9" name="Google Shape;6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6068" y="5740031"/>
            <a:ext cx="750424" cy="111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5867" y="5756734"/>
            <a:ext cx="1791321" cy="115647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11342518" y="7289800"/>
            <a:ext cx="9500787" cy="2768600"/>
          </a:xfrm>
          <a:prstGeom prst="roundRect">
            <a:avLst>
              <a:gd fmla="val 3633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1533041" y="7658100"/>
            <a:ext cx="928909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1.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Віднімаємо десятки від десятків;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1533041" y="8369300"/>
            <a:ext cx="921288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2.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Віднімаємо одиниці від одиниць;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11533041" y="9080500"/>
            <a:ext cx="851429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3.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Додаємо десятки до одиниць.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5" name="Google Shape;7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0954" y="5756694"/>
            <a:ext cx="1803954" cy="115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49191" y="5752809"/>
            <a:ext cx="738546" cy="11051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8433854" y="6642100"/>
            <a:ext cx="1079635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9600"/>
              <a:buFont typeface="Rubik Medium"/>
              <a:buNone/>
            </a:pPr>
            <a:r>
              <a:rPr b="0" i="0" lang="en-US" sz="96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7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8" name="Google Shape;7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75906" y="7970208"/>
            <a:ext cx="919644" cy="908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58575" y="7922261"/>
            <a:ext cx="763948" cy="955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9917" y="7569200"/>
            <a:ext cx="5830029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058232" y="685800"/>
            <a:ext cx="6388899" cy="6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7" name="Google Shape;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/>
          <p:nvPr/>
        </p:nvSpPr>
        <p:spPr>
          <a:xfrm>
            <a:off x="2540318" y="2540000"/>
            <a:ext cx="249374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Обчисли.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4534467" y="4102100"/>
            <a:ext cx="234132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38 - 26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8916514" y="4102100"/>
            <a:ext cx="225241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43 - 21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13235054" y="4102100"/>
            <a:ext cx="211269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74 - 11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17629803" y="4102100"/>
            <a:ext cx="231592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55 - 23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4534467" y="5511800"/>
            <a:ext cx="227781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37 - 22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8916514" y="5511800"/>
            <a:ext cx="220160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27 - 12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3235054" y="5511800"/>
            <a:ext cx="235402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46 - 24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7629803" y="5511800"/>
            <a:ext cx="232862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66 - 33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97" name="Google Shape;9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76" y="5511800"/>
            <a:ext cx="7862283" cy="78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2540318" y="2540000"/>
            <a:ext cx="1711327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Повтори правила про порядок виконання дій у виразах з дужками.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3950194" y="4216400"/>
            <a:ext cx="350987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22 + (22 + 22)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9831029" y="4216400"/>
            <a:ext cx="375120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100 - (43 + 43)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15953194" y="4216400"/>
            <a:ext cx="236672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(5 + 1) * 7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950194" y="5867400"/>
            <a:ext cx="298910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85 - (13 - 6)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9831029" y="5867400"/>
            <a:ext cx="303991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45 + (14 - 7)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5953194" y="5867400"/>
            <a:ext cx="240483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(7 - 4) * 8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10" name="Google Shape;1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16702" y="6337300"/>
            <a:ext cx="6922365" cy="6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16" name="Google Shape;11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9476" y="4521200"/>
            <a:ext cx="7982950" cy="79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/>
          <p:nvPr/>
        </p:nvSpPr>
        <p:spPr>
          <a:xfrm>
            <a:off x="1930641" y="36576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2654632" y="6299200"/>
            <a:ext cx="6664100" cy="960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5000"/>
              <a:buFont typeface="Rubik"/>
              <a:buNone/>
            </a:pPr>
            <a:r>
              <a:rPr b="1" i="0" lang="en-US" sz="5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2540318" y="8864600"/>
            <a:ext cx="3573380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Вправа 95.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Задача 96.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2540318" y="75438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000000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, Тарнавська</a:t>
            </a:r>
            <a:endParaRPr b="0" i="0" sz="4000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/>
          <p:nvPr/>
        </p:nvSpPr>
        <p:spPr>
          <a:xfrm>
            <a:off x="4140718" y="28956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284860" y="66929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5161078" y="43561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168" y="4292600"/>
            <a:ext cx="8129016" cy="8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2024-05-09T19:02:00Z</dcterms:created>
  <dc:creator>PptxGenJS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3F79C27F39CE4BB3B5106741C75C102A_12</vt:lpwstr>
  </property>
  <property fmtid="{D5CDD505-2E9C-101B-9397-08002B2CF9AE}" pid="3" name="KSOProductBuildVer">
    <vt:lpwstr>1033-12.2.0.16909</vt:lpwstr>
  </property>
</Properties>
</file>