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Rubik"/>
      <p:regular r:id="rId21"/>
      <p:bold r:id="rId22"/>
      <p:italic r:id="rId23"/>
      <p:boldItalic r:id="rId24"/>
    </p:embeddedFont>
    <p:embeddedFont>
      <p:font typeface="Rubik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mGT8Ke8OABqeMsNvIMmOgOyNF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Rubik-bold.fntdata"/><Relationship Id="rId21" Type="http://schemas.openxmlformats.org/officeDocument/2006/relationships/font" Target="fonts/Rubik-regular.fntdata"/><Relationship Id="rId24" Type="http://schemas.openxmlformats.org/officeDocument/2006/relationships/font" Target="fonts/Rubik-boldItalic.fntdata"/><Relationship Id="rId23" Type="http://schemas.openxmlformats.org/officeDocument/2006/relationships/font" Target="fonts/Rubik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ubikSemiBold-bold.fntdata"/><Relationship Id="rId25" Type="http://schemas.openxmlformats.org/officeDocument/2006/relationships/font" Target="fonts/RubikSemiBold-regular.fntdata"/><Relationship Id="rId28" Type="http://schemas.openxmlformats.org/officeDocument/2006/relationships/font" Target="fonts/RubikSemiBold-boldItalic.fntdata"/><Relationship Id="rId27" Type="http://schemas.openxmlformats.org/officeDocument/2006/relationships/font" Target="fonts/Rubik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2" type="body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ядок денний">
  <p:cSld name="Порядок денний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Rubik"/>
              <a:buNone/>
              <a:defRPr sz="5500">
                <a:latin typeface="Rubik"/>
                <a:ea typeface="Rubik"/>
                <a:cs typeface="Rubik"/>
                <a:sym typeface="Rubik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ява">
  <p:cSld name="Заява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ідомий факт">
  <p:cSld name="Відомий факт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2" type="body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)">
  <p:cSld name="Фото (3 шт)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7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7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ожній">
  <p:cSld name="Порожній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>
  <p:cSld name="Заголовок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1201340" y="11859862"/>
            <a:ext cx="21971005" cy="636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type="title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2" type="body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">
  <p:cSld name="Заголовок і фото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6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509778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2pPr>
            <a:lvl3pPr indent="-509778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3pPr>
            <a:lvl4pPr indent="-509778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4pPr>
            <a:lvl5pPr indent="-509778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36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3" type="body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фото (варіант)">
  <p:cSld name="Заголовок і фото (варіант)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7"/>
          <p:cNvSpPr txBox="1"/>
          <p:nvPr>
            <p:ph type="title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маркери">
  <p:cSld name="Заголовок і маркери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Rubik"/>
              <a:buChar char="•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аркери">
  <p:cSld name="Маркери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маркери і фото">
  <p:cSld name="Заголовок, маркери і фото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2" type="body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Rubik"/>
              <a:buChar char="•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1" name="Google Shape;41;p20"/>
          <p:cNvSpPr/>
          <p:nvPr>
            <p:ph idx="3" type="pic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0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озділ">
  <p:cSld name="Розділ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type="title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>
  <p:cSld name="Лише заголовок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658177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2pPr>
            <a:lvl3pPr indent="-658177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3pPr>
            <a:lvl4pPr indent="-658177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4pPr>
            <a:lvl5pPr indent="-658177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8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9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0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81" name="Google Shape;8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"/>
          <p:cNvGrpSpPr/>
          <p:nvPr/>
        </p:nvGrpSpPr>
        <p:grpSpPr>
          <a:xfrm>
            <a:off x="6214716" y="-8199671"/>
            <a:ext cx="4587555" cy="1270005"/>
            <a:chOff x="0" y="-1"/>
            <a:chExt cx="4587554" cy="1270004"/>
          </a:xfrm>
        </p:grpSpPr>
        <p:sp>
          <p:nvSpPr>
            <p:cNvPr id="83" name="Google Shape;83;p1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86" name="Google Shape;86;p1"/>
          <p:cNvSpPr txBox="1"/>
          <p:nvPr/>
        </p:nvSpPr>
        <p:spPr>
          <a:xfrm>
            <a:off x="1216684" y="6763421"/>
            <a:ext cx="6815710" cy="944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5500"/>
              <a:buFont typeface="Helvetica Neue"/>
              <a:buNone/>
            </a:pPr>
            <a:r>
              <a:rPr b="0" i="0" lang="en-US" sz="5500" u="none" cap="none" strike="noStrike">
                <a:solidFill>
                  <a:srgbClr val="5E38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Математика 4 клас 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1216685" y="4624762"/>
            <a:ext cx="16677135" cy="2159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Rubik SemiBold"/>
              <a:buNone/>
            </a:pPr>
            <a:r>
              <a:rPr b="0" i="0" lang="en-US" sz="7600" u="none" cap="none" strike="noStrike">
                <a:solidFill>
                  <a:srgbClr val="000000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Перевірка правильності додавання і віднімання</a:t>
            </a:r>
            <a:endParaRPr/>
          </a:p>
        </p:txBody>
      </p:sp>
      <p:pic>
        <p:nvPicPr>
          <p:cNvPr descr="26.png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4880">
            <a:off x="19352986" y="-7063665"/>
            <a:ext cx="6750598" cy="6750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_1.png"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37248" y="4513454"/>
            <a:ext cx="8077201" cy="807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62" name="Google Shape;2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0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grpSp>
        <p:nvGrpSpPr>
          <p:cNvPr id="264" name="Google Shape;264;p10"/>
          <p:cNvGrpSpPr/>
          <p:nvPr/>
        </p:nvGrpSpPr>
        <p:grpSpPr>
          <a:xfrm>
            <a:off x="13849320" y="-1843499"/>
            <a:ext cx="6310157" cy="1270034"/>
            <a:chOff x="-4" y="-3"/>
            <a:chExt cx="6310156" cy="1270033"/>
          </a:xfrm>
        </p:grpSpPr>
        <p:grpSp>
          <p:nvGrpSpPr>
            <p:cNvPr id="265" name="Google Shape;265;p10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266" name="Google Shape;266;p10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69" name="Google Shape;269;p10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0" name="Google Shape;270;p10"/>
          <p:cNvSpPr txBox="1"/>
          <p:nvPr/>
        </p:nvSpPr>
        <p:spPr>
          <a:xfrm>
            <a:off x="2442125" y="3284438"/>
            <a:ext cx="202575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Владислав виїхав з Антонівки до своєї бабусі в Світле. По прямій йому було їхати 315км. Але інтернет не ловив, а паперової мапи у нього з собою не було. Тому Владик трошки загубився та поїхав в об’їзд через Вишняки. З Антонівки до вишняків відстань 93км. З Вишняків до Світлого 279км. Скільки кілометрів в сумі проїхав Владислав? Скільки зайвих кілометрів він намотав через відсутність навігації?</a:t>
            </a:r>
            <a:endParaRPr sz="4000"/>
          </a:p>
        </p:txBody>
      </p:sp>
      <p:sp>
        <p:nvSpPr>
          <p:cNvPr id="271" name="Google Shape;271;p10"/>
          <p:cNvSpPr/>
          <p:nvPr/>
        </p:nvSpPr>
        <p:spPr>
          <a:xfrm>
            <a:off x="2599474" y="7545125"/>
            <a:ext cx="41820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2051553" y="7625700"/>
            <a:ext cx="5191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1) 93 + 279 = 372</a:t>
            </a:r>
            <a:endParaRPr sz="4000"/>
          </a:p>
        </p:txBody>
      </p:sp>
      <p:sp>
        <p:nvSpPr>
          <p:cNvPr id="273" name="Google Shape;273;p10"/>
          <p:cNvSpPr/>
          <p:nvPr/>
        </p:nvSpPr>
        <p:spPr>
          <a:xfrm>
            <a:off x="2599474" y="9085675"/>
            <a:ext cx="41820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 txBox="1"/>
          <p:nvPr/>
        </p:nvSpPr>
        <p:spPr>
          <a:xfrm>
            <a:off x="2432552" y="9225575"/>
            <a:ext cx="4400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2) 372 - 315 = 57</a:t>
            </a:r>
            <a:endParaRPr sz="4000"/>
          </a:p>
        </p:txBody>
      </p:sp>
      <p:sp>
        <p:nvSpPr>
          <p:cNvPr id="275" name="Google Shape;275;p10"/>
          <p:cNvSpPr txBox="1"/>
          <p:nvPr/>
        </p:nvSpPr>
        <p:spPr>
          <a:xfrm>
            <a:off x="8254522" y="8438725"/>
            <a:ext cx="12880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Rubik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Відповідь: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він проїхав 372км, з них зайвих - 57км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80" name="Google Shape;2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1"/>
          <p:cNvSpPr txBox="1"/>
          <p:nvPr/>
        </p:nvSpPr>
        <p:spPr>
          <a:xfrm>
            <a:off x="2442134" y="1827452"/>
            <a:ext cx="1814768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Молодці, ви успішно засвоїли даний матеріал!</a:t>
            </a:r>
            <a:endParaRPr/>
          </a:p>
        </p:txBody>
      </p:sp>
      <p:sp>
        <p:nvSpPr>
          <p:cNvPr id="282" name="Google Shape;282;p11"/>
          <p:cNvSpPr txBox="1"/>
          <p:nvPr/>
        </p:nvSpPr>
        <p:spPr>
          <a:xfrm>
            <a:off x="2482105" y="3314525"/>
            <a:ext cx="59310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Домашнє завдання:</a:t>
            </a:r>
            <a:endParaRPr sz="4000"/>
          </a:p>
        </p:txBody>
      </p:sp>
      <p:sp>
        <p:nvSpPr>
          <p:cNvPr id="283" name="Google Shape;283;p11"/>
          <p:cNvSpPr txBox="1"/>
          <p:nvPr/>
        </p:nvSpPr>
        <p:spPr>
          <a:xfrm>
            <a:off x="2493104" y="4619990"/>
            <a:ext cx="95061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923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B89230"/>
                </a:solidFill>
                <a:latin typeface="Rubik"/>
                <a:ea typeface="Rubik"/>
                <a:cs typeface="Rubik"/>
                <a:sym typeface="Rubik"/>
              </a:rPr>
              <a:t>Підручник Математика 4 клас (Заїка):</a:t>
            </a:r>
            <a:endParaRPr b="0" i="0" sz="4000" u="none" cap="none" strike="noStrike">
              <a:solidFill>
                <a:srgbClr val="F6CC7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109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110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Завдання 111</a:t>
            </a:r>
            <a:endParaRPr sz="4000"/>
          </a:p>
        </p:txBody>
      </p:sp>
      <p:grpSp>
        <p:nvGrpSpPr>
          <p:cNvPr id="284" name="Google Shape;284;p11"/>
          <p:cNvGrpSpPr/>
          <p:nvPr/>
        </p:nvGrpSpPr>
        <p:grpSpPr>
          <a:xfrm>
            <a:off x="14645241" y="-3462483"/>
            <a:ext cx="6310153" cy="1270031"/>
            <a:chOff x="-3" y="-4"/>
            <a:chExt cx="6310151" cy="1270030"/>
          </a:xfrm>
        </p:grpSpPr>
        <p:grpSp>
          <p:nvGrpSpPr>
            <p:cNvPr id="285" name="Google Shape;285;p11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286" name="Google Shape;286;p11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7" name="Google Shape;287;p11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89" name="Google Shape;289;p11"/>
            <p:cNvSpPr/>
            <p:nvPr/>
          </p:nvSpPr>
          <p:spPr>
            <a:xfrm>
              <a:off x="5040135" y="4"/>
              <a:ext cx="1270013" cy="1270018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Зображення" id="290" name="Google Shape;2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80094" y="4941138"/>
            <a:ext cx="5178591" cy="5249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9.png" id="291" name="Google Shape;29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459200" y="7047967"/>
            <a:ext cx="3271450" cy="327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96" name="Google Shape;2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2"/>
          <p:cNvSpPr txBox="1"/>
          <p:nvPr/>
        </p:nvSpPr>
        <p:spPr>
          <a:xfrm>
            <a:off x="2514351" y="2573658"/>
            <a:ext cx="19996544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Презентація створена спеціалістами Mathema.me</a:t>
            </a:r>
            <a:endParaRPr/>
          </a:p>
        </p:txBody>
      </p:sp>
      <p:sp>
        <p:nvSpPr>
          <p:cNvPr id="298" name="Google Shape;298;p12"/>
          <p:cNvSpPr txBox="1"/>
          <p:nvPr/>
        </p:nvSpPr>
        <p:spPr>
          <a:xfrm>
            <a:off x="2114925" y="3976276"/>
            <a:ext cx="180714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B29443"/>
              </a:buClr>
              <a:buSzPts val="3000"/>
              <a:buFont typeface="Arial"/>
              <a:buNone/>
            </a:pPr>
            <a:r>
              <a:rPr b="1" i="0" lang="en-US" sz="4000" u="none" cap="none" strike="noStrike">
                <a:solidFill>
                  <a:srgbClr val="B29443"/>
                </a:solidFill>
                <a:latin typeface="Arial"/>
                <a:ea typeface="Arial"/>
                <a:cs typeface="Arial"/>
                <a:sym typeface="Arial"/>
              </a:rPr>
              <a:t>Mathema</a:t>
            </a: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це найбільша платформа для вивчення математики у Східній Європі, родом з України.</a:t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"/>
              <a:buNone/>
            </a:pPr>
            <a:r>
              <a:t/>
            </a:r>
            <a:endParaRPr b="0" i="0" sz="4000" u="none" cap="none" strike="noStrike">
              <a:solidFill>
                <a:srgbClr val="F6CC79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609600" lvl="0" marL="0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Mathema ти можеш: 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готуватися до контрольних та іспитів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проходити онлайн-тести</a:t>
            </a:r>
            <a:endParaRPr b="0" i="0" sz="40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364289" lvl="0" marL="300789" marR="0" rtl="0" algn="l">
              <a:lnSpc>
                <a:spcPct val="18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дізнаватись останні новини про освіту в Україні</a:t>
            </a:r>
            <a:endParaRPr sz="4000"/>
          </a:p>
        </p:txBody>
      </p:sp>
      <p:pic>
        <p:nvPicPr>
          <p:cNvPr descr="34.png" id="299" name="Google Shape;29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81139" y="4519972"/>
            <a:ext cx="8077205" cy="8077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2"/>
          <p:cNvGrpSpPr/>
          <p:nvPr/>
        </p:nvGrpSpPr>
        <p:grpSpPr>
          <a:xfrm>
            <a:off x="11368640" y="-2633886"/>
            <a:ext cx="6310153" cy="1270031"/>
            <a:chOff x="-3" y="-4"/>
            <a:chExt cx="6310151" cy="1270030"/>
          </a:xfrm>
        </p:grpSpPr>
        <p:grpSp>
          <p:nvGrpSpPr>
            <p:cNvPr id="301" name="Google Shape;301;p12"/>
            <p:cNvGrpSpPr/>
            <p:nvPr/>
          </p:nvGrpSpPr>
          <p:grpSpPr>
            <a:xfrm>
              <a:off x="-3" y="-4"/>
              <a:ext cx="4587573" cy="1270030"/>
              <a:chOff x="-1" y="-2"/>
              <a:chExt cx="4587572" cy="1270029"/>
            </a:xfrm>
          </p:grpSpPr>
          <p:sp>
            <p:nvSpPr>
              <p:cNvPr id="302" name="Google Shape;302;p12"/>
              <p:cNvSpPr/>
              <p:nvPr/>
            </p:nvSpPr>
            <p:spPr>
              <a:xfrm>
                <a:off x="-1" y="-2"/>
                <a:ext cx="1270011" cy="1270029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03" name="Google Shape;303;p12"/>
              <p:cNvSpPr/>
              <p:nvPr/>
            </p:nvSpPr>
            <p:spPr>
              <a:xfrm>
                <a:off x="1658777" y="-2"/>
                <a:ext cx="1270013" cy="1270029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3317558" y="-2"/>
                <a:ext cx="1270013" cy="1270029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305" name="Google Shape;305;p12"/>
            <p:cNvSpPr/>
            <p:nvPr/>
          </p:nvSpPr>
          <p:spPr>
            <a:xfrm>
              <a:off x="5040135" y="4"/>
              <a:ext cx="1270013" cy="1270018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442137" y="1827453"/>
            <a:ext cx="867263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Пригадаймо </a:t>
            </a: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13272643" y="-2174346"/>
            <a:ext cx="6310157" cy="1270034"/>
            <a:chOff x="-4" y="-3"/>
            <a:chExt cx="6310156" cy="1270033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01" name="Google Shape;101;p2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02" name="Google Shape;102;p2"/>
          <p:cNvSpPr txBox="1"/>
          <p:nvPr/>
        </p:nvSpPr>
        <p:spPr>
          <a:xfrm>
            <a:off x="2540750" y="4667175"/>
            <a:ext cx="18109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Додавання -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це операція знаходження суми двох або більше чисел</a:t>
            </a:r>
            <a:endParaRPr sz="4000"/>
          </a:p>
        </p:txBody>
      </p:sp>
      <p:sp>
        <p:nvSpPr>
          <p:cNvPr id="103" name="Google Shape;103;p2"/>
          <p:cNvSpPr txBox="1"/>
          <p:nvPr/>
        </p:nvSpPr>
        <p:spPr>
          <a:xfrm>
            <a:off x="2581338" y="5943600"/>
            <a:ext cx="114996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1" i="0" lang="en-US" sz="4000" u="sng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Віднімання - </a:t>
            </a: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це операція віднімання одного числа від іншого.</a:t>
            </a:r>
            <a:endParaRPr sz="4000"/>
          </a:p>
        </p:txBody>
      </p:sp>
      <p:pic>
        <p:nvPicPr>
          <p:cNvPr descr="Зображення"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60766" y="6275241"/>
            <a:ext cx="5577770" cy="457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2442136" y="1827453"/>
            <a:ext cx="12723257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Правила додавання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555450" y="4596075"/>
            <a:ext cx="200835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Щоб перевірити, чи правильно виконана дія додавання, треба від суми відняти один із доданків.</a:t>
            </a:r>
            <a:r>
              <a:rPr b="0" i="0" lang="en-US" sz="4000" u="none" cap="none" strike="noStrike">
                <a:solidFill>
                  <a:srgbClr val="E8E8E8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Якщо отримали другий доданок, додавання виконано правильно.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Наприклад: </a:t>
            </a:r>
            <a:endParaRPr sz="4000"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3906164" y="-2332550"/>
            <a:ext cx="6310157" cy="1270034"/>
            <a:chOff x="-4" y="-3"/>
            <a:chExt cx="6310156" cy="1270033"/>
          </a:xfrm>
        </p:grpSpPr>
        <p:grpSp>
          <p:nvGrpSpPr>
            <p:cNvPr id="113" name="Google Shape;113;p3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14" name="Google Shape;114;p3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18" name="Google Shape;118;p3"/>
          <p:cNvSpPr/>
          <p:nvPr/>
        </p:nvSpPr>
        <p:spPr>
          <a:xfrm>
            <a:off x="2443094" y="73841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2376997" y="7492200"/>
            <a:ext cx="3922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25 + 15 = 40</a:t>
            </a:r>
            <a:endParaRPr sz="4000"/>
          </a:p>
        </p:txBody>
      </p:sp>
      <p:sp>
        <p:nvSpPr>
          <p:cNvPr id="120" name="Google Shape;120;p3"/>
          <p:cNvSpPr/>
          <p:nvPr/>
        </p:nvSpPr>
        <p:spPr>
          <a:xfrm>
            <a:off x="2443094" y="885744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2453197" y="8965500"/>
            <a:ext cx="3922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40 - 15 = 25</a:t>
            </a:r>
            <a:endParaRPr sz="4000"/>
          </a:p>
        </p:txBody>
      </p:sp>
      <p:sp>
        <p:nvSpPr>
          <p:cNvPr id="122" name="Google Shape;122;p3"/>
          <p:cNvSpPr/>
          <p:nvPr/>
        </p:nvSpPr>
        <p:spPr>
          <a:xfrm>
            <a:off x="7523094" y="73587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533197" y="7466800"/>
            <a:ext cx="3922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63 + 29 = 92</a:t>
            </a:r>
            <a:endParaRPr sz="4000"/>
          </a:p>
        </p:txBody>
      </p:sp>
      <p:sp>
        <p:nvSpPr>
          <p:cNvPr id="124" name="Google Shape;124;p3"/>
          <p:cNvSpPr/>
          <p:nvPr/>
        </p:nvSpPr>
        <p:spPr>
          <a:xfrm>
            <a:off x="7523094" y="883204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7609397" y="8940100"/>
            <a:ext cx="3770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92 - 63 = 29</a:t>
            </a:r>
            <a:endParaRPr sz="4000"/>
          </a:p>
        </p:txBody>
      </p:sp>
      <p:pic>
        <p:nvPicPr>
          <p:cNvPr descr="2_1.png"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26658" y="7208000"/>
            <a:ext cx="7184189" cy="718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2442136" y="1827453"/>
            <a:ext cx="15656725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Правила віднімання</a:t>
            </a: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14773004" y="-1921676"/>
            <a:ext cx="6310158" cy="1270034"/>
            <a:chOff x="-4" y="-3"/>
            <a:chExt cx="6310156" cy="1270033"/>
          </a:xfrm>
        </p:grpSpPr>
        <p:grpSp>
          <p:nvGrpSpPr>
            <p:cNvPr id="134" name="Google Shape;134;p4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135" name="Google Shape;135;p4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138" name="Google Shape;138;p4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39" name="Google Shape;139;p4"/>
          <p:cNvSpPr txBox="1"/>
          <p:nvPr/>
        </p:nvSpPr>
        <p:spPr>
          <a:xfrm>
            <a:off x="2506077" y="4407075"/>
            <a:ext cx="16691100" cy="20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Якщо до різниці додати від'ємник, то одержимо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зменшуване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r>
              <a:rPr b="0" i="0" lang="en-US" sz="4000" u="none" cap="none" strike="noStrike">
                <a:solidFill>
                  <a:srgbClr val="E8E8E8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Якщо від зменшуваного відняти різницю, то одержимо </a:t>
            </a:r>
            <a:r>
              <a:rPr b="1" i="0" lang="en-US" sz="4000" u="none" cap="none" strike="noStrike">
                <a:solidFill>
                  <a:srgbClr val="B29443"/>
                </a:solidFill>
                <a:latin typeface="Rubik"/>
                <a:ea typeface="Rubik"/>
                <a:cs typeface="Rubik"/>
                <a:sym typeface="Rubik"/>
              </a:rPr>
              <a:t>від’ємник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4000"/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E38CE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Наприклад:</a:t>
            </a:r>
            <a:endParaRPr sz="4000"/>
          </a:p>
        </p:txBody>
      </p:sp>
      <p:pic>
        <p:nvPicPr>
          <p:cNvPr descr="Зображення"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5773585" y="6225448"/>
            <a:ext cx="4308997" cy="479352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2443094" y="73841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2910408" y="7492204"/>
            <a:ext cx="28362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25 - 15 = 10</a:t>
            </a:r>
            <a:endParaRPr sz="4000"/>
          </a:p>
        </p:txBody>
      </p:sp>
      <p:sp>
        <p:nvSpPr>
          <p:cNvPr id="143" name="Google Shape;143;p4"/>
          <p:cNvSpPr/>
          <p:nvPr/>
        </p:nvSpPr>
        <p:spPr>
          <a:xfrm>
            <a:off x="2443094" y="885744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2529397" y="8965500"/>
            <a:ext cx="3770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10 + 15 = 25</a:t>
            </a:r>
            <a:endParaRPr sz="4000"/>
          </a:p>
        </p:txBody>
      </p:sp>
      <p:sp>
        <p:nvSpPr>
          <p:cNvPr id="145" name="Google Shape;145;p4"/>
          <p:cNvSpPr/>
          <p:nvPr/>
        </p:nvSpPr>
        <p:spPr>
          <a:xfrm>
            <a:off x="7523094" y="7358761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685597" y="7466800"/>
            <a:ext cx="3770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63 - 29 = 34</a:t>
            </a:r>
            <a:endParaRPr sz="4000"/>
          </a:p>
        </p:txBody>
      </p:sp>
      <p:sp>
        <p:nvSpPr>
          <p:cNvPr id="147" name="Google Shape;147;p4"/>
          <p:cNvSpPr/>
          <p:nvPr/>
        </p:nvSpPr>
        <p:spPr>
          <a:xfrm>
            <a:off x="7523094" y="8832043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7761798" y="8940100"/>
            <a:ext cx="3465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63 - 34 = 29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53" name="Google Shape;1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5"/>
          <p:cNvGrpSpPr/>
          <p:nvPr/>
        </p:nvGrpSpPr>
        <p:grpSpPr>
          <a:xfrm>
            <a:off x="14303964" y="-2214000"/>
            <a:ext cx="4587555" cy="1270005"/>
            <a:chOff x="0" y="-1"/>
            <a:chExt cx="4587554" cy="1270004"/>
          </a:xfrm>
        </p:grpSpPr>
        <p:sp>
          <p:nvSpPr>
            <p:cNvPr id="155" name="Google Shape;155;p5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8" name="Google Shape;158;p5"/>
          <p:cNvSpPr txBox="1"/>
          <p:nvPr/>
        </p:nvSpPr>
        <p:spPr>
          <a:xfrm>
            <a:off x="2442136" y="1827453"/>
            <a:ext cx="1224162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2599473" y="6341875"/>
            <a:ext cx="47175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2767101" y="6444663"/>
            <a:ext cx="4350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827 + 28 = 855</a:t>
            </a:r>
            <a:endParaRPr sz="4000"/>
          </a:p>
        </p:txBody>
      </p:sp>
      <p:sp>
        <p:nvSpPr>
          <p:cNvPr id="161" name="Google Shape;161;p5"/>
          <p:cNvSpPr/>
          <p:nvPr/>
        </p:nvSpPr>
        <p:spPr>
          <a:xfrm>
            <a:off x="2599474" y="7815175"/>
            <a:ext cx="47175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2038047" y="7942763"/>
            <a:ext cx="58965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648 + 432 = 1080</a:t>
            </a:r>
            <a:endParaRPr sz="4000"/>
          </a:p>
        </p:txBody>
      </p:sp>
      <p:sp>
        <p:nvSpPr>
          <p:cNvPr id="163" name="Google Shape;163;p5"/>
          <p:cNvSpPr/>
          <p:nvPr/>
        </p:nvSpPr>
        <p:spPr>
          <a:xfrm>
            <a:off x="2599475" y="9288450"/>
            <a:ext cx="47175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3066802" y="9396500"/>
            <a:ext cx="4050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29 + 33 = 62</a:t>
            </a:r>
            <a:endParaRPr sz="4000"/>
          </a:p>
        </p:txBody>
      </p:sp>
      <p:sp>
        <p:nvSpPr>
          <p:cNvPr id="165" name="Google Shape;165;p5"/>
          <p:cNvSpPr txBox="1"/>
          <p:nvPr/>
        </p:nvSpPr>
        <p:spPr>
          <a:xfrm>
            <a:off x="2566173" y="4515284"/>
            <a:ext cx="12330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Перевір правильність додавання:</a:t>
            </a:r>
            <a:endParaRPr sz="4000"/>
          </a:p>
        </p:txBody>
      </p:sp>
      <p:pic>
        <p:nvPicPr>
          <p:cNvPr descr="Зображення" id="166" name="Google Shape;16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638961" y="4981114"/>
            <a:ext cx="3482061" cy="619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_1.png" id="167" name="Google Shape;16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2073199" y="7627594"/>
            <a:ext cx="3608760" cy="360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72" name="Google Shape;1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6"/>
          <p:cNvGrpSpPr/>
          <p:nvPr/>
        </p:nvGrpSpPr>
        <p:grpSpPr>
          <a:xfrm>
            <a:off x="14303964" y="-2214000"/>
            <a:ext cx="4587555" cy="1270005"/>
            <a:chOff x="0" y="-1"/>
            <a:chExt cx="4587554" cy="1270004"/>
          </a:xfrm>
        </p:grpSpPr>
        <p:sp>
          <p:nvSpPr>
            <p:cNvPr id="174" name="Google Shape;174;p6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77" name="Google Shape;177;p6"/>
          <p:cNvSpPr txBox="1"/>
          <p:nvPr/>
        </p:nvSpPr>
        <p:spPr>
          <a:xfrm>
            <a:off x="2442136" y="1827453"/>
            <a:ext cx="1224162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cxnSp>
        <p:nvCxnSpPr>
          <p:cNvPr id="178" name="Google Shape;178;p6"/>
          <p:cNvCxnSpPr/>
          <p:nvPr/>
        </p:nvCxnSpPr>
        <p:spPr>
          <a:xfrm flipH="1" rot="10800000">
            <a:off x="7280599" y="4747230"/>
            <a:ext cx="1999907" cy="790503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9" name="Google Shape;179;p6"/>
          <p:cNvCxnSpPr/>
          <p:nvPr/>
        </p:nvCxnSpPr>
        <p:spPr>
          <a:xfrm>
            <a:off x="7499287" y="6895387"/>
            <a:ext cx="2127300" cy="0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" name="Google Shape;180;p6"/>
          <p:cNvSpPr txBox="1"/>
          <p:nvPr/>
        </p:nvSpPr>
        <p:spPr>
          <a:xfrm>
            <a:off x="9590598" y="4142775"/>
            <a:ext cx="4587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855 - 28 = 827</a:t>
            </a:r>
            <a:endParaRPr sz="4000"/>
          </a:p>
        </p:txBody>
      </p:sp>
      <p:sp>
        <p:nvSpPr>
          <p:cNvPr id="181" name="Google Shape;181;p6"/>
          <p:cNvSpPr txBox="1"/>
          <p:nvPr/>
        </p:nvSpPr>
        <p:spPr>
          <a:xfrm>
            <a:off x="9693597" y="4853975"/>
            <a:ext cx="4484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855 - 827 = 28</a:t>
            </a:r>
            <a:endParaRPr sz="4000"/>
          </a:p>
        </p:txBody>
      </p:sp>
      <p:sp>
        <p:nvSpPr>
          <p:cNvPr id="182" name="Google Shape;182;p6"/>
          <p:cNvSpPr txBox="1"/>
          <p:nvPr/>
        </p:nvSpPr>
        <p:spPr>
          <a:xfrm>
            <a:off x="9630775" y="6354000"/>
            <a:ext cx="5207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1080 - 648 = 432</a:t>
            </a:r>
            <a:endParaRPr sz="4000"/>
          </a:p>
        </p:txBody>
      </p:sp>
      <p:sp>
        <p:nvSpPr>
          <p:cNvPr id="183" name="Google Shape;183;p6"/>
          <p:cNvSpPr txBox="1"/>
          <p:nvPr/>
        </p:nvSpPr>
        <p:spPr>
          <a:xfrm>
            <a:off x="9494477" y="7133675"/>
            <a:ext cx="5624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1080 - 432 = 648</a:t>
            </a:r>
            <a:endParaRPr sz="4000"/>
          </a:p>
        </p:txBody>
      </p:sp>
      <p:sp>
        <p:nvSpPr>
          <p:cNvPr id="184" name="Google Shape;184;p6"/>
          <p:cNvSpPr txBox="1"/>
          <p:nvPr/>
        </p:nvSpPr>
        <p:spPr>
          <a:xfrm>
            <a:off x="9286180" y="9004475"/>
            <a:ext cx="4587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62 - 33 = 29</a:t>
            </a:r>
            <a:endParaRPr sz="4000"/>
          </a:p>
        </p:txBody>
      </p:sp>
      <p:sp>
        <p:nvSpPr>
          <p:cNvPr id="185" name="Google Shape;185;p6"/>
          <p:cNvSpPr txBox="1"/>
          <p:nvPr/>
        </p:nvSpPr>
        <p:spPr>
          <a:xfrm>
            <a:off x="9514398" y="9784425"/>
            <a:ext cx="427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62 - 29 = 33</a:t>
            </a:r>
            <a:endParaRPr sz="4000"/>
          </a:p>
        </p:txBody>
      </p:sp>
      <p:cxnSp>
        <p:nvCxnSpPr>
          <p:cNvPr id="186" name="Google Shape;186;p6"/>
          <p:cNvCxnSpPr/>
          <p:nvPr/>
        </p:nvCxnSpPr>
        <p:spPr>
          <a:xfrm>
            <a:off x="7051972" y="8253042"/>
            <a:ext cx="1999907" cy="790503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7" name="Google Shape;187;p6"/>
          <p:cNvSpPr/>
          <p:nvPr/>
        </p:nvSpPr>
        <p:spPr>
          <a:xfrm>
            <a:off x="2671695" y="4972218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2403871" y="5080250"/>
            <a:ext cx="427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827 + 28 = 855</a:t>
            </a:r>
            <a:endParaRPr sz="4000"/>
          </a:p>
        </p:txBody>
      </p:sp>
      <p:sp>
        <p:nvSpPr>
          <p:cNvPr id="189" name="Google Shape;189;p6"/>
          <p:cNvSpPr/>
          <p:nvPr/>
        </p:nvSpPr>
        <p:spPr>
          <a:xfrm>
            <a:off x="2671700" y="6419050"/>
            <a:ext cx="45876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 txBox="1"/>
          <p:nvPr/>
        </p:nvSpPr>
        <p:spPr>
          <a:xfrm>
            <a:off x="2829801" y="6565425"/>
            <a:ext cx="42714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648 + 432 = 1080</a:t>
            </a:r>
            <a:endParaRPr sz="4000"/>
          </a:p>
        </p:txBody>
      </p:sp>
      <p:sp>
        <p:nvSpPr>
          <p:cNvPr id="191" name="Google Shape;191;p6"/>
          <p:cNvSpPr/>
          <p:nvPr/>
        </p:nvSpPr>
        <p:spPr>
          <a:xfrm>
            <a:off x="2671695" y="789232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2681797" y="8000375"/>
            <a:ext cx="37707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29 + 33 = 62</a:t>
            </a:r>
            <a:endParaRPr sz="4000"/>
          </a:p>
        </p:txBody>
      </p:sp>
      <p:pic>
        <p:nvPicPr>
          <p:cNvPr descr="11.png" id="193" name="Google Shape;19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6301" y="4394771"/>
            <a:ext cx="6062016" cy="6062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7"/>
          <p:cNvGrpSpPr/>
          <p:nvPr/>
        </p:nvGrpSpPr>
        <p:grpSpPr>
          <a:xfrm>
            <a:off x="13070945" y="-2082210"/>
            <a:ext cx="6310157" cy="1270034"/>
            <a:chOff x="-4" y="-3"/>
            <a:chExt cx="6310156" cy="1270033"/>
          </a:xfrm>
        </p:grpSpPr>
        <p:grpSp>
          <p:nvGrpSpPr>
            <p:cNvPr id="200" name="Google Shape;200;p7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201" name="Google Shape;201;p7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04" name="Google Shape;204;p7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05" name="Google Shape;205;p7"/>
          <p:cNvSpPr txBox="1"/>
          <p:nvPr/>
        </p:nvSpPr>
        <p:spPr>
          <a:xfrm>
            <a:off x="2442136" y="1827453"/>
            <a:ext cx="12241628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Самостійна робота</a:t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2599474" y="6341875"/>
            <a:ext cx="41460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2560276" y="6526125"/>
            <a:ext cx="4146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654 - 520 = 134</a:t>
            </a:r>
            <a:endParaRPr sz="4000"/>
          </a:p>
        </p:txBody>
      </p:sp>
      <p:sp>
        <p:nvSpPr>
          <p:cNvPr id="208" name="Google Shape;208;p7"/>
          <p:cNvSpPr/>
          <p:nvPr/>
        </p:nvSpPr>
        <p:spPr>
          <a:xfrm>
            <a:off x="2599481" y="7815166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/>
        </p:nvSpPr>
        <p:spPr>
          <a:xfrm>
            <a:off x="2593131" y="7923210"/>
            <a:ext cx="378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38 - 29 = 19</a:t>
            </a:r>
            <a:endParaRPr sz="4000"/>
          </a:p>
        </p:txBody>
      </p:sp>
      <p:sp>
        <p:nvSpPr>
          <p:cNvPr id="210" name="Google Shape;210;p7"/>
          <p:cNvSpPr/>
          <p:nvPr/>
        </p:nvSpPr>
        <p:spPr>
          <a:xfrm>
            <a:off x="2599481" y="9288449"/>
            <a:ext cx="3770717" cy="952689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 txBox="1"/>
          <p:nvPr/>
        </p:nvSpPr>
        <p:spPr>
          <a:xfrm>
            <a:off x="2838201" y="9396500"/>
            <a:ext cx="330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327 - 311 = 16</a:t>
            </a:r>
            <a:endParaRPr sz="4000"/>
          </a:p>
        </p:txBody>
      </p:sp>
      <p:sp>
        <p:nvSpPr>
          <p:cNvPr id="212" name="Google Shape;212;p7"/>
          <p:cNvSpPr txBox="1"/>
          <p:nvPr/>
        </p:nvSpPr>
        <p:spPr>
          <a:xfrm>
            <a:off x="2566173" y="4515284"/>
            <a:ext cx="12330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Перевір правильність віднімання:</a:t>
            </a:r>
            <a:endParaRPr sz="4000"/>
          </a:p>
        </p:txBody>
      </p:sp>
      <p:pic>
        <p:nvPicPr>
          <p:cNvPr descr="Зображення" id="213" name="Google Shape;2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4982" y="3798251"/>
            <a:ext cx="3509625" cy="693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3.png" id="214" name="Google Shape;2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82471" y="7670873"/>
            <a:ext cx="3658276" cy="3658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8"/>
          <p:cNvGrpSpPr/>
          <p:nvPr/>
        </p:nvGrpSpPr>
        <p:grpSpPr>
          <a:xfrm>
            <a:off x="14898087" y="-2166606"/>
            <a:ext cx="4587555" cy="1270005"/>
            <a:chOff x="0" y="-1"/>
            <a:chExt cx="4587554" cy="1270004"/>
          </a:xfrm>
        </p:grpSpPr>
        <p:sp>
          <p:nvSpPr>
            <p:cNvPr id="221" name="Google Shape;221;p8"/>
            <p:cNvSpPr/>
            <p:nvPr/>
          </p:nvSpPr>
          <p:spPr>
            <a:xfrm>
              <a:off x="0" y="-1"/>
              <a:ext cx="1270000" cy="1270004"/>
            </a:xfrm>
            <a:prstGeom prst="ellipse">
              <a:avLst/>
            </a:prstGeom>
            <a:solidFill>
              <a:srgbClr val="6536D6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658774" y="-1"/>
              <a:ext cx="1270003" cy="1270004"/>
            </a:xfrm>
            <a:prstGeom prst="ellipse">
              <a:avLst/>
            </a:prstGeom>
            <a:solidFill>
              <a:srgbClr val="FFCA6A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3317551" y="-1"/>
              <a:ext cx="1270003" cy="1270004"/>
            </a:xfrm>
            <a:prstGeom prst="ellipse">
              <a:avLst/>
            </a:prstGeom>
            <a:solidFill>
              <a:srgbClr val="0070F0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Helvetica Neue"/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24" name="Google Shape;224;p8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Самоперевірка</a:t>
            </a:r>
            <a:endParaRPr/>
          </a:p>
        </p:txBody>
      </p:sp>
      <p:cxnSp>
        <p:nvCxnSpPr>
          <p:cNvPr id="225" name="Google Shape;225;p8"/>
          <p:cNvCxnSpPr/>
          <p:nvPr/>
        </p:nvCxnSpPr>
        <p:spPr>
          <a:xfrm flipH="1" rot="10800000">
            <a:off x="7280599" y="4747230"/>
            <a:ext cx="1999907" cy="790503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6" name="Google Shape;226;p8"/>
          <p:cNvCxnSpPr/>
          <p:nvPr/>
        </p:nvCxnSpPr>
        <p:spPr>
          <a:xfrm>
            <a:off x="7208712" y="6895387"/>
            <a:ext cx="2127340" cy="1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7" name="Google Shape;227;p8"/>
          <p:cNvSpPr txBox="1"/>
          <p:nvPr/>
        </p:nvSpPr>
        <p:spPr>
          <a:xfrm>
            <a:off x="8904801" y="4142775"/>
            <a:ext cx="5961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134 + 520 = 654</a:t>
            </a:r>
            <a:endParaRPr sz="4000"/>
          </a:p>
        </p:txBody>
      </p:sp>
      <p:sp>
        <p:nvSpPr>
          <p:cNvPr id="228" name="Google Shape;228;p8"/>
          <p:cNvSpPr txBox="1"/>
          <p:nvPr/>
        </p:nvSpPr>
        <p:spPr>
          <a:xfrm>
            <a:off x="9306702" y="4853975"/>
            <a:ext cx="5301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654 - 134 = 520</a:t>
            </a:r>
            <a:endParaRPr sz="4000"/>
          </a:p>
        </p:txBody>
      </p:sp>
      <p:sp>
        <p:nvSpPr>
          <p:cNvPr id="229" name="Google Shape;229;p8"/>
          <p:cNvSpPr txBox="1"/>
          <p:nvPr/>
        </p:nvSpPr>
        <p:spPr>
          <a:xfrm>
            <a:off x="9549105" y="6276477"/>
            <a:ext cx="378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19 + 29 = 38</a:t>
            </a:r>
            <a:endParaRPr sz="4000"/>
          </a:p>
        </p:txBody>
      </p:sp>
      <p:sp>
        <p:nvSpPr>
          <p:cNvPr id="230" name="Google Shape;230;p8"/>
          <p:cNvSpPr txBox="1"/>
          <p:nvPr/>
        </p:nvSpPr>
        <p:spPr>
          <a:xfrm>
            <a:off x="9412798" y="7056150"/>
            <a:ext cx="40560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38 - 19 = 29</a:t>
            </a:r>
            <a:endParaRPr sz="4000"/>
          </a:p>
        </p:txBody>
      </p:sp>
      <p:sp>
        <p:nvSpPr>
          <p:cNvPr id="231" name="Google Shape;231;p8"/>
          <p:cNvSpPr txBox="1"/>
          <p:nvPr/>
        </p:nvSpPr>
        <p:spPr>
          <a:xfrm>
            <a:off x="8996530" y="8787825"/>
            <a:ext cx="51546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1)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16 + 311 = 327</a:t>
            </a:r>
            <a:endParaRPr sz="4000"/>
          </a:p>
        </p:txBody>
      </p:sp>
      <p:sp>
        <p:nvSpPr>
          <p:cNvPr id="232" name="Google Shape;232;p8"/>
          <p:cNvSpPr txBox="1"/>
          <p:nvPr/>
        </p:nvSpPr>
        <p:spPr>
          <a:xfrm>
            <a:off x="9057196" y="9543125"/>
            <a:ext cx="50178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38CE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5E38CE"/>
                </a:solidFill>
                <a:latin typeface="Rubik"/>
                <a:ea typeface="Rubik"/>
                <a:cs typeface="Rubik"/>
                <a:sym typeface="Rubik"/>
              </a:rPr>
              <a:t>2)</a:t>
            </a: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327 - 16 = 311</a:t>
            </a:r>
            <a:endParaRPr sz="4000"/>
          </a:p>
        </p:txBody>
      </p:sp>
      <p:cxnSp>
        <p:nvCxnSpPr>
          <p:cNvPr id="233" name="Google Shape;233;p8"/>
          <p:cNvCxnSpPr/>
          <p:nvPr/>
        </p:nvCxnSpPr>
        <p:spPr>
          <a:xfrm>
            <a:off x="7051972" y="8253042"/>
            <a:ext cx="1999908" cy="790503"/>
          </a:xfrm>
          <a:prstGeom prst="straightConnector1">
            <a:avLst/>
          </a:prstGeom>
          <a:noFill/>
          <a:ln cap="flat" cmpd="sng" w="889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4" name="Google Shape;234;p8"/>
          <p:cNvSpPr/>
          <p:nvPr/>
        </p:nvSpPr>
        <p:spPr>
          <a:xfrm>
            <a:off x="2671701" y="4972225"/>
            <a:ext cx="42174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2784873" y="5064325"/>
            <a:ext cx="39519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654 - 520 = 134</a:t>
            </a:r>
            <a:endParaRPr sz="4000"/>
          </a:p>
        </p:txBody>
      </p:sp>
      <p:sp>
        <p:nvSpPr>
          <p:cNvPr id="236" name="Google Shape;236;p8"/>
          <p:cNvSpPr/>
          <p:nvPr/>
        </p:nvSpPr>
        <p:spPr>
          <a:xfrm>
            <a:off x="2671701" y="6419050"/>
            <a:ext cx="42174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2665345" y="6603288"/>
            <a:ext cx="378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38 - 29 = 19</a:t>
            </a:r>
            <a:endParaRPr sz="4000"/>
          </a:p>
        </p:txBody>
      </p:sp>
      <p:sp>
        <p:nvSpPr>
          <p:cNvPr id="238" name="Google Shape;238;p8"/>
          <p:cNvSpPr/>
          <p:nvPr/>
        </p:nvSpPr>
        <p:spPr>
          <a:xfrm>
            <a:off x="2671700" y="7892325"/>
            <a:ext cx="4217400" cy="952800"/>
          </a:xfrm>
          <a:prstGeom prst="roundRect">
            <a:avLst>
              <a:gd fmla="val 25287" name="adj"/>
            </a:avLst>
          </a:pr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 txBox="1"/>
          <p:nvPr/>
        </p:nvSpPr>
        <p:spPr>
          <a:xfrm>
            <a:off x="3062798" y="8076575"/>
            <a:ext cx="3513300" cy="7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ubik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327 - 311 = 16</a:t>
            </a:r>
            <a:endParaRPr sz="4000"/>
          </a:p>
        </p:txBody>
      </p:sp>
      <p:pic>
        <p:nvPicPr>
          <p:cNvPr descr="19.png" id="240" name="Google Shape;2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82065" y="4177728"/>
            <a:ext cx="4781697" cy="478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-1_1.jpg" id="245" name="Google Shape;2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9"/>
          <p:cNvSpPr txBox="1"/>
          <p:nvPr/>
        </p:nvSpPr>
        <p:spPr>
          <a:xfrm>
            <a:off x="2442136" y="1827453"/>
            <a:ext cx="9132296" cy="9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6000"/>
              <a:buFont typeface="Rubik"/>
              <a:buNone/>
            </a:pPr>
            <a:r>
              <a:rPr b="1" i="0" lang="en-US" sz="6000" u="none" cap="none" strike="noStrike">
                <a:solidFill>
                  <a:srgbClr val="2E75B5"/>
                </a:solidFill>
                <a:latin typeface="Rubik"/>
                <a:ea typeface="Rubik"/>
                <a:cs typeface="Rubik"/>
                <a:sym typeface="Rubik"/>
              </a:rPr>
              <a:t>Задача на відстань</a:t>
            </a:r>
            <a:endParaRPr/>
          </a:p>
        </p:txBody>
      </p:sp>
      <p:grpSp>
        <p:nvGrpSpPr>
          <p:cNvPr id="247" name="Google Shape;247;p9"/>
          <p:cNvGrpSpPr/>
          <p:nvPr/>
        </p:nvGrpSpPr>
        <p:grpSpPr>
          <a:xfrm>
            <a:off x="12164344" y="-1729106"/>
            <a:ext cx="6310158" cy="1270034"/>
            <a:chOff x="-4" y="-3"/>
            <a:chExt cx="6310156" cy="1270033"/>
          </a:xfrm>
        </p:grpSpPr>
        <p:grpSp>
          <p:nvGrpSpPr>
            <p:cNvPr id="248" name="Google Shape;248;p9"/>
            <p:cNvGrpSpPr/>
            <p:nvPr/>
          </p:nvGrpSpPr>
          <p:grpSpPr>
            <a:xfrm>
              <a:off x="-4" y="-3"/>
              <a:ext cx="4587577" cy="1270033"/>
              <a:chOff x="-2" y="-2"/>
              <a:chExt cx="4587576" cy="1270032"/>
            </a:xfrm>
          </p:grpSpPr>
          <p:sp>
            <p:nvSpPr>
              <p:cNvPr id="249" name="Google Shape;249;p9"/>
              <p:cNvSpPr/>
              <p:nvPr/>
            </p:nvSpPr>
            <p:spPr>
              <a:xfrm>
                <a:off x="-2" y="-2"/>
                <a:ext cx="1270013" cy="1270032"/>
              </a:xfrm>
              <a:prstGeom prst="ellipse">
                <a:avLst/>
              </a:prstGeom>
              <a:solidFill>
                <a:srgbClr val="6536D6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1658777" y="-2"/>
                <a:ext cx="1270015" cy="1270032"/>
              </a:xfrm>
              <a:prstGeom prst="ellipse">
                <a:avLst/>
              </a:prstGeom>
              <a:solidFill>
                <a:srgbClr val="FFCA6A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317559" y="-2"/>
                <a:ext cx="1270015" cy="1270032"/>
              </a:xfrm>
              <a:prstGeom prst="ellipse">
                <a:avLst/>
              </a:prstGeom>
              <a:solidFill>
                <a:srgbClr val="0070F0"/>
              </a:solidFill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Helvetica Neue"/>
                  <a:buNone/>
                </a:pPr>
                <a:r>
                  <a:t/>
                </a:r>
                <a:endParaRPr b="0" i="0" sz="32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sp>
          <p:nvSpPr>
            <p:cNvPr id="252" name="Google Shape;252;p9"/>
            <p:cNvSpPr/>
            <p:nvPr/>
          </p:nvSpPr>
          <p:spPr>
            <a:xfrm>
              <a:off x="5040137" y="2"/>
              <a:ext cx="1270015" cy="1270025"/>
            </a:xfrm>
            <a:prstGeom prst="ellipse">
              <a:avLst/>
            </a:prstGeom>
            <a:solidFill>
              <a:srgbClr val="B89230"/>
            </a:solidFill>
            <a:ln>
              <a:noFill/>
            </a:ln>
          </p:spPr>
          <p:txBody>
            <a:bodyPr anchorCtr="0" anchor="t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2302526" y="4385050"/>
            <a:ext cx="12688443" cy="5245730"/>
            <a:chOff x="-1" y="0"/>
            <a:chExt cx="12078480" cy="5145900"/>
          </a:xfrm>
        </p:grpSpPr>
        <p:pic>
          <p:nvPicPr>
            <p:cNvPr descr="Знімок екрана 2024-05-21 о 23.34.02.png" id="254" name="Google Shape;25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5899" y="139700"/>
              <a:ext cx="11646680" cy="458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Знімок екрана 2024-05-21 о 23.34.02.png" id="255" name="Google Shape;25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1" y="0"/>
              <a:ext cx="12078480" cy="514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Зображення" id="256" name="Google Shape;25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402897" y="6191036"/>
            <a:ext cx="3407831" cy="32032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.png" id="257" name="Google Shape;25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697829" y="3296835"/>
            <a:ext cx="2817966" cy="2817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