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13716000" cx="24387025"/>
  <p:notesSz cx="13716000" cy="24387025"/>
  <p:embeddedFontLst>
    <p:embeddedFont>
      <p:font typeface="Rubik Medium"/>
      <p:regular r:id="rId14"/>
      <p:bold r:id="rId15"/>
      <p:italic r:id="rId16"/>
      <p:boldItalic r:id="rId17"/>
    </p:embeddedFont>
    <p:embeddedFont>
      <p:font typeface="Rubik"/>
      <p:bold r:id="rId18"/>
      <p:boldItalic r:id="rId19"/>
    </p:embeddedFont>
    <p:embeddedFont>
      <p:font typeface="Rubik SemiBold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jcRCIklQ17RIirlYoYfLWYGszt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20" Type="http://schemas.openxmlformats.org/officeDocument/2006/relationships/font" Target="fonts/RubikSemiBold-regular.fntdata"/><Relationship Id="rId22" Type="http://schemas.openxmlformats.org/officeDocument/2006/relationships/font" Target="fonts/RubikSemiBold-italic.fntdata"/><Relationship Id="rId21" Type="http://schemas.openxmlformats.org/officeDocument/2006/relationships/font" Target="fonts/RubikSemiBold-bold.fntdata"/><Relationship Id="rId24" Type="http://customschemas.google.com/relationships/presentationmetadata" Target="metadata"/><Relationship Id="rId23" Type="http://schemas.openxmlformats.org/officeDocument/2006/relationships/font" Target="fonts/RubikSemiBold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RubikMedium-bold.fntdata"/><Relationship Id="rId14" Type="http://schemas.openxmlformats.org/officeDocument/2006/relationships/font" Target="fonts/RubikMedium-regular.fntdata"/><Relationship Id="rId17" Type="http://schemas.openxmlformats.org/officeDocument/2006/relationships/font" Target="fonts/RubikMedium-boldItalic.fntdata"/><Relationship Id="rId16" Type="http://schemas.openxmlformats.org/officeDocument/2006/relationships/font" Target="fonts/RubikMedium-italic.fntdata"/><Relationship Id="rId19" Type="http://schemas.openxmlformats.org/officeDocument/2006/relationships/font" Target="fonts/Rubik-boldItalic.fntdata"/><Relationship Id="rId18" Type="http://schemas.openxmlformats.org/officeDocument/2006/relationships/font" Target="fonts/Rubik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3" name="Google Shape;112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4" name="Google Shape;112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3" name="Google Shape;134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4" name="Google Shape;134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8" name="Google Shape;144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9" name="Google Shape;1449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0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2" name="Google Shape;153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3" name="Google Shape;153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3" name="Google Shape;154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4" name="Google Shape;154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40" Type="http://schemas.openxmlformats.org/officeDocument/2006/relationships/image" Target="../media/image59.png"/><Relationship Id="rId190" Type="http://schemas.openxmlformats.org/officeDocument/2006/relationships/image" Target="../media/image254.png"/><Relationship Id="rId42" Type="http://schemas.openxmlformats.org/officeDocument/2006/relationships/image" Target="../media/image60.png"/><Relationship Id="rId41" Type="http://schemas.openxmlformats.org/officeDocument/2006/relationships/image" Target="../media/image57.png"/><Relationship Id="rId44" Type="http://schemas.openxmlformats.org/officeDocument/2006/relationships/image" Target="../media/image72.png"/><Relationship Id="rId194" Type="http://schemas.openxmlformats.org/officeDocument/2006/relationships/image" Target="../media/image259.png"/><Relationship Id="rId43" Type="http://schemas.openxmlformats.org/officeDocument/2006/relationships/image" Target="../media/image47.png"/><Relationship Id="rId193" Type="http://schemas.openxmlformats.org/officeDocument/2006/relationships/image" Target="../media/image266.png"/><Relationship Id="rId46" Type="http://schemas.openxmlformats.org/officeDocument/2006/relationships/image" Target="../media/image100.png"/><Relationship Id="rId192" Type="http://schemas.openxmlformats.org/officeDocument/2006/relationships/image" Target="../media/image270.png"/><Relationship Id="rId45" Type="http://schemas.openxmlformats.org/officeDocument/2006/relationships/image" Target="../media/image67.png"/><Relationship Id="rId191" Type="http://schemas.openxmlformats.org/officeDocument/2006/relationships/image" Target="../media/image272.png"/><Relationship Id="rId48" Type="http://schemas.openxmlformats.org/officeDocument/2006/relationships/image" Target="../media/image74.png"/><Relationship Id="rId187" Type="http://schemas.openxmlformats.org/officeDocument/2006/relationships/image" Target="../media/image269.png"/><Relationship Id="rId47" Type="http://schemas.openxmlformats.org/officeDocument/2006/relationships/image" Target="../media/image52.png"/><Relationship Id="rId186" Type="http://schemas.openxmlformats.org/officeDocument/2006/relationships/image" Target="../media/image249.png"/><Relationship Id="rId185" Type="http://schemas.openxmlformats.org/officeDocument/2006/relationships/image" Target="../media/image273.png"/><Relationship Id="rId49" Type="http://schemas.openxmlformats.org/officeDocument/2006/relationships/image" Target="../media/image90.png"/><Relationship Id="rId184" Type="http://schemas.openxmlformats.org/officeDocument/2006/relationships/image" Target="../media/image250.png"/><Relationship Id="rId189" Type="http://schemas.openxmlformats.org/officeDocument/2006/relationships/image" Target="../media/image252.png"/><Relationship Id="rId188" Type="http://schemas.openxmlformats.org/officeDocument/2006/relationships/image" Target="../media/image292.png"/><Relationship Id="rId31" Type="http://schemas.openxmlformats.org/officeDocument/2006/relationships/image" Target="../media/image43.png"/><Relationship Id="rId30" Type="http://schemas.openxmlformats.org/officeDocument/2006/relationships/image" Target="../media/image53.png"/><Relationship Id="rId33" Type="http://schemas.openxmlformats.org/officeDocument/2006/relationships/image" Target="../media/image45.png"/><Relationship Id="rId183" Type="http://schemas.openxmlformats.org/officeDocument/2006/relationships/image" Target="../media/image244.png"/><Relationship Id="rId32" Type="http://schemas.openxmlformats.org/officeDocument/2006/relationships/image" Target="../media/image38.png"/><Relationship Id="rId182" Type="http://schemas.openxmlformats.org/officeDocument/2006/relationships/image" Target="../media/image255.png"/><Relationship Id="rId35" Type="http://schemas.openxmlformats.org/officeDocument/2006/relationships/image" Target="../media/image41.png"/><Relationship Id="rId181" Type="http://schemas.openxmlformats.org/officeDocument/2006/relationships/image" Target="../media/image238.png"/><Relationship Id="rId34" Type="http://schemas.openxmlformats.org/officeDocument/2006/relationships/image" Target="../media/image35.png"/><Relationship Id="rId180" Type="http://schemas.openxmlformats.org/officeDocument/2006/relationships/image" Target="../media/image253.png"/><Relationship Id="rId37" Type="http://schemas.openxmlformats.org/officeDocument/2006/relationships/image" Target="../media/image84.png"/><Relationship Id="rId176" Type="http://schemas.openxmlformats.org/officeDocument/2006/relationships/image" Target="../media/image248.png"/><Relationship Id="rId36" Type="http://schemas.openxmlformats.org/officeDocument/2006/relationships/image" Target="../media/image61.png"/><Relationship Id="rId175" Type="http://schemas.openxmlformats.org/officeDocument/2006/relationships/image" Target="../media/image235.png"/><Relationship Id="rId39" Type="http://schemas.openxmlformats.org/officeDocument/2006/relationships/image" Target="../media/image70.png"/><Relationship Id="rId174" Type="http://schemas.openxmlformats.org/officeDocument/2006/relationships/image" Target="../media/image241.png"/><Relationship Id="rId38" Type="http://schemas.openxmlformats.org/officeDocument/2006/relationships/image" Target="../media/image58.png"/><Relationship Id="rId173" Type="http://schemas.openxmlformats.org/officeDocument/2006/relationships/image" Target="../media/image237.png"/><Relationship Id="rId179" Type="http://schemas.openxmlformats.org/officeDocument/2006/relationships/image" Target="../media/image240.png"/><Relationship Id="rId178" Type="http://schemas.openxmlformats.org/officeDocument/2006/relationships/image" Target="../media/image239.png"/><Relationship Id="rId177" Type="http://schemas.openxmlformats.org/officeDocument/2006/relationships/image" Target="../media/image242.png"/><Relationship Id="rId20" Type="http://schemas.openxmlformats.org/officeDocument/2006/relationships/image" Target="../media/image27.png"/><Relationship Id="rId22" Type="http://schemas.openxmlformats.org/officeDocument/2006/relationships/image" Target="../media/image42.png"/><Relationship Id="rId21" Type="http://schemas.openxmlformats.org/officeDocument/2006/relationships/image" Target="../media/image25.png"/><Relationship Id="rId24" Type="http://schemas.openxmlformats.org/officeDocument/2006/relationships/image" Target="../media/image44.png"/><Relationship Id="rId23" Type="http://schemas.openxmlformats.org/officeDocument/2006/relationships/image" Target="../media/image29.png"/><Relationship Id="rId26" Type="http://schemas.openxmlformats.org/officeDocument/2006/relationships/image" Target="../media/image55.png"/><Relationship Id="rId25" Type="http://schemas.openxmlformats.org/officeDocument/2006/relationships/image" Target="../media/image21.png"/><Relationship Id="rId28" Type="http://schemas.openxmlformats.org/officeDocument/2006/relationships/image" Target="../media/image30.png"/><Relationship Id="rId27" Type="http://schemas.openxmlformats.org/officeDocument/2006/relationships/image" Target="../media/image51.png"/><Relationship Id="rId29" Type="http://schemas.openxmlformats.org/officeDocument/2006/relationships/image" Target="../media/image32.png"/><Relationship Id="rId11" Type="http://schemas.openxmlformats.org/officeDocument/2006/relationships/image" Target="../media/image7.png"/><Relationship Id="rId10" Type="http://schemas.openxmlformats.org/officeDocument/2006/relationships/image" Target="../media/image18.png"/><Relationship Id="rId13" Type="http://schemas.openxmlformats.org/officeDocument/2006/relationships/image" Target="../media/image39.png"/><Relationship Id="rId12" Type="http://schemas.openxmlformats.org/officeDocument/2006/relationships/image" Target="../media/image75.png"/><Relationship Id="rId15" Type="http://schemas.openxmlformats.org/officeDocument/2006/relationships/image" Target="../media/image36.png"/><Relationship Id="rId198" Type="http://schemas.openxmlformats.org/officeDocument/2006/relationships/image" Target="../media/image261.png"/><Relationship Id="rId14" Type="http://schemas.openxmlformats.org/officeDocument/2006/relationships/image" Target="../media/image10.png"/><Relationship Id="rId197" Type="http://schemas.openxmlformats.org/officeDocument/2006/relationships/image" Target="../media/image262.png"/><Relationship Id="rId17" Type="http://schemas.openxmlformats.org/officeDocument/2006/relationships/image" Target="../media/image34.png"/><Relationship Id="rId196" Type="http://schemas.openxmlformats.org/officeDocument/2006/relationships/image" Target="../media/image256.png"/><Relationship Id="rId16" Type="http://schemas.openxmlformats.org/officeDocument/2006/relationships/image" Target="../media/image4.png"/><Relationship Id="rId195" Type="http://schemas.openxmlformats.org/officeDocument/2006/relationships/image" Target="../media/image257.png"/><Relationship Id="rId19" Type="http://schemas.openxmlformats.org/officeDocument/2006/relationships/image" Target="../media/image28.png"/><Relationship Id="rId18" Type="http://schemas.openxmlformats.org/officeDocument/2006/relationships/image" Target="../media/image37.png"/><Relationship Id="rId199" Type="http://schemas.openxmlformats.org/officeDocument/2006/relationships/image" Target="../media/image263.png"/><Relationship Id="rId84" Type="http://schemas.openxmlformats.org/officeDocument/2006/relationships/image" Target="../media/image155.png"/><Relationship Id="rId83" Type="http://schemas.openxmlformats.org/officeDocument/2006/relationships/image" Target="../media/image142.png"/><Relationship Id="rId86" Type="http://schemas.openxmlformats.org/officeDocument/2006/relationships/image" Target="../media/image120.png"/><Relationship Id="rId85" Type="http://schemas.openxmlformats.org/officeDocument/2006/relationships/image" Target="../media/image187.png"/><Relationship Id="rId88" Type="http://schemas.openxmlformats.org/officeDocument/2006/relationships/image" Target="../media/image134.png"/><Relationship Id="rId150" Type="http://schemas.openxmlformats.org/officeDocument/2006/relationships/image" Target="../media/image215.png"/><Relationship Id="rId87" Type="http://schemas.openxmlformats.org/officeDocument/2006/relationships/image" Target="../media/image117.png"/><Relationship Id="rId89" Type="http://schemas.openxmlformats.org/officeDocument/2006/relationships/image" Target="../media/image138.png"/><Relationship Id="rId80" Type="http://schemas.openxmlformats.org/officeDocument/2006/relationships/image" Target="../media/image112.png"/><Relationship Id="rId82" Type="http://schemas.openxmlformats.org/officeDocument/2006/relationships/image" Target="../media/image123.png"/><Relationship Id="rId81" Type="http://schemas.openxmlformats.org/officeDocument/2006/relationships/image" Target="../media/image13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149" Type="http://schemas.openxmlformats.org/officeDocument/2006/relationships/image" Target="../media/image210.png"/><Relationship Id="rId4" Type="http://schemas.openxmlformats.org/officeDocument/2006/relationships/image" Target="../media/image17.png"/><Relationship Id="rId148" Type="http://schemas.openxmlformats.org/officeDocument/2006/relationships/image" Target="../media/image214.png"/><Relationship Id="rId9" Type="http://schemas.openxmlformats.org/officeDocument/2006/relationships/image" Target="../media/image2.png"/><Relationship Id="rId143" Type="http://schemas.openxmlformats.org/officeDocument/2006/relationships/image" Target="../media/image205.png"/><Relationship Id="rId142" Type="http://schemas.openxmlformats.org/officeDocument/2006/relationships/image" Target="../media/image229.png"/><Relationship Id="rId141" Type="http://schemas.openxmlformats.org/officeDocument/2006/relationships/image" Target="../media/image221.png"/><Relationship Id="rId140" Type="http://schemas.openxmlformats.org/officeDocument/2006/relationships/image" Target="../media/image203.png"/><Relationship Id="rId5" Type="http://schemas.openxmlformats.org/officeDocument/2006/relationships/image" Target="../media/image46.png"/><Relationship Id="rId147" Type="http://schemas.openxmlformats.org/officeDocument/2006/relationships/image" Target="../media/image212.png"/><Relationship Id="rId6" Type="http://schemas.openxmlformats.org/officeDocument/2006/relationships/image" Target="../media/image50.png"/><Relationship Id="rId146" Type="http://schemas.openxmlformats.org/officeDocument/2006/relationships/image" Target="../media/image227.png"/><Relationship Id="rId7" Type="http://schemas.openxmlformats.org/officeDocument/2006/relationships/image" Target="../media/image9.png"/><Relationship Id="rId145" Type="http://schemas.openxmlformats.org/officeDocument/2006/relationships/image" Target="../media/image207.png"/><Relationship Id="rId8" Type="http://schemas.openxmlformats.org/officeDocument/2006/relationships/image" Target="../media/image23.png"/><Relationship Id="rId144" Type="http://schemas.openxmlformats.org/officeDocument/2006/relationships/image" Target="../media/image211.png"/><Relationship Id="rId73" Type="http://schemas.openxmlformats.org/officeDocument/2006/relationships/image" Target="../media/image136.png"/><Relationship Id="rId72" Type="http://schemas.openxmlformats.org/officeDocument/2006/relationships/image" Target="../media/image109.png"/><Relationship Id="rId75" Type="http://schemas.openxmlformats.org/officeDocument/2006/relationships/image" Target="../media/image118.png"/><Relationship Id="rId74" Type="http://schemas.openxmlformats.org/officeDocument/2006/relationships/image" Target="../media/image124.png"/><Relationship Id="rId77" Type="http://schemas.openxmlformats.org/officeDocument/2006/relationships/image" Target="../media/image113.png"/><Relationship Id="rId76" Type="http://schemas.openxmlformats.org/officeDocument/2006/relationships/image" Target="../media/image114.png"/><Relationship Id="rId79" Type="http://schemas.openxmlformats.org/officeDocument/2006/relationships/image" Target="../media/image162.png"/><Relationship Id="rId78" Type="http://schemas.openxmlformats.org/officeDocument/2006/relationships/image" Target="../media/image119.png"/><Relationship Id="rId71" Type="http://schemas.openxmlformats.org/officeDocument/2006/relationships/image" Target="../media/image122.png"/><Relationship Id="rId70" Type="http://schemas.openxmlformats.org/officeDocument/2006/relationships/image" Target="../media/image116.png"/><Relationship Id="rId139" Type="http://schemas.openxmlformats.org/officeDocument/2006/relationships/image" Target="../media/image226.png"/><Relationship Id="rId138" Type="http://schemas.openxmlformats.org/officeDocument/2006/relationships/image" Target="../media/image223.png"/><Relationship Id="rId137" Type="http://schemas.openxmlformats.org/officeDocument/2006/relationships/image" Target="../media/image216.png"/><Relationship Id="rId132" Type="http://schemas.openxmlformats.org/officeDocument/2006/relationships/image" Target="../media/image208.png"/><Relationship Id="rId131" Type="http://schemas.openxmlformats.org/officeDocument/2006/relationships/image" Target="../media/image202.png"/><Relationship Id="rId130" Type="http://schemas.openxmlformats.org/officeDocument/2006/relationships/image" Target="../media/image199.png"/><Relationship Id="rId136" Type="http://schemas.openxmlformats.org/officeDocument/2006/relationships/image" Target="../media/image197.png"/><Relationship Id="rId135" Type="http://schemas.openxmlformats.org/officeDocument/2006/relationships/image" Target="../media/image206.png"/><Relationship Id="rId134" Type="http://schemas.openxmlformats.org/officeDocument/2006/relationships/image" Target="../media/image213.png"/><Relationship Id="rId133" Type="http://schemas.openxmlformats.org/officeDocument/2006/relationships/image" Target="../media/image217.png"/><Relationship Id="rId62" Type="http://schemas.openxmlformats.org/officeDocument/2006/relationships/image" Target="../media/image108.png"/><Relationship Id="rId61" Type="http://schemas.openxmlformats.org/officeDocument/2006/relationships/image" Target="../media/image96.png"/><Relationship Id="rId64" Type="http://schemas.openxmlformats.org/officeDocument/2006/relationships/image" Target="../media/image93.png"/><Relationship Id="rId63" Type="http://schemas.openxmlformats.org/officeDocument/2006/relationships/image" Target="../media/image83.png"/><Relationship Id="rId66" Type="http://schemas.openxmlformats.org/officeDocument/2006/relationships/image" Target="../media/image97.png"/><Relationship Id="rId172" Type="http://schemas.openxmlformats.org/officeDocument/2006/relationships/image" Target="../media/image243.png"/><Relationship Id="rId65" Type="http://schemas.openxmlformats.org/officeDocument/2006/relationships/image" Target="../media/image101.png"/><Relationship Id="rId171" Type="http://schemas.openxmlformats.org/officeDocument/2006/relationships/image" Target="../media/image289.png"/><Relationship Id="rId68" Type="http://schemas.openxmlformats.org/officeDocument/2006/relationships/image" Target="../media/image102.png"/><Relationship Id="rId170" Type="http://schemas.openxmlformats.org/officeDocument/2006/relationships/image" Target="../media/image247.png"/><Relationship Id="rId67" Type="http://schemas.openxmlformats.org/officeDocument/2006/relationships/image" Target="../media/image115.png"/><Relationship Id="rId60" Type="http://schemas.openxmlformats.org/officeDocument/2006/relationships/image" Target="../media/image104.png"/><Relationship Id="rId165" Type="http://schemas.openxmlformats.org/officeDocument/2006/relationships/image" Target="../media/image230.png"/><Relationship Id="rId69" Type="http://schemas.openxmlformats.org/officeDocument/2006/relationships/image" Target="../media/image131.png"/><Relationship Id="rId164" Type="http://schemas.openxmlformats.org/officeDocument/2006/relationships/image" Target="../media/image232.png"/><Relationship Id="rId163" Type="http://schemas.openxmlformats.org/officeDocument/2006/relationships/image" Target="../media/image228.png"/><Relationship Id="rId162" Type="http://schemas.openxmlformats.org/officeDocument/2006/relationships/image" Target="../media/image231.png"/><Relationship Id="rId169" Type="http://schemas.openxmlformats.org/officeDocument/2006/relationships/image" Target="../media/image233.png"/><Relationship Id="rId168" Type="http://schemas.openxmlformats.org/officeDocument/2006/relationships/image" Target="../media/image246.png"/><Relationship Id="rId167" Type="http://schemas.openxmlformats.org/officeDocument/2006/relationships/image" Target="../media/image251.png"/><Relationship Id="rId166" Type="http://schemas.openxmlformats.org/officeDocument/2006/relationships/image" Target="../media/image236.png"/><Relationship Id="rId51" Type="http://schemas.openxmlformats.org/officeDocument/2006/relationships/image" Target="../media/image95.png"/><Relationship Id="rId50" Type="http://schemas.openxmlformats.org/officeDocument/2006/relationships/image" Target="../media/image68.png"/><Relationship Id="rId53" Type="http://schemas.openxmlformats.org/officeDocument/2006/relationships/image" Target="../media/image87.png"/><Relationship Id="rId52" Type="http://schemas.openxmlformats.org/officeDocument/2006/relationships/image" Target="../media/image65.png"/><Relationship Id="rId55" Type="http://schemas.openxmlformats.org/officeDocument/2006/relationships/image" Target="../media/image82.png"/><Relationship Id="rId161" Type="http://schemas.openxmlformats.org/officeDocument/2006/relationships/image" Target="../media/image234.png"/><Relationship Id="rId54" Type="http://schemas.openxmlformats.org/officeDocument/2006/relationships/image" Target="../media/image99.png"/><Relationship Id="rId160" Type="http://schemas.openxmlformats.org/officeDocument/2006/relationships/image" Target="../media/image264.png"/><Relationship Id="rId57" Type="http://schemas.openxmlformats.org/officeDocument/2006/relationships/image" Target="../media/image88.png"/><Relationship Id="rId56" Type="http://schemas.openxmlformats.org/officeDocument/2006/relationships/image" Target="../media/image73.png"/><Relationship Id="rId159" Type="http://schemas.openxmlformats.org/officeDocument/2006/relationships/image" Target="../media/image279.png"/><Relationship Id="rId59" Type="http://schemas.openxmlformats.org/officeDocument/2006/relationships/image" Target="../media/image78.png"/><Relationship Id="rId154" Type="http://schemas.openxmlformats.org/officeDocument/2006/relationships/image" Target="../media/image271.png"/><Relationship Id="rId58" Type="http://schemas.openxmlformats.org/officeDocument/2006/relationships/image" Target="../media/image98.png"/><Relationship Id="rId153" Type="http://schemas.openxmlformats.org/officeDocument/2006/relationships/image" Target="../media/image224.png"/><Relationship Id="rId152" Type="http://schemas.openxmlformats.org/officeDocument/2006/relationships/image" Target="../media/image209.png"/><Relationship Id="rId151" Type="http://schemas.openxmlformats.org/officeDocument/2006/relationships/image" Target="../media/image218.png"/><Relationship Id="rId158" Type="http://schemas.openxmlformats.org/officeDocument/2006/relationships/image" Target="../media/image225.png"/><Relationship Id="rId157" Type="http://schemas.openxmlformats.org/officeDocument/2006/relationships/image" Target="../media/image220.png"/><Relationship Id="rId156" Type="http://schemas.openxmlformats.org/officeDocument/2006/relationships/image" Target="../media/image245.png"/><Relationship Id="rId155" Type="http://schemas.openxmlformats.org/officeDocument/2006/relationships/image" Target="../media/image222.png"/><Relationship Id="rId107" Type="http://schemas.openxmlformats.org/officeDocument/2006/relationships/image" Target="../media/image175.png"/><Relationship Id="rId106" Type="http://schemas.openxmlformats.org/officeDocument/2006/relationships/image" Target="../media/image163.png"/><Relationship Id="rId105" Type="http://schemas.openxmlformats.org/officeDocument/2006/relationships/image" Target="../media/image192.png"/><Relationship Id="rId104" Type="http://schemas.openxmlformats.org/officeDocument/2006/relationships/image" Target="../media/image159.png"/><Relationship Id="rId109" Type="http://schemas.openxmlformats.org/officeDocument/2006/relationships/image" Target="../media/image164.png"/><Relationship Id="rId108" Type="http://schemas.openxmlformats.org/officeDocument/2006/relationships/image" Target="../media/image157.png"/><Relationship Id="rId103" Type="http://schemas.openxmlformats.org/officeDocument/2006/relationships/image" Target="../media/image177.png"/><Relationship Id="rId102" Type="http://schemas.openxmlformats.org/officeDocument/2006/relationships/image" Target="../media/image160.png"/><Relationship Id="rId101" Type="http://schemas.openxmlformats.org/officeDocument/2006/relationships/image" Target="../media/image174.png"/><Relationship Id="rId100" Type="http://schemas.openxmlformats.org/officeDocument/2006/relationships/image" Target="../media/image201.png"/><Relationship Id="rId129" Type="http://schemas.openxmlformats.org/officeDocument/2006/relationships/image" Target="../media/image185.png"/><Relationship Id="rId128" Type="http://schemas.openxmlformats.org/officeDocument/2006/relationships/image" Target="../media/image204.png"/><Relationship Id="rId127" Type="http://schemas.openxmlformats.org/officeDocument/2006/relationships/image" Target="../media/image219.png"/><Relationship Id="rId126" Type="http://schemas.openxmlformats.org/officeDocument/2006/relationships/image" Target="../media/image186.png"/><Relationship Id="rId121" Type="http://schemas.openxmlformats.org/officeDocument/2006/relationships/image" Target="../media/image193.png"/><Relationship Id="rId120" Type="http://schemas.openxmlformats.org/officeDocument/2006/relationships/image" Target="../media/image181.png"/><Relationship Id="rId125" Type="http://schemas.openxmlformats.org/officeDocument/2006/relationships/image" Target="../media/image194.png"/><Relationship Id="rId124" Type="http://schemas.openxmlformats.org/officeDocument/2006/relationships/image" Target="../media/image182.png"/><Relationship Id="rId123" Type="http://schemas.openxmlformats.org/officeDocument/2006/relationships/image" Target="../media/image189.png"/><Relationship Id="rId122" Type="http://schemas.openxmlformats.org/officeDocument/2006/relationships/image" Target="../media/image184.png"/><Relationship Id="rId95" Type="http://schemas.openxmlformats.org/officeDocument/2006/relationships/image" Target="../media/image140.png"/><Relationship Id="rId94" Type="http://schemas.openxmlformats.org/officeDocument/2006/relationships/image" Target="../media/image137.png"/><Relationship Id="rId97" Type="http://schemas.openxmlformats.org/officeDocument/2006/relationships/image" Target="../media/image148.png"/><Relationship Id="rId96" Type="http://schemas.openxmlformats.org/officeDocument/2006/relationships/image" Target="../media/image145.png"/><Relationship Id="rId99" Type="http://schemas.openxmlformats.org/officeDocument/2006/relationships/image" Target="../media/image169.png"/><Relationship Id="rId98" Type="http://schemas.openxmlformats.org/officeDocument/2006/relationships/image" Target="../media/image152.png"/><Relationship Id="rId91" Type="http://schemas.openxmlformats.org/officeDocument/2006/relationships/image" Target="../media/image128.png"/><Relationship Id="rId90" Type="http://schemas.openxmlformats.org/officeDocument/2006/relationships/image" Target="../media/image130.png"/><Relationship Id="rId93" Type="http://schemas.openxmlformats.org/officeDocument/2006/relationships/image" Target="../media/image151.png"/><Relationship Id="rId92" Type="http://schemas.openxmlformats.org/officeDocument/2006/relationships/image" Target="../media/image144.png"/><Relationship Id="rId118" Type="http://schemas.openxmlformats.org/officeDocument/2006/relationships/image" Target="../media/image171.png"/><Relationship Id="rId117" Type="http://schemas.openxmlformats.org/officeDocument/2006/relationships/image" Target="../media/image178.png"/><Relationship Id="rId116" Type="http://schemas.openxmlformats.org/officeDocument/2006/relationships/image" Target="../media/image191.png"/><Relationship Id="rId115" Type="http://schemas.openxmlformats.org/officeDocument/2006/relationships/image" Target="../media/image166.png"/><Relationship Id="rId119" Type="http://schemas.openxmlformats.org/officeDocument/2006/relationships/image" Target="../media/image200.png"/><Relationship Id="rId110" Type="http://schemas.openxmlformats.org/officeDocument/2006/relationships/image" Target="../media/image173.png"/><Relationship Id="rId114" Type="http://schemas.openxmlformats.org/officeDocument/2006/relationships/image" Target="../media/image168.png"/><Relationship Id="rId113" Type="http://schemas.openxmlformats.org/officeDocument/2006/relationships/image" Target="../media/image190.png"/><Relationship Id="rId112" Type="http://schemas.openxmlformats.org/officeDocument/2006/relationships/image" Target="../media/image172.png"/><Relationship Id="rId111" Type="http://schemas.openxmlformats.org/officeDocument/2006/relationships/image" Target="../media/image176.png"/><Relationship Id="rId203" Type="http://schemas.openxmlformats.org/officeDocument/2006/relationships/image" Target="../media/image282.png"/><Relationship Id="rId202" Type="http://schemas.openxmlformats.org/officeDocument/2006/relationships/image" Target="../media/image280.png"/><Relationship Id="rId201" Type="http://schemas.openxmlformats.org/officeDocument/2006/relationships/image" Target="../media/image276.png"/><Relationship Id="rId200" Type="http://schemas.openxmlformats.org/officeDocument/2006/relationships/image" Target="../media/image268.png"/></Relationships>
</file>

<file path=ppt/slides/_rels/slide2.xml.rels><?xml version="1.0" encoding="UTF-8" standalone="yes"?><Relationships xmlns="http://schemas.openxmlformats.org/package/2006/relationships"><Relationship Id="rId40" Type="http://schemas.openxmlformats.org/officeDocument/2006/relationships/image" Target="../media/image302.png"/><Relationship Id="rId42" Type="http://schemas.openxmlformats.org/officeDocument/2006/relationships/image" Target="../media/image325.png"/><Relationship Id="rId41" Type="http://schemas.openxmlformats.org/officeDocument/2006/relationships/image" Target="../media/image318.png"/><Relationship Id="rId44" Type="http://schemas.openxmlformats.org/officeDocument/2006/relationships/image" Target="../media/image306.png"/><Relationship Id="rId43" Type="http://schemas.openxmlformats.org/officeDocument/2006/relationships/image" Target="../media/image317.png"/><Relationship Id="rId46" Type="http://schemas.openxmlformats.org/officeDocument/2006/relationships/image" Target="../media/image316.png"/><Relationship Id="rId45" Type="http://schemas.openxmlformats.org/officeDocument/2006/relationships/image" Target="../media/image311.png"/><Relationship Id="rId48" Type="http://schemas.openxmlformats.org/officeDocument/2006/relationships/image" Target="../media/image21.png"/><Relationship Id="rId47" Type="http://schemas.openxmlformats.org/officeDocument/2006/relationships/image" Target="../media/image342.png"/><Relationship Id="rId49" Type="http://schemas.openxmlformats.org/officeDocument/2006/relationships/image" Target="../media/image319.png"/><Relationship Id="rId31" Type="http://schemas.openxmlformats.org/officeDocument/2006/relationships/image" Target="../media/image294.png"/><Relationship Id="rId30" Type="http://schemas.openxmlformats.org/officeDocument/2006/relationships/image" Target="../media/image301.png"/><Relationship Id="rId33" Type="http://schemas.openxmlformats.org/officeDocument/2006/relationships/image" Target="../media/image297.png"/><Relationship Id="rId32" Type="http://schemas.openxmlformats.org/officeDocument/2006/relationships/image" Target="../media/image303.png"/><Relationship Id="rId35" Type="http://schemas.openxmlformats.org/officeDocument/2006/relationships/image" Target="../media/image322.png"/><Relationship Id="rId34" Type="http://schemas.openxmlformats.org/officeDocument/2006/relationships/image" Target="../media/image314.png"/><Relationship Id="rId37" Type="http://schemas.openxmlformats.org/officeDocument/2006/relationships/image" Target="../media/image331.png"/><Relationship Id="rId36" Type="http://schemas.openxmlformats.org/officeDocument/2006/relationships/image" Target="../media/image307.png"/><Relationship Id="rId39" Type="http://schemas.openxmlformats.org/officeDocument/2006/relationships/image" Target="../media/image315.png"/><Relationship Id="rId38" Type="http://schemas.openxmlformats.org/officeDocument/2006/relationships/image" Target="../media/image305.png"/><Relationship Id="rId20" Type="http://schemas.openxmlformats.org/officeDocument/2006/relationships/image" Target="../media/image295.png"/><Relationship Id="rId22" Type="http://schemas.openxmlformats.org/officeDocument/2006/relationships/image" Target="../media/image341.png"/><Relationship Id="rId21" Type="http://schemas.openxmlformats.org/officeDocument/2006/relationships/image" Target="../media/image296.png"/><Relationship Id="rId24" Type="http://schemas.openxmlformats.org/officeDocument/2006/relationships/image" Target="../media/image308.png"/><Relationship Id="rId23" Type="http://schemas.openxmlformats.org/officeDocument/2006/relationships/image" Target="../media/image299.png"/><Relationship Id="rId26" Type="http://schemas.openxmlformats.org/officeDocument/2006/relationships/image" Target="../media/image298.png"/><Relationship Id="rId25" Type="http://schemas.openxmlformats.org/officeDocument/2006/relationships/image" Target="../media/image293.png"/><Relationship Id="rId28" Type="http://schemas.openxmlformats.org/officeDocument/2006/relationships/image" Target="../media/image339.png"/><Relationship Id="rId27" Type="http://schemas.openxmlformats.org/officeDocument/2006/relationships/image" Target="../media/image313.png"/><Relationship Id="rId29" Type="http://schemas.openxmlformats.org/officeDocument/2006/relationships/image" Target="../media/image334.png"/><Relationship Id="rId11" Type="http://schemas.openxmlformats.org/officeDocument/2006/relationships/image" Target="../media/image309.png"/><Relationship Id="rId10" Type="http://schemas.openxmlformats.org/officeDocument/2006/relationships/image" Target="../media/image277.png"/><Relationship Id="rId13" Type="http://schemas.openxmlformats.org/officeDocument/2006/relationships/image" Target="../media/image300.png"/><Relationship Id="rId12" Type="http://schemas.openxmlformats.org/officeDocument/2006/relationships/image" Target="../media/image281.png"/><Relationship Id="rId15" Type="http://schemas.openxmlformats.org/officeDocument/2006/relationships/image" Target="../media/image290.png"/><Relationship Id="rId14" Type="http://schemas.openxmlformats.org/officeDocument/2006/relationships/image" Target="../media/image278.png"/><Relationship Id="rId17" Type="http://schemas.openxmlformats.org/officeDocument/2006/relationships/image" Target="../media/image287.png"/><Relationship Id="rId16" Type="http://schemas.openxmlformats.org/officeDocument/2006/relationships/image" Target="../media/image288.png"/><Relationship Id="rId19" Type="http://schemas.openxmlformats.org/officeDocument/2006/relationships/image" Target="../media/image284.png"/><Relationship Id="rId18" Type="http://schemas.openxmlformats.org/officeDocument/2006/relationships/image" Target="../media/image304.png"/><Relationship Id="rId84" Type="http://schemas.openxmlformats.org/officeDocument/2006/relationships/image" Target="../media/image371.png"/><Relationship Id="rId83" Type="http://schemas.openxmlformats.org/officeDocument/2006/relationships/image" Target="../media/image359.png"/><Relationship Id="rId86" Type="http://schemas.openxmlformats.org/officeDocument/2006/relationships/image" Target="../media/image370.png"/><Relationship Id="rId85" Type="http://schemas.openxmlformats.org/officeDocument/2006/relationships/image" Target="../media/image378.png"/><Relationship Id="rId88" Type="http://schemas.openxmlformats.org/officeDocument/2006/relationships/image" Target="../media/image368.png"/><Relationship Id="rId87" Type="http://schemas.openxmlformats.org/officeDocument/2006/relationships/image" Target="../media/image376.png"/><Relationship Id="rId89" Type="http://schemas.openxmlformats.org/officeDocument/2006/relationships/image" Target="../media/image197.png"/><Relationship Id="rId80" Type="http://schemas.openxmlformats.org/officeDocument/2006/relationships/image" Target="../media/image372.png"/><Relationship Id="rId82" Type="http://schemas.openxmlformats.org/officeDocument/2006/relationships/image" Target="../media/image350.png"/><Relationship Id="rId81" Type="http://schemas.openxmlformats.org/officeDocument/2006/relationships/image" Target="../media/image36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267.png"/><Relationship Id="rId9" Type="http://schemas.openxmlformats.org/officeDocument/2006/relationships/image" Target="../media/image283.png"/><Relationship Id="rId5" Type="http://schemas.openxmlformats.org/officeDocument/2006/relationships/image" Target="../media/image274.png"/><Relationship Id="rId6" Type="http://schemas.openxmlformats.org/officeDocument/2006/relationships/image" Target="../media/image275.png"/><Relationship Id="rId7" Type="http://schemas.openxmlformats.org/officeDocument/2006/relationships/image" Target="../media/image286.png"/><Relationship Id="rId8" Type="http://schemas.openxmlformats.org/officeDocument/2006/relationships/image" Target="../media/image285.png"/><Relationship Id="rId73" Type="http://schemas.openxmlformats.org/officeDocument/2006/relationships/image" Target="../media/image349.png"/><Relationship Id="rId72" Type="http://schemas.openxmlformats.org/officeDocument/2006/relationships/image" Target="../media/image353.png"/><Relationship Id="rId75" Type="http://schemas.openxmlformats.org/officeDocument/2006/relationships/image" Target="../media/image356.png"/><Relationship Id="rId74" Type="http://schemas.openxmlformats.org/officeDocument/2006/relationships/image" Target="../media/image343.png"/><Relationship Id="rId77" Type="http://schemas.openxmlformats.org/officeDocument/2006/relationships/image" Target="../media/image365.png"/><Relationship Id="rId76" Type="http://schemas.openxmlformats.org/officeDocument/2006/relationships/image" Target="../media/image346.png"/><Relationship Id="rId79" Type="http://schemas.openxmlformats.org/officeDocument/2006/relationships/image" Target="../media/image340.png"/><Relationship Id="rId78" Type="http://schemas.openxmlformats.org/officeDocument/2006/relationships/image" Target="../media/image351.png"/><Relationship Id="rId71" Type="http://schemas.openxmlformats.org/officeDocument/2006/relationships/image" Target="../media/image344.png"/><Relationship Id="rId70" Type="http://schemas.openxmlformats.org/officeDocument/2006/relationships/image" Target="../media/image332.png"/><Relationship Id="rId62" Type="http://schemas.openxmlformats.org/officeDocument/2006/relationships/image" Target="../media/image347.png"/><Relationship Id="rId61" Type="http://schemas.openxmlformats.org/officeDocument/2006/relationships/image" Target="../media/image345.png"/><Relationship Id="rId64" Type="http://schemas.openxmlformats.org/officeDocument/2006/relationships/image" Target="../media/image328.png"/><Relationship Id="rId63" Type="http://schemas.openxmlformats.org/officeDocument/2006/relationships/image" Target="../media/image336.png"/><Relationship Id="rId66" Type="http://schemas.openxmlformats.org/officeDocument/2006/relationships/image" Target="../media/image333.png"/><Relationship Id="rId65" Type="http://schemas.openxmlformats.org/officeDocument/2006/relationships/image" Target="../media/image388.png"/><Relationship Id="rId68" Type="http://schemas.openxmlformats.org/officeDocument/2006/relationships/image" Target="../media/image335.png"/><Relationship Id="rId67" Type="http://schemas.openxmlformats.org/officeDocument/2006/relationships/image" Target="../media/image361.png"/><Relationship Id="rId60" Type="http://schemas.openxmlformats.org/officeDocument/2006/relationships/image" Target="../media/image324.png"/><Relationship Id="rId69" Type="http://schemas.openxmlformats.org/officeDocument/2006/relationships/image" Target="../media/image354.png"/><Relationship Id="rId51" Type="http://schemas.openxmlformats.org/officeDocument/2006/relationships/image" Target="../media/image338.png"/><Relationship Id="rId50" Type="http://schemas.openxmlformats.org/officeDocument/2006/relationships/image" Target="../media/image321.png"/><Relationship Id="rId53" Type="http://schemas.openxmlformats.org/officeDocument/2006/relationships/image" Target="../media/image330.png"/><Relationship Id="rId52" Type="http://schemas.openxmlformats.org/officeDocument/2006/relationships/image" Target="../media/image320.png"/><Relationship Id="rId55" Type="http://schemas.openxmlformats.org/officeDocument/2006/relationships/image" Target="../media/image326.png"/><Relationship Id="rId54" Type="http://schemas.openxmlformats.org/officeDocument/2006/relationships/image" Target="../media/image337.png"/><Relationship Id="rId57" Type="http://schemas.openxmlformats.org/officeDocument/2006/relationships/image" Target="../media/image329.png"/><Relationship Id="rId56" Type="http://schemas.openxmlformats.org/officeDocument/2006/relationships/image" Target="../media/image323.png"/><Relationship Id="rId59" Type="http://schemas.openxmlformats.org/officeDocument/2006/relationships/image" Target="../media/image364.png"/><Relationship Id="rId58" Type="http://schemas.openxmlformats.org/officeDocument/2006/relationships/image" Target="../media/image327.png"/><Relationship Id="rId91" Type="http://schemas.openxmlformats.org/officeDocument/2006/relationships/image" Target="../media/image360.png"/><Relationship Id="rId90" Type="http://schemas.openxmlformats.org/officeDocument/2006/relationships/image" Target="../media/image358.png"/><Relationship Id="rId93" Type="http://schemas.openxmlformats.org/officeDocument/2006/relationships/image" Target="../media/image369.png"/><Relationship Id="rId92" Type="http://schemas.openxmlformats.org/officeDocument/2006/relationships/image" Target="../media/image38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373.png"/><Relationship Id="rId5" Type="http://schemas.openxmlformats.org/officeDocument/2006/relationships/image" Target="../media/image366.png"/><Relationship Id="rId6" Type="http://schemas.openxmlformats.org/officeDocument/2006/relationships/image" Target="../media/image374.png"/><Relationship Id="rId7" Type="http://schemas.openxmlformats.org/officeDocument/2006/relationships/image" Target="../media/image384.png"/><Relationship Id="rId8" Type="http://schemas.openxmlformats.org/officeDocument/2006/relationships/image" Target="../media/image377.png"/></Relationships>
</file>

<file path=ppt/slides/_rels/slide4.xml.rels><?xml version="1.0" encoding="UTF-8" standalone="yes"?><Relationships xmlns="http://schemas.openxmlformats.org/package/2006/relationships"><Relationship Id="rId190" Type="http://schemas.openxmlformats.org/officeDocument/2006/relationships/image" Target="../media/image565.png"/><Relationship Id="rId194" Type="http://schemas.openxmlformats.org/officeDocument/2006/relationships/image" Target="../media/image592.png"/><Relationship Id="rId193" Type="http://schemas.openxmlformats.org/officeDocument/2006/relationships/image" Target="../media/image558.png"/><Relationship Id="rId192" Type="http://schemas.openxmlformats.org/officeDocument/2006/relationships/image" Target="../media/image570.png"/><Relationship Id="rId191" Type="http://schemas.openxmlformats.org/officeDocument/2006/relationships/image" Target="../media/image560.png"/><Relationship Id="rId187" Type="http://schemas.openxmlformats.org/officeDocument/2006/relationships/image" Target="../media/image553.png"/><Relationship Id="rId186" Type="http://schemas.openxmlformats.org/officeDocument/2006/relationships/image" Target="../media/image549.png"/><Relationship Id="rId185" Type="http://schemas.openxmlformats.org/officeDocument/2006/relationships/image" Target="../media/image559.png"/><Relationship Id="rId184" Type="http://schemas.openxmlformats.org/officeDocument/2006/relationships/image" Target="../media/image561.png"/><Relationship Id="rId189" Type="http://schemas.openxmlformats.org/officeDocument/2006/relationships/image" Target="../media/image564.png"/><Relationship Id="rId188" Type="http://schemas.openxmlformats.org/officeDocument/2006/relationships/image" Target="../media/image576.png"/><Relationship Id="rId183" Type="http://schemas.openxmlformats.org/officeDocument/2006/relationships/image" Target="../media/image572.png"/><Relationship Id="rId182" Type="http://schemas.openxmlformats.org/officeDocument/2006/relationships/image" Target="../media/image545.png"/><Relationship Id="rId181" Type="http://schemas.openxmlformats.org/officeDocument/2006/relationships/image" Target="../media/image569.png"/><Relationship Id="rId180" Type="http://schemas.openxmlformats.org/officeDocument/2006/relationships/image" Target="../media/image574.png"/><Relationship Id="rId176" Type="http://schemas.openxmlformats.org/officeDocument/2006/relationships/image" Target="../media/image543.png"/><Relationship Id="rId297" Type="http://schemas.openxmlformats.org/officeDocument/2006/relationships/image" Target="../media/image931.png"/><Relationship Id="rId175" Type="http://schemas.openxmlformats.org/officeDocument/2006/relationships/image" Target="../media/image540.png"/><Relationship Id="rId296" Type="http://schemas.openxmlformats.org/officeDocument/2006/relationships/image" Target="../media/image925.png"/><Relationship Id="rId174" Type="http://schemas.openxmlformats.org/officeDocument/2006/relationships/image" Target="../media/image544.png"/><Relationship Id="rId295" Type="http://schemas.openxmlformats.org/officeDocument/2006/relationships/image" Target="../media/image923.png"/><Relationship Id="rId173" Type="http://schemas.openxmlformats.org/officeDocument/2006/relationships/image" Target="../media/image537.png"/><Relationship Id="rId294" Type="http://schemas.openxmlformats.org/officeDocument/2006/relationships/image" Target="../media/image924.png"/><Relationship Id="rId179" Type="http://schemas.openxmlformats.org/officeDocument/2006/relationships/image" Target="../media/image552.png"/><Relationship Id="rId178" Type="http://schemas.openxmlformats.org/officeDocument/2006/relationships/image" Target="../media/image551.png"/><Relationship Id="rId299" Type="http://schemas.openxmlformats.org/officeDocument/2006/relationships/image" Target="../media/image919.png"/><Relationship Id="rId177" Type="http://schemas.openxmlformats.org/officeDocument/2006/relationships/image" Target="../media/image546.png"/><Relationship Id="rId298" Type="http://schemas.openxmlformats.org/officeDocument/2006/relationships/image" Target="../media/image938.png"/><Relationship Id="rId198" Type="http://schemas.openxmlformats.org/officeDocument/2006/relationships/image" Target="../media/image575.png"/><Relationship Id="rId197" Type="http://schemas.openxmlformats.org/officeDocument/2006/relationships/image" Target="../media/image573.png"/><Relationship Id="rId196" Type="http://schemas.openxmlformats.org/officeDocument/2006/relationships/image" Target="../media/image584.png"/><Relationship Id="rId195" Type="http://schemas.openxmlformats.org/officeDocument/2006/relationships/image" Target="../media/image567.png"/><Relationship Id="rId199" Type="http://schemas.openxmlformats.org/officeDocument/2006/relationships/image" Target="../media/image588.png"/><Relationship Id="rId150" Type="http://schemas.openxmlformats.org/officeDocument/2006/relationships/image" Target="../media/image519.png"/><Relationship Id="rId271" Type="http://schemas.openxmlformats.org/officeDocument/2006/relationships/image" Target="../media/image887.png"/><Relationship Id="rId392" Type="http://schemas.openxmlformats.org/officeDocument/2006/relationships/image" Target="../media/image1013.png"/><Relationship Id="rId270" Type="http://schemas.openxmlformats.org/officeDocument/2006/relationships/image" Target="../media/image886.png"/><Relationship Id="rId391" Type="http://schemas.openxmlformats.org/officeDocument/2006/relationships/image" Target="../media/image1010.png"/><Relationship Id="rId390" Type="http://schemas.openxmlformats.org/officeDocument/2006/relationships/image" Target="../media/image10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149" Type="http://schemas.openxmlformats.org/officeDocument/2006/relationships/image" Target="../media/image514.png"/><Relationship Id="rId4" Type="http://schemas.openxmlformats.org/officeDocument/2006/relationships/image" Target="../media/image392.png"/><Relationship Id="rId148" Type="http://schemas.openxmlformats.org/officeDocument/2006/relationships/image" Target="../media/image520.png"/><Relationship Id="rId269" Type="http://schemas.openxmlformats.org/officeDocument/2006/relationships/image" Target="../media/image899.png"/><Relationship Id="rId9" Type="http://schemas.openxmlformats.org/officeDocument/2006/relationships/image" Target="../media/image375.png"/><Relationship Id="rId143" Type="http://schemas.openxmlformats.org/officeDocument/2006/relationships/image" Target="../media/image516.png"/><Relationship Id="rId264" Type="http://schemas.openxmlformats.org/officeDocument/2006/relationships/image" Target="../media/image888.png"/><Relationship Id="rId385" Type="http://schemas.openxmlformats.org/officeDocument/2006/relationships/image" Target="../media/image1012.png"/><Relationship Id="rId142" Type="http://schemas.openxmlformats.org/officeDocument/2006/relationships/image" Target="../media/image556.png"/><Relationship Id="rId263" Type="http://schemas.openxmlformats.org/officeDocument/2006/relationships/image" Target="../media/image894.png"/><Relationship Id="rId384" Type="http://schemas.openxmlformats.org/officeDocument/2006/relationships/image" Target="../media/image1007.png"/><Relationship Id="rId141" Type="http://schemas.openxmlformats.org/officeDocument/2006/relationships/image" Target="../media/image509.png"/><Relationship Id="rId262" Type="http://schemas.openxmlformats.org/officeDocument/2006/relationships/image" Target="../media/image889.png"/><Relationship Id="rId383" Type="http://schemas.openxmlformats.org/officeDocument/2006/relationships/image" Target="../media/image1024.png"/><Relationship Id="rId140" Type="http://schemas.openxmlformats.org/officeDocument/2006/relationships/image" Target="../media/image523.png"/><Relationship Id="rId261" Type="http://schemas.openxmlformats.org/officeDocument/2006/relationships/image" Target="../media/image920.png"/><Relationship Id="rId382" Type="http://schemas.openxmlformats.org/officeDocument/2006/relationships/image" Target="../media/image1005.png"/><Relationship Id="rId5" Type="http://schemas.openxmlformats.org/officeDocument/2006/relationships/image" Target="../media/image385.png"/><Relationship Id="rId147" Type="http://schemas.openxmlformats.org/officeDocument/2006/relationships/image" Target="../media/image511.png"/><Relationship Id="rId268" Type="http://schemas.openxmlformats.org/officeDocument/2006/relationships/image" Target="../media/image897.png"/><Relationship Id="rId389" Type="http://schemas.openxmlformats.org/officeDocument/2006/relationships/image" Target="../media/image1015.png"/><Relationship Id="rId6" Type="http://schemas.openxmlformats.org/officeDocument/2006/relationships/image" Target="../media/image381.png"/><Relationship Id="rId146" Type="http://schemas.openxmlformats.org/officeDocument/2006/relationships/image" Target="../media/image531.png"/><Relationship Id="rId267" Type="http://schemas.openxmlformats.org/officeDocument/2006/relationships/image" Target="../media/image901.png"/><Relationship Id="rId388" Type="http://schemas.openxmlformats.org/officeDocument/2006/relationships/image" Target="../media/image1017.png"/><Relationship Id="rId7" Type="http://schemas.openxmlformats.org/officeDocument/2006/relationships/image" Target="../media/image383.png"/><Relationship Id="rId145" Type="http://schemas.openxmlformats.org/officeDocument/2006/relationships/image" Target="../media/image539.png"/><Relationship Id="rId266" Type="http://schemas.openxmlformats.org/officeDocument/2006/relationships/image" Target="../media/image903.png"/><Relationship Id="rId387" Type="http://schemas.openxmlformats.org/officeDocument/2006/relationships/image" Target="../media/image1006.png"/><Relationship Id="rId8" Type="http://schemas.openxmlformats.org/officeDocument/2006/relationships/image" Target="../media/image380.png"/><Relationship Id="rId144" Type="http://schemas.openxmlformats.org/officeDocument/2006/relationships/image" Target="../media/image510.png"/><Relationship Id="rId265" Type="http://schemas.openxmlformats.org/officeDocument/2006/relationships/image" Target="../media/image890.png"/><Relationship Id="rId386" Type="http://schemas.openxmlformats.org/officeDocument/2006/relationships/image" Target="../media/image1021.png"/><Relationship Id="rId260" Type="http://schemas.openxmlformats.org/officeDocument/2006/relationships/image" Target="../media/image891.png"/><Relationship Id="rId381" Type="http://schemas.openxmlformats.org/officeDocument/2006/relationships/image" Target="../media/image1008.png"/><Relationship Id="rId380" Type="http://schemas.openxmlformats.org/officeDocument/2006/relationships/image" Target="../media/image1003.png"/><Relationship Id="rId139" Type="http://schemas.openxmlformats.org/officeDocument/2006/relationships/image" Target="../media/image513.png"/><Relationship Id="rId138" Type="http://schemas.openxmlformats.org/officeDocument/2006/relationships/image" Target="../media/image512.png"/><Relationship Id="rId259" Type="http://schemas.openxmlformats.org/officeDocument/2006/relationships/image" Target="../media/image895.png"/><Relationship Id="rId137" Type="http://schemas.openxmlformats.org/officeDocument/2006/relationships/image" Target="../media/image506.png"/><Relationship Id="rId258" Type="http://schemas.openxmlformats.org/officeDocument/2006/relationships/image" Target="../media/image892.png"/><Relationship Id="rId379" Type="http://schemas.openxmlformats.org/officeDocument/2006/relationships/image" Target="../media/image1009.png"/><Relationship Id="rId132" Type="http://schemas.openxmlformats.org/officeDocument/2006/relationships/image" Target="../media/image532.png"/><Relationship Id="rId253" Type="http://schemas.openxmlformats.org/officeDocument/2006/relationships/image" Target="../media/image648.png"/><Relationship Id="rId374" Type="http://schemas.openxmlformats.org/officeDocument/2006/relationships/image" Target="../media/image997.png"/><Relationship Id="rId131" Type="http://schemas.openxmlformats.org/officeDocument/2006/relationships/image" Target="../media/image508.png"/><Relationship Id="rId252" Type="http://schemas.openxmlformats.org/officeDocument/2006/relationships/image" Target="../media/image665.png"/><Relationship Id="rId373" Type="http://schemas.openxmlformats.org/officeDocument/2006/relationships/image" Target="../media/image1022.png"/><Relationship Id="rId130" Type="http://schemas.openxmlformats.org/officeDocument/2006/relationships/image" Target="../media/image504.png"/><Relationship Id="rId251" Type="http://schemas.openxmlformats.org/officeDocument/2006/relationships/image" Target="../media/image641.png"/><Relationship Id="rId372" Type="http://schemas.openxmlformats.org/officeDocument/2006/relationships/image" Target="../media/image995.png"/><Relationship Id="rId250" Type="http://schemas.openxmlformats.org/officeDocument/2006/relationships/image" Target="../media/image650.png"/><Relationship Id="rId371" Type="http://schemas.openxmlformats.org/officeDocument/2006/relationships/image" Target="../media/image1018.png"/><Relationship Id="rId136" Type="http://schemas.openxmlformats.org/officeDocument/2006/relationships/image" Target="../media/image517.png"/><Relationship Id="rId257" Type="http://schemas.openxmlformats.org/officeDocument/2006/relationships/image" Target="../media/image884.png"/><Relationship Id="rId378" Type="http://schemas.openxmlformats.org/officeDocument/2006/relationships/image" Target="../media/image1004.png"/><Relationship Id="rId135" Type="http://schemas.openxmlformats.org/officeDocument/2006/relationships/image" Target="../media/image562.png"/><Relationship Id="rId256" Type="http://schemas.openxmlformats.org/officeDocument/2006/relationships/image" Target="../media/image681.png"/><Relationship Id="rId377" Type="http://schemas.openxmlformats.org/officeDocument/2006/relationships/image" Target="../media/image998.png"/><Relationship Id="rId134" Type="http://schemas.openxmlformats.org/officeDocument/2006/relationships/image" Target="../media/image518.png"/><Relationship Id="rId255" Type="http://schemas.openxmlformats.org/officeDocument/2006/relationships/image" Target="../media/image637.png"/><Relationship Id="rId376" Type="http://schemas.openxmlformats.org/officeDocument/2006/relationships/image" Target="../media/image1019.png"/><Relationship Id="rId133" Type="http://schemas.openxmlformats.org/officeDocument/2006/relationships/image" Target="../media/image501.png"/><Relationship Id="rId254" Type="http://schemas.openxmlformats.org/officeDocument/2006/relationships/image" Target="../media/image731.png"/><Relationship Id="rId375" Type="http://schemas.openxmlformats.org/officeDocument/2006/relationships/image" Target="../media/image1001.png"/><Relationship Id="rId172" Type="http://schemas.openxmlformats.org/officeDocument/2006/relationships/image" Target="../media/image554.png"/><Relationship Id="rId293" Type="http://schemas.openxmlformats.org/officeDocument/2006/relationships/image" Target="../media/image918.png"/><Relationship Id="rId171" Type="http://schemas.openxmlformats.org/officeDocument/2006/relationships/image" Target="../media/image535.png"/><Relationship Id="rId292" Type="http://schemas.openxmlformats.org/officeDocument/2006/relationships/image" Target="../media/image910.png"/><Relationship Id="rId170" Type="http://schemas.openxmlformats.org/officeDocument/2006/relationships/image" Target="../media/image541.png"/><Relationship Id="rId291" Type="http://schemas.openxmlformats.org/officeDocument/2006/relationships/image" Target="../media/image917.png"/><Relationship Id="rId290" Type="http://schemas.openxmlformats.org/officeDocument/2006/relationships/image" Target="../media/image932.png"/><Relationship Id="rId165" Type="http://schemas.openxmlformats.org/officeDocument/2006/relationships/image" Target="../media/image550.png"/><Relationship Id="rId286" Type="http://schemas.openxmlformats.org/officeDocument/2006/relationships/image" Target="../media/image905.png"/><Relationship Id="rId164" Type="http://schemas.openxmlformats.org/officeDocument/2006/relationships/image" Target="../media/image533.png"/><Relationship Id="rId285" Type="http://schemas.openxmlformats.org/officeDocument/2006/relationships/image" Target="../media/image911.png"/><Relationship Id="rId163" Type="http://schemas.openxmlformats.org/officeDocument/2006/relationships/image" Target="../media/image547.png"/><Relationship Id="rId284" Type="http://schemas.openxmlformats.org/officeDocument/2006/relationships/image" Target="../media/image916.png"/><Relationship Id="rId162" Type="http://schemas.openxmlformats.org/officeDocument/2006/relationships/image" Target="../media/image542.png"/><Relationship Id="rId283" Type="http://schemas.openxmlformats.org/officeDocument/2006/relationships/image" Target="../media/image936.png"/><Relationship Id="rId169" Type="http://schemas.openxmlformats.org/officeDocument/2006/relationships/image" Target="../media/image555.png"/><Relationship Id="rId168" Type="http://schemas.openxmlformats.org/officeDocument/2006/relationships/image" Target="../media/image538.png"/><Relationship Id="rId289" Type="http://schemas.openxmlformats.org/officeDocument/2006/relationships/image" Target="../media/image913.png"/><Relationship Id="rId167" Type="http://schemas.openxmlformats.org/officeDocument/2006/relationships/image" Target="../media/image563.png"/><Relationship Id="rId288" Type="http://schemas.openxmlformats.org/officeDocument/2006/relationships/image" Target="../media/image915.png"/><Relationship Id="rId166" Type="http://schemas.openxmlformats.org/officeDocument/2006/relationships/image" Target="../media/image534.png"/><Relationship Id="rId287" Type="http://schemas.openxmlformats.org/officeDocument/2006/relationships/image" Target="../media/image909.png"/><Relationship Id="rId161" Type="http://schemas.openxmlformats.org/officeDocument/2006/relationships/image" Target="../media/image548.png"/><Relationship Id="rId282" Type="http://schemas.openxmlformats.org/officeDocument/2006/relationships/image" Target="../media/image906.png"/><Relationship Id="rId160" Type="http://schemas.openxmlformats.org/officeDocument/2006/relationships/image" Target="../media/image528.png"/><Relationship Id="rId281" Type="http://schemas.openxmlformats.org/officeDocument/2006/relationships/image" Target="../media/image912.png"/><Relationship Id="rId280" Type="http://schemas.openxmlformats.org/officeDocument/2006/relationships/image" Target="../media/image907.png"/><Relationship Id="rId159" Type="http://schemas.openxmlformats.org/officeDocument/2006/relationships/image" Target="../media/image530.png"/><Relationship Id="rId154" Type="http://schemas.openxmlformats.org/officeDocument/2006/relationships/image" Target="../media/image557.png"/><Relationship Id="rId275" Type="http://schemas.openxmlformats.org/officeDocument/2006/relationships/image" Target="../media/image914.png"/><Relationship Id="rId396" Type="http://schemas.openxmlformats.org/officeDocument/2006/relationships/image" Target="../media/image1035.png"/><Relationship Id="rId153" Type="http://schemas.openxmlformats.org/officeDocument/2006/relationships/image" Target="../media/image524.png"/><Relationship Id="rId274" Type="http://schemas.openxmlformats.org/officeDocument/2006/relationships/image" Target="../media/image908.png"/><Relationship Id="rId395" Type="http://schemas.openxmlformats.org/officeDocument/2006/relationships/image" Target="../media/image1026.png"/><Relationship Id="rId152" Type="http://schemas.openxmlformats.org/officeDocument/2006/relationships/image" Target="../media/image521.png"/><Relationship Id="rId273" Type="http://schemas.openxmlformats.org/officeDocument/2006/relationships/image" Target="../media/image885.png"/><Relationship Id="rId394" Type="http://schemas.openxmlformats.org/officeDocument/2006/relationships/image" Target="../media/image1038.png"/><Relationship Id="rId151" Type="http://schemas.openxmlformats.org/officeDocument/2006/relationships/image" Target="../media/image525.png"/><Relationship Id="rId272" Type="http://schemas.openxmlformats.org/officeDocument/2006/relationships/image" Target="../media/image896.png"/><Relationship Id="rId393" Type="http://schemas.openxmlformats.org/officeDocument/2006/relationships/image" Target="../media/image1014.png"/><Relationship Id="rId158" Type="http://schemas.openxmlformats.org/officeDocument/2006/relationships/image" Target="../media/image526.png"/><Relationship Id="rId279" Type="http://schemas.openxmlformats.org/officeDocument/2006/relationships/image" Target="../media/image902.png"/><Relationship Id="rId157" Type="http://schemas.openxmlformats.org/officeDocument/2006/relationships/image" Target="../media/image536.png"/><Relationship Id="rId278" Type="http://schemas.openxmlformats.org/officeDocument/2006/relationships/image" Target="../media/image900.png"/><Relationship Id="rId399" Type="http://schemas.openxmlformats.org/officeDocument/2006/relationships/image" Target="../media/image1025.png"/><Relationship Id="rId156" Type="http://schemas.openxmlformats.org/officeDocument/2006/relationships/image" Target="../media/image527.png"/><Relationship Id="rId277" Type="http://schemas.openxmlformats.org/officeDocument/2006/relationships/image" Target="../media/image898.png"/><Relationship Id="rId398" Type="http://schemas.openxmlformats.org/officeDocument/2006/relationships/image" Target="../media/image1020.png"/><Relationship Id="rId155" Type="http://schemas.openxmlformats.org/officeDocument/2006/relationships/image" Target="../media/image529.png"/><Relationship Id="rId276" Type="http://schemas.openxmlformats.org/officeDocument/2006/relationships/image" Target="../media/image893.png"/><Relationship Id="rId397" Type="http://schemas.openxmlformats.org/officeDocument/2006/relationships/image" Target="../media/image1039.png"/><Relationship Id="rId40" Type="http://schemas.openxmlformats.org/officeDocument/2006/relationships/image" Target="../media/image420.png"/><Relationship Id="rId42" Type="http://schemas.openxmlformats.org/officeDocument/2006/relationships/image" Target="../media/image404.png"/><Relationship Id="rId41" Type="http://schemas.openxmlformats.org/officeDocument/2006/relationships/image" Target="../media/image431.png"/><Relationship Id="rId44" Type="http://schemas.openxmlformats.org/officeDocument/2006/relationships/image" Target="../media/image408.png"/><Relationship Id="rId43" Type="http://schemas.openxmlformats.org/officeDocument/2006/relationships/image" Target="../media/image411.png"/><Relationship Id="rId46" Type="http://schemas.openxmlformats.org/officeDocument/2006/relationships/image" Target="../media/image423.png"/><Relationship Id="rId45" Type="http://schemas.openxmlformats.org/officeDocument/2006/relationships/image" Target="../media/image412.png"/><Relationship Id="rId48" Type="http://schemas.openxmlformats.org/officeDocument/2006/relationships/image" Target="../media/image440.png"/><Relationship Id="rId47" Type="http://schemas.openxmlformats.org/officeDocument/2006/relationships/image" Target="../media/image425.png"/><Relationship Id="rId49" Type="http://schemas.openxmlformats.org/officeDocument/2006/relationships/image" Target="../media/image419.png"/><Relationship Id="rId31" Type="http://schemas.openxmlformats.org/officeDocument/2006/relationships/image" Target="../media/image406.png"/><Relationship Id="rId30" Type="http://schemas.openxmlformats.org/officeDocument/2006/relationships/image" Target="../media/image409.png"/><Relationship Id="rId33" Type="http://schemas.openxmlformats.org/officeDocument/2006/relationships/image" Target="../media/image433.png"/><Relationship Id="rId32" Type="http://schemas.openxmlformats.org/officeDocument/2006/relationships/image" Target="../media/image421.png"/><Relationship Id="rId35" Type="http://schemas.openxmlformats.org/officeDocument/2006/relationships/image" Target="../media/image401.png"/><Relationship Id="rId34" Type="http://schemas.openxmlformats.org/officeDocument/2006/relationships/image" Target="../media/image397.png"/><Relationship Id="rId37" Type="http://schemas.openxmlformats.org/officeDocument/2006/relationships/image" Target="../media/image414.png"/><Relationship Id="rId36" Type="http://schemas.openxmlformats.org/officeDocument/2006/relationships/image" Target="../media/image402.png"/><Relationship Id="rId39" Type="http://schemas.openxmlformats.org/officeDocument/2006/relationships/image" Target="../media/image410.png"/><Relationship Id="rId38" Type="http://schemas.openxmlformats.org/officeDocument/2006/relationships/image" Target="../media/image417.png"/><Relationship Id="rId20" Type="http://schemas.openxmlformats.org/officeDocument/2006/relationships/image" Target="../media/image389.png"/><Relationship Id="rId22" Type="http://schemas.openxmlformats.org/officeDocument/2006/relationships/image" Target="../media/image400.png"/><Relationship Id="rId21" Type="http://schemas.openxmlformats.org/officeDocument/2006/relationships/image" Target="../media/image415.png"/><Relationship Id="rId24" Type="http://schemas.openxmlformats.org/officeDocument/2006/relationships/image" Target="../media/image413.png"/><Relationship Id="rId23" Type="http://schemas.openxmlformats.org/officeDocument/2006/relationships/image" Target="../media/image403.png"/><Relationship Id="rId409" Type="http://schemas.openxmlformats.org/officeDocument/2006/relationships/image" Target="../media/image1033.png"/><Relationship Id="rId404" Type="http://schemas.openxmlformats.org/officeDocument/2006/relationships/image" Target="../media/image1037.png"/><Relationship Id="rId403" Type="http://schemas.openxmlformats.org/officeDocument/2006/relationships/image" Target="../media/image1027.png"/><Relationship Id="rId402" Type="http://schemas.openxmlformats.org/officeDocument/2006/relationships/image" Target="../media/image1036.png"/><Relationship Id="rId401" Type="http://schemas.openxmlformats.org/officeDocument/2006/relationships/image" Target="../media/image1028.png"/><Relationship Id="rId408" Type="http://schemas.openxmlformats.org/officeDocument/2006/relationships/image" Target="../media/image1034.png"/><Relationship Id="rId407" Type="http://schemas.openxmlformats.org/officeDocument/2006/relationships/image" Target="../media/image1031.png"/><Relationship Id="rId406" Type="http://schemas.openxmlformats.org/officeDocument/2006/relationships/image" Target="../media/image1030.png"/><Relationship Id="rId405" Type="http://schemas.openxmlformats.org/officeDocument/2006/relationships/image" Target="../media/image1057.png"/><Relationship Id="rId26" Type="http://schemas.openxmlformats.org/officeDocument/2006/relationships/image" Target="../media/image394.png"/><Relationship Id="rId25" Type="http://schemas.openxmlformats.org/officeDocument/2006/relationships/image" Target="../media/image416.png"/><Relationship Id="rId28" Type="http://schemas.openxmlformats.org/officeDocument/2006/relationships/image" Target="../media/image395.png"/><Relationship Id="rId27" Type="http://schemas.openxmlformats.org/officeDocument/2006/relationships/image" Target="../media/image405.png"/><Relationship Id="rId400" Type="http://schemas.openxmlformats.org/officeDocument/2006/relationships/image" Target="../media/image1063.png"/><Relationship Id="rId29" Type="http://schemas.openxmlformats.org/officeDocument/2006/relationships/image" Target="../media/image399.png"/><Relationship Id="rId11" Type="http://schemas.openxmlformats.org/officeDocument/2006/relationships/image" Target="../media/image379.png"/><Relationship Id="rId10" Type="http://schemas.openxmlformats.org/officeDocument/2006/relationships/image" Target="../media/image396.png"/><Relationship Id="rId13" Type="http://schemas.openxmlformats.org/officeDocument/2006/relationships/image" Target="../media/image390.png"/><Relationship Id="rId12" Type="http://schemas.openxmlformats.org/officeDocument/2006/relationships/image" Target="../media/image382.png"/><Relationship Id="rId15" Type="http://schemas.openxmlformats.org/officeDocument/2006/relationships/image" Target="../media/image391.png"/><Relationship Id="rId14" Type="http://schemas.openxmlformats.org/officeDocument/2006/relationships/image" Target="../media/image398.png"/><Relationship Id="rId17" Type="http://schemas.openxmlformats.org/officeDocument/2006/relationships/image" Target="../media/image407.png"/><Relationship Id="rId16" Type="http://schemas.openxmlformats.org/officeDocument/2006/relationships/image" Target="../media/image386.png"/><Relationship Id="rId19" Type="http://schemas.openxmlformats.org/officeDocument/2006/relationships/image" Target="../media/image393.png"/><Relationship Id="rId18" Type="http://schemas.openxmlformats.org/officeDocument/2006/relationships/image" Target="../media/image424.png"/><Relationship Id="rId84" Type="http://schemas.openxmlformats.org/officeDocument/2006/relationships/image" Target="../media/image497.png"/><Relationship Id="rId83" Type="http://schemas.openxmlformats.org/officeDocument/2006/relationships/image" Target="../media/image458.png"/><Relationship Id="rId86" Type="http://schemas.openxmlformats.org/officeDocument/2006/relationships/image" Target="../media/image459.png"/><Relationship Id="rId85" Type="http://schemas.openxmlformats.org/officeDocument/2006/relationships/image" Target="../media/image451.png"/><Relationship Id="rId88" Type="http://schemas.openxmlformats.org/officeDocument/2006/relationships/image" Target="../media/image462.png"/><Relationship Id="rId87" Type="http://schemas.openxmlformats.org/officeDocument/2006/relationships/image" Target="../media/image457.png"/><Relationship Id="rId89" Type="http://schemas.openxmlformats.org/officeDocument/2006/relationships/image" Target="../media/image503.png"/><Relationship Id="rId80" Type="http://schemas.openxmlformats.org/officeDocument/2006/relationships/image" Target="../media/image454.png"/><Relationship Id="rId82" Type="http://schemas.openxmlformats.org/officeDocument/2006/relationships/image" Target="../media/image492.png"/><Relationship Id="rId81" Type="http://schemas.openxmlformats.org/officeDocument/2006/relationships/image" Target="../media/image450.png"/><Relationship Id="rId73" Type="http://schemas.openxmlformats.org/officeDocument/2006/relationships/image" Target="../media/image456.png"/><Relationship Id="rId72" Type="http://schemas.openxmlformats.org/officeDocument/2006/relationships/image" Target="../media/image444.png"/><Relationship Id="rId75" Type="http://schemas.openxmlformats.org/officeDocument/2006/relationships/image" Target="../media/image447.png"/><Relationship Id="rId74" Type="http://schemas.openxmlformats.org/officeDocument/2006/relationships/image" Target="../media/image445.png"/><Relationship Id="rId77" Type="http://schemas.openxmlformats.org/officeDocument/2006/relationships/image" Target="../media/image443.png"/><Relationship Id="rId76" Type="http://schemas.openxmlformats.org/officeDocument/2006/relationships/image" Target="../media/image453.png"/><Relationship Id="rId79" Type="http://schemas.openxmlformats.org/officeDocument/2006/relationships/image" Target="../media/image449.png"/><Relationship Id="rId78" Type="http://schemas.openxmlformats.org/officeDocument/2006/relationships/image" Target="../media/image446.png"/><Relationship Id="rId71" Type="http://schemas.openxmlformats.org/officeDocument/2006/relationships/image" Target="../media/image467.png"/><Relationship Id="rId70" Type="http://schemas.openxmlformats.org/officeDocument/2006/relationships/image" Target="../media/image452.png"/><Relationship Id="rId62" Type="http://schemas.openxmlformats.org/officeDocument/2006/relationships/image" Target="../media/image434.png"/><Relationship Id="rId61" Type="http://schemas.openxmlformats.org/officeDocument/2006/relationships/image" Target="../media/image463.png"/><Relationship Id="rId64" Type="http://schemas.openxmlformats.org/officeDocument/2006/relationships/image" Target="../media/image461.png"/><Relationship Id="rId63" Type="http://schemas.openxmlformats.org/officeDocument/2006/relationships/image" Target="../media/image429.png"/><Relationship Id="rId66" Type="http://schemas.openxmlformats.org/officeDocument/2006/relationships/image" Target="../media/image430.png"/><Relationship Id="rId65" Type="http://schemas.openxmlformats.org/officeDocument/2006/relationships/image" Target="../media/image436.png"/><Relationship Id="rId68" Type="http://schemas.openxmlformats.org/officeDocument/2006/relationships/image" Target="../media/image438.png"/><Relationship Id="rId67" Type="http://schemas.openxmlformats.org/officeDocument/2006/relationships/image" Target="../media/image437.png"/><Relationship Id="rId60" Type="http://schemas.openxmlformats.org/officeDocument/2006/relationships/image" Target="../media/image435.png"/><Relationship Id="rId69" Type="http://schemas.openxmlformats.org/officeDocument/2006/relationships/image" Target="../media/image441.png"/><Relationship Id="rId51" Type="http://schemas.openxmlformats.org/officeDocument/2006/relationships/image" Target="../media/image418.png"/><Relationship Id="rId50" Type="http://schemas.openxmlformats.org/officeDocument/2006/relationships/image" Target="../media/image455.png"/><Relationship Id="rId53" Type="http://schemas.openxmlformats.org/officeDocument/2006/relationships/image" Target="../media/image426.png"/><Relationship Id="rId52" Type="http://schemas.openxmlformats.org/officeDocument/2006/relationships/image" Target="../media/image422.png"/><Relationship Id="rId55" Type="http://schemas.openxmlformats.org/officeDocument/2006/relationships/image" Target="../media/image439.png"/><Relationship Id="rId54" Type="http://schemas.openxmlformats.org/officeDocument/2006/relationships/image" Target="../media/image427.png"/><Relationship Id="rId57" Type="http://schemas.openxmlformats.org/officeDocument/2006/relationships/image" Target="../media/image448.png"/><Relationship Id="rId56" Type="http://schemas.openxmlformats.org/officeDocument/2006/relationships/image" Target="../media/image442.png"/><Relationship Id="rId59" Type="http://schemas.openxmlformats.org/officeDocument/2006/relationships/image" Target="../media/image432.png"/><Relationship Id="rId58" Type="http://schemas.openxmlformats.org/officeDocument/2006/relationships/image" Target="../media/image428.png"/><Relationship Id="rId107" Type="http://schemas.openxmlformats.org/officeDocument/2006/relationships/image" Target="../media/image473.png"/><Relationship Id="rId228" Type="http://schemas.openxmlformats.org/officeDocument/2006/relationships/image" Target="../media/image597.png"/><Relationship Id="rId349" Type="http://schemas.openxmlformats.org/officeDocument/2006/relationships/image" Target="../media/image972.png"/><Relationship Id="rId106" Type="http://schemas.openxmlformats.org/officeDocument/2006/relationships/image" Target="../media/image485.png"/><Relationship Id="rId227" Type="http://schemas.openxmlformats.org/officeDocument/2006/relationships/image" Target="../media/image612.png"/><Relationship Id="rId348" Type="http://schemas.openxmlformats.org/officeDocument/2006/relationships/image" Target="../media/image989.png"/><Relationship Id="rId105" Type="http://schemas.openxmlformats.org/officeDocument/2006/relationships/image" Target="../media/image469.png"/><Relationship Id="rId226" Type="http://schemas.openxmlformats.org/officeDocument/2006/relationships/image" Target="../media/image613.png"/><Relationship Id="rId347" Type="http://schemas.openxmlformats.org/officeDocument/2006/relationships/image" Target="../media/image974.png"/><Relationship Id="rId104" Type="http://schemas.openxmlformats.org/officeDocument/2006/relationships/image" Target="../media/image472.png"/><Relationship Id="rId225" Type="http://schemas.openxmlformats.org/officeDocument/2006/relationships/image" Target="../media/image602.png"/><Relationship Id="rId346" Type="http://schemas.openxmlformats.org/officeDocument/2006/relationships/image" Target="../media/image976.png"/><Relationship Id="rId109" Type="http://schemas.openxmlformats.org/officeDocument/2006/relationships/image" Target="../media/image487.png"/><Relationship Id="rId108" Type="http://schemas.openxmlformats.org/officeDocument/2006/relationships/image" Target="../media/image471.png"/><Relationship Id="rId229" Type="http://schemas.openxmlformats.org/officeDocument/2006/relationships/image" Target="../media/image618.png"/><Relationship Id="rId220" Type="http://schemas.openxmlformats.org/officeDocument/2006/relationships/image" Target="../media/image617.png"/><Relationship Id="rId341" Type="http://schemas.openxmlformats.org/officeDocument/2006/relationships/image" Target="../media/image965.png"/><Relationship Id="rId340" Type="http://schemas.openxmlformats.org/officeDocument/2006/relationships/image" Target="../media/image983.png"/><Relationship Id="rId103" Type="http://schemas.openxmlformats.org/officeDocument/2006/relationships/image" Target="../media/image476.png"/><Relationship Id="rId224" Type="http://schemas.openxmlformats.org/officeDocument/2006/relationships/image" Target="../media/image596.png"/><Relationship Id="rId345" Type="http://schemas.openxmlformats.org/officeDocument/2006/relationships/image" Target="../media/image966.png"/><Relationship Id="rId102" Type="http://schemas.openxmlformats.org/officeDocument/2006/relationships/image" Target="../media/image494.png"/><Relationship Id="rId223" Type="http://schemas.openxmlformats.org/officeDocument/2006/relationships/image" Target="../media/image593.png"/><Relationship Id="rId344" Type="http://schemas.openxmlformats.org/officeDocument/2006/relationships/image" Target="../media/image971.png"/><Relationship Id="rId101" Type="http://schemas.openxmlformats.org/officeDocument/2006/relationships/image" Target="../media/image482.png"/><Relationship Id="rId222" Type="http://schemas.openxmlformats.org/officeDocument/2006/relationships/image" Target="../media/image594.png"/><Relationship Id="rId343" Type="http://schemas.openxmlformats.org/officeDocument/2006/relationships/image" Target="../media/image980.png"/><Relationship Id="rId100" Type="http://schemas.openxmlformats.org/officeDocument/2006/relationships/image" Target="../media/image481.png"/><Relationship Id="rId221" Type="http://schemas.openxmlformats.org/officeDocument/2006/relationships/image" Target="../media/image600.png"/><Relationship Id="rId342" Type="http://schemas.openxmlformats.org/officeDocument/2006/relationships/image" Target="../media/image969.png"/><Relationship Id="rId217" Type="http://schemas.openxmlformats.org/officeDocument/2006/relationships/image" Target="../media/image21.png"/><Relationship Id="rId338" Type="http://schemas.openxmlformats.org/officeDocument/2006/relationships/image" Target="../media/image964.png"/><Relationship Id="rId216" Type="http://schemas.openxmlformats.org/officeDocument/2006/relationships/image" Target="../media/image595.png"/><Relationship Id="rId337" Type="http://schemas.openxmlformats.org/officeDocument/2006/relationships/image" Target="../media/image970.png"/><Relationship Id="rId215" Type="http://schemas.openxmlformats.org/officeDocument/2006/relationships/image" Target="../media/image610.png"/><Relationship Id="rId336" Type="http://schemas.openxmlformats.org/officeDocument/2006/relationships/image" Target="../media/image961.png"/><Relationship Id="rId214" Type="http://schemas.openxmlformats.org/officeDocument/2006/relationships/image" Target="../media/image609.png"/><Relationship Id="rId335" Type="http://schemas.openxmlformats.org/officeDocument/2006/relationships/image" Target="../media/image967.png"/><Relationship Id="rId219" Type="http://schemas.openxmlformats.org/officeDocument/2006/relationships/image" Target="../media/image601.png"/><Relationship Id="rId218" Type="http://schemas.openxmlformats.org/officeDocument/2006/relationships/image" Target="../media/image598.png"/><Relationship Id="rId339" Type="http://schemas.openxmlformats.org/officeDocument/2006/relationships/image" Target="../media/image981.png"/><Relationship Id="rId330" Type="http://schemas.openxmlformats.org/officeDocument/2006/relationships/image" Target="../media/image956.png"/><Relationship Id="rId213" Type="http://schemas.openxmlformats.org/officeDocument/2006/relationships/image" Target="../media/image582.png"/><Relationship Id="rId334" Type="http://schemas.openxmlformats.org/officeDocument/2006/relationships/image" Target="../media/image7.png"/><Relationship Id="rId212" Type="http://schemas.openxmlformats.org/officeDocument/2006/relationships/image" Target="../media/image579.png"/><Relationship Id="rId333" Type="http://schemas.openxmlformats.org/officeDocument/2006/relationships/image" Target="../media/image2.png"/><Relationship Id="rId211" Type="http://schemas.openxmlformats.org/officeDocument/2006/relationships/image" Target="../media/image581.png"/><Relationship Id="rId332" Type="http://schemas.openxmlformats.org/officeDocument/2006/relationships/image" Target="../media/image960.png"/><Relationship Id="rId210" Type="http://schemas.openxmlformats.org/officeDocument/2006/relationships/image" Target="../media/image587.png"/><Relationship Id="rId331" Type="http://schemas.openxmlformats.org/officeDocument/2006/relationships/image" Target="../media/image954.png"/><Relationship Id="rId370" Type="http://schemas.openxmlformats.org/officeDocument/2006/relationships/image" Target="../media/image996.png"/><Relationship Id="rId129" Type="http://schemas.openxmlformats.org/officeDocument/2006/relationships/image" Target="../media/image500.png"/><Relationship Id="rId128" Type="http://schemas.openxmlformats.org/officeDocument/2006/relationships/image" Target="../media/image507.png"/><Relationship Id="rId249" Type="http://schemas.openxmlformats.org/officeDocument/2006/relationships/image" Target="../media/image620.png"/><Relationship Id="rId127" Type="http://schemas.openxmlformats.org/officeDocument/2006/relationships/image" Target="../media/image522.png"/><Relationship Id="rId248" Type="http://schemas.openxmlformats.org/officeDocument/2006/relationships/image" Target="../media/image644.png"/><Relationship Id="rId369" Type="http://schemas.openxmlformats.org/officeDocument/2006/relationships/image" Target="../media/image994.png"/><Relationship Id="rId126" Type="http://schemas.openxmlformats.org/officeDocument/2006/relationships/image" Target="../media/image505.png"/><Relationship Id="rId247" Type="http://schemas.openxmlformats.org/officeDocument/2006/relationships/image" Target="../media/image614.png"/><Relationship Id="rId368" Type="http://schemas.openxmlformats.org/officeDocument/2006/relationships/image" Target="../media/image991.png"/><Relationship Id="rId121" Type="http://schemas.openxmlformats.org/officeDocument/2006/relationships/image" Target="../media/image491.png"/><Relationship Id="rId242" Type="http://schemas.openxmlformats.org/officeDocument/2006/relationships/image" Target="../media/image608.png"/><Relationship Id="rId363" Type="http://schemas.openxmlformats.org/officeDocument/2006/relationships/image" Target="../media/image990.png"/><Relationship Id="rId120" Type="http://schemas.openxmlformats.org/officeDocument/2006/relationships/image" Target="../media/image489.png"/><Relationship Id="rId241" Type="http://schemas.openxmlformats.org/officeDocument/2006/relationships/image" Target="../media/image621.png"/><Relationship Id="rId362" Type="http://schemas.openxmlformats.org/officeDocument/2006/relationships/image" Target="../media/image1000.png"/><Relationship Id="rId240" Type="http://schemas.openxmlformats.org/officeDocument/2006/relationships/image" Target="../media/image623.png"/><Relationship Id="rId361" Type="http://schemas.openxmlformats.org/officeDocument/2006/relationships/image" Target="../media/image988.png"/><Relationship Id="rId360" Type="http://schemas.openxmlformats.org/officeDocument/2006/relationships/image" Target="../media/image1002.png"/><Relationship Id="rId125" Type="http://schemas.openxmlformats.org/officeDocument/2006/relationships/image" Target="../media/image515.png"/><Relationship Id="rId246" Type="http://schemas.openxmlformats.org/officeDocument/2006/relationships/image" Target="../media/image624.png"/><Relationship Id="rId367" Type="http://schemas.openxmlformats.org/officeDocument/2006/relationships/image" Target="../media/image1011.png"/><Relationship Id="rId124" Type="http://schemas.openxmlformats.org/officeDocument/2006/relationships/image" Target="../media/image490.png"/><Relationship Id="rId245" Type="http://schemas.openxmlformats.org/officeDocument/2006/relationships/image" Target="../media/image622.png"/><Relationship Id="rId366" Type="http://schemas.openxmlformats.org/officeDocument/2006/relationships/image" Target="../media/image992.png"/><Relationship Id="rId123" Type="http://schemas.openxmlformats.org/officeDocument/2006/relationships/image" Target="../media/image502.png"/><Relationship Id="rId244" Type="http://schemas.openxmlformats.org/officeDocument/2006/relationships/image" Target="../media/image628.png"/><Relationship Id="rId365" Type="http://schemas.openxmlformats.org/officeDocument/2006/relationships/image" Target="../media/image999.png"/><Relationship Id="rId122" Type="http://schemas.openxmlformats.org/officeDocument/2006/relationships/image" Target="../media/image495.png"/><Relationship Id="rId243" Type="http://schemas.openxmlformats.org/officeDocument/2006/relationships/image" Target="../media/image718.png"/><Relationship Id="rId364" Type="http://schemas.openxmlformats.org/officeDocument/2006/relationships/image" Target="../media/image1016.png"/><Relationship Id="rId95" Type="http://schemas.openxmlformats.org/officeDocument/2006/relationships/image" Target="../media/image477.png"/><Relationship Id="rId94" Type="http://schemas.openxmlformats.org/officeDocument/2006/relationships/image" Target="../media/image475.png"/><Relationship Id="rId97" Type="http://schemas.openxmlformats.org/officeDocument/2006/relationships/image" Target="../media/image499.png"/><Relationship Id="rId96" Type="http://schemas.openxmlformats.org/officeDocument/2006/relationships/image" Target="../media/image470.png"/><Relationship Id="rId99" Type="http://schemas.openxmlformats.org/officeDocument/2006/relationships/image" Target="../media/image484.png"/><Relationship Id="rId98" Type="http://schemas.openxmlformats.org/officeDocument/2006/relationships/image" Target="../media/image466.png"/><Relationship Id="rId91" Type="http://schemas.openxmlformats.org/officeDocument/2006/relationships/image" Target="../media/image460.png"/><Relationship Id="rId90" Type="http://schemas.openxmlformats.org/officeDocument/2006/relationships/image" Target="../media/image465.png"/><Relationship Id="rId93" Type="http://schemas.openxmlformats.org/officeDocument/2006/relationships/image" Target="../media/image468.png"/><Relationship Id="rId92" Type="http://schemas.openxmlformats.org/officeDocument/2006/relationships/image" Target="../media/image464.png"/><Relationship Id="rId118" Type="http://schemas.openxmlformats.org/officeDocument/2006/relationships/image" Target="../media/image498.png"/><Relationship Id="rId239" Type="http://schemas.openxmlformats.org/officeDocument/2006/relationships/image" Target="../media/image604.png"/><Relationship Id="rId117" Type="http://schemas.openxmlformats.org/officeDocument/2006/relationships/image" Target="../media/image486.png"/><Relationship Id="rId238" Type="http://schemas.openxmlformats.org/officeDocument/2006/relationships/image" Target="../media/image607.png"/><Relationship Id="rId359" Type="http://schemas.openxmlformats.org/officeDocument/2006/relationships/image" Target="../media/image986.png"/><Relationship Id="rId116" Type="http://schemas.openxmlformats.org/officeDocument/2006/relationships/image" Target="../media/image496.png"/><Relationship Id="rId237" Type="http://schemas.openxmlformats.org/officeDocument/2006/relationships/image" Target="../media/image619.png"/><Relationship Id="rId358" Type="http://schemas.openxmlformats.org/officeDocument/2006/relationships/image" Target="../media/image993.png"/><Relationship Id="rId115" Type="http://schemas.openxmlformats.org/officeDocument/2006/relationships/image" Target="../media/image483.png"/><Relationship Id="rId236" Type="http://schemas.openxmlformats.org/officeDocument/2006/relationships/image" Target="../media/image616.png"/><Relationship Id="rId357" Type="http://schemas.openxmlformats.org/officeDocument/2006/relationships/image" Target="../media/image982.png"/><Relationship Id="rId119" Type="http://schemas.openxmlformats.org/officeDocument/2006/relationships/image" Target="../media/image493.png"/><Relationship Id="rId110" Type="http://schemas.openxmlformats.org/officeDocument/2006/relationships/image" Target="../media/image474.png"/><Relationship Id="rId231" Type="http://schemas.openxmlformats.org/officeDocument/2006/relationships/image" Target="../media/image606.png"/><Relationship Id="rId352" Type="http://schemas.openxmlformats.org/officeDocument/2006/relationships/image" Target="../media/image979.png"/><Relationship Id="rId230" Type="http://schemas.openxmlformats.org/officeDocument/2006/relationships/image" Target="../media/image603.png"/><Relationship Id="rId351" Type="http://schemas.openxmlformats.org/officeDocument/2006/relationships/image" Target="../media/image973.png"/><Relationship Id="rId350" Type="http://schemas.openxmlformats.org/officeDocument/2006/relationships/image" Target="../media/image987.png"/><Relationship Id="rId114" Type="http://schemas.openxmlformats.org/officeDocument/2006/relationships/image" Target="../media/image480.png"/><Relationship Id="rId235" Type="http://schemas.openxmlformats.org/officeDocument/2006/relationships/image" Target="../media/image615.png"/><Relationship Id="rId356" Type="http://schemas.openxmlformats.org/officeDocument/2006/relationships/image" Target="../media/image978.png"/><Relationship Id="rId113" Type="http://schemas.openxmlformats.org/officeDocument/2006/relationships/image" Target="../media/image478.png"/><Relationship Id="rId234" Type="http://schemas.openxmlformats.org/officeDocument/2006/relationships/image" Target="../media/image599.png"/><Relationship Id="rId355" Type="http://schemas.openxmlformats.org/officeDocument/2006/relationships/image" Target="../media/image984.png"/><Relationship Id="rId112" Type="http://schemas.openxmlformats.org/officeDocument/2006/relationships/image" Target="../media/image479.png"/><Relationship Id="rId233" Type="http://schemas.openxmlformats.org/officeDocument/2006/relationships/image" Target="../media/image605.png"/><Relationship Id="rId354" Type="http://schemas.openxmlformats.org/officeDocument/2006/relationships/image" Target="../media/image975.png"/><Relationship Id="rId111" Type="http://schemas.openxmlformats.org/officeDocument/2006/relationships/image" Target="../media/image488.png"/><Relationship Id="rId232" Type="http://schemas.openxmlformats.org/officeDocument/2006/relationships/image" Target="../media/image611.png"/><Relationship Id="rId353" Type="http://schemas.openxmlformats.org/officeDocument/2006/relationships/image" Target="../media/image977.png"/><Relationship Id="rId305" Type="http://schemas.openxmlformats.org/officeDocument/2006/relationships/image" Target="../media/image922.png"/><Relationship Id="rId426" Type="http://schemas.openxmlformats.org/officeDocument/2006/relationships/image" Target="../media/image1067.png"/><Relationship Id="rId304" Type="http://schemas.openxmlformats.org/officeDocument/2006/relationships/image" Target="../media/image939.png"/><Relationship Id="rId425" Type="http://schemas.openxmlformats.org/officeDocument/2006/relationships/image" Target="../media/image1053.png"/><Relationship Id="rId303" Type="http://schemas.openxmlformats.org/officeDocument/2006/relationships/image" Target="../media/image930.png"/><Relationship Id="rId424" Type="http://schemas.openxmlformats.org/officeDocument/2006/relationships/image" Target="../media/image1049.png"/><Relationship Id="rId302" Type="http://schemas.openxmlformats.org/officeDocument/2006/relationships/image" Target="../media/image921.png"/><Relationship Id="rId423" Type="http://schemas.openxmlformats.org/officeDocument/2006/relationships/image" Target="../media/image1056.png"/><Relationship Id="rId309" Type="http://schemas.openxmlformats.org/officeDocument/2006/relationships/image" Target="../media/image949.png"/><Relationship Id="rId308" Type="http://schemas.openxmlformats.org/officeDocument/2006/relationships/image" Target="../media/image928.png"/><Relationship Id="rId429" Type="http://schemas.openxmlformats.org/officeDocument/2006/relationships/image" Target="../media/image1052.png"/><Relationship Id="rId307" Type="http://schemas.openxmlformats.org/officeDocument/2006/relationships/image" Target="../media/image927.png"/><Relationship Id="rId428" Type="http://schemas.openxmlformats.org/officeDocument/2006/relationships/image" Target="../media/image1051.png"/><Relationship Id="rId306" Type="http://schemas.openxmlformats.org/officeDocument/2006/relationships/image" Target="../media/image929.png"/><Relationship Id="rId427" Type="http://schemas.openxmlformats.org/officeDocument/2006/relationships/image" Target="../media/image1058.png"/><Relationship Id="rId301" Type="http://schemas.openxmlformats.org/officeDocument/2006/relationships/image" Target="../media/image935.png"/><Relationship Id="rId422" Type="http://schemas.openxmlformats.org/officeDocument/2006/relationships/image" Target="../media/image1040.png"/><Relationship Id="rId300" Type="http://schemas.openxmlformats.org/officeDocument/2006/relationships/image" Target="../media/image926.png"/><Relationship Id="rId421" Type="http://schemas.openxmlformats.org/officeDocument/2006/relationships/image" Target="../media/image1045.png"/><Relationship Id="rId420" Type="http://schemas.openxmlformats.org/officeDocument/2006/relationships/image" Target="../media/image1059.png"/><Relationship Id="rId415" Type="http://schemas.openxmlformats.org/officeDocument/2006/relationships/image" Target="../media/image1043.png"/><Relationship Id="rId414" Type="http://schemas.openxmlformats.org/officeDocument/2006/relationships/image" Target="../media/image1074.png"/><Relationship Id="rId413" Type="http://schemas.openxmlformats.org/officeDocument/2006/relationships/image" Target="../media/image1047.png"/><Relationship Id="rId412" Type="http://schemas.openxmlformats.org/officeDocument/2006/relationships/image" Target="../media/image1046.png"/><Relationship Id="rId419" Type="http://schemas.openxmlformats.org/officeDocument/2006/relationships/image" Target="../media/image1041.png"/><Relationship Id="rId418" Type="http://schemas.openxmlformats.org/officeDocument/2006/relationships/image" Target="../media/image1048.png"/><Relationship Id="rId417" Type="http://schemas.openxmlformats.org/officeDocument/2006/relationships/image" Target="../media/image1050.png"/><Relationship Id="rId416" Type="http://schemas.openxmlformats.org/officeDocument/2006/relationships/image" Target="../media/image1042.png"/><Relationship Id="rId411" Type="http://schemas.openxmlformats.org/officeDocument/2006/relationships/image" Target="../media/image1032.png"/><Relationship Id="rId410" Type="http://schemas.openxmlformats.org/officeDocument/2006/relationships/image" Target="../media/image1029.png"/><Relationship Id="rId206" Type="http://schemas.openxmlformats.org/officeDocument/2006/relationships/image" Target="../media/image589.png"/><Relationship Id="rId327" Type="http://schemas.openxmlformats.org/officeDocument/2006/relationships/image" Target="../media/image963.png"/><Relationship Id="rId205" Type="http://schemas.openxmlformats.org/officeDocument/2006/relationships/image" Target="../media/image578.png"/><Relationship Id="rId326" Type="http://schemas.openxmlformats.org/officeDocument/2006/relationships/image" Target="../media/image985.png"/><Relationship Id="rId204" Type="http://schemas.openxmlformats.org/officeDocument/2006/relationships/image" Target="../media/image591.png"/><Relationship Id="rId325" Type="http://schemas.openxmlformats.org/officeDocument/2006/relationships/image" Target="../media/image968.png"/><Relationship Id="rId203" Type="http://schemas.openxmlformats.org/officeDocument/2006/relationships/image" Target="../media/image566.png"/><Relationship Id="rId324" Type="http://schemas.openxmlformats.org/officeDocument/2006/relationships/image" Target="../media/image944.png"/><Relationship Id="rId209" Type="http://schemas.openxmlformats.org/officeDocument/2006/relationships/image" Target="../media/image577.png"/><Relationship Id="rId208" Type="http://schemas.openxmlformats.org/officeDocument/2006/relationships/image" Target="../media/image585.png"/><Relationship Id="rId329" Type="http://schemas.openxmlformats.org/officeDocument/2006/relationships/image" Target="../media/image957.png"/><Relationship Id="rId207" Type="http://schemas.openxmlformats.org/officeDocument/2006/relationships/image" Target="../media/image590.png"/><Relationship Id="rId328" Type="http://schemas.openxmlformats.org/officeDocument/2006/relationships/image" Target="../media/image958.png"/><Relationship Id="rId440" Type="http://schemas.openxmlformats.org/officeDocument/2006/relationships/image" Target="../media/image1073.png"/><Relationship Id="rId202" Type="http://schemas.openxmlformats.org/officeDocument/2006/relationships/image" Target="../media/image580.png"/><Relationship Id="rId323" Type="http://schemas.openxmlformats.org/officeDocument/2006/relationships/image" Target="../media/image951.png"/><Relationship Id="rId201" Type="http://schemas.openxmlformats.org/officeDocument/2006/relationships/image" Target="../media/image568.png"/><Relationship Id="rId322" Type="http://schemas.openxmlformats.org/officeDocument/2006/relationships/image" Target="../media/image943.png"/><Relationship Id="rId200" Type="http://schemas.openxmlformats.org/officeDocument/2006/relationships/image" Target="../media/image571.png"/><Relationship Id="rId321" Type="http://schemas.openxmlformats.org/officeDocument/2006/relationships/image" Target="../media/image942.png"/><Relationship Id="rId320" Type="http://schemas.openxmlformats.org/officeDocument/2006/relationships/image" Target="../media/image962.png"/><Relationship Id="rId316" Type="http://schemas.openxmlformats.org/officeDocument/2006/relationships/image" Target="../media/image941.png"/><Relationship Id="rId437" Type="http://schemas.openxmlformats.org/officeDocument/2006/relationships/image" Target="../media/image1070.png"/><Relationship Id="rId315" Type="http://schemas.openxmlformats.org/officeDocument/2006/relationships/image" Target="../media/image945.png"/><Relationship Id="rId436" Type="http://schemas.openxmlformats.org/officeDocument/2006/relationships/image" Target="../media/image1069.png"/><Relationship Id="rId314" Type="http://schemas.openxmlformats.org/officeDocument/2006/relationships/image" Target="../media/image934.png"/><Relationship Id="rId435" Type="http://schemas.openxmlformats.org/officeDocument/2006/relationships/image" Target="../media/image1054.png"/><Relationship Id="rId313" Type="http://schemas.openxmlformats.org/officeDocument/2006/relationships/image" Target="../media/image946.png"/><Relationship Id="rId434" Type="http://schemas.openxmlformats.org/officeDocument/2006/relationships/image" Target="../media/image1065.png"/><Relationship Id="rId319" Type="http://schemas.openxmlformats.org/officeDocument/2006/relationships/image" Target="../media/image947.png"/><Relationship Id="rId318" Type="http://schemas.openxmlformats.org/officeDocument/2006/relationships/image" Target="../media/image959.png"/><Relationship Id="rId439" Type="http://schemas.openxmlformats.org/officeDocument/2006/relationships/image" Target="../media/image1062.png"/><Relationship Id="rId317" Type="http://schemas.openxmlformats.org/officeDocument/2006/relationships/image" Target="../media/image940.png"/><Relationship Id="rId438" Type="http://schemas.openxmlformats.org/officeDocument/2006/relationships/image" Target="../media/image1066.png"/><Relationship Id="rId312" Type="http://schemas.openxmlformats.org/officeDocument/2006/relationships/image" Target="../media/image933.png"/><Relationship Id="rId433" Type="http://schemas.openxmlformats.org/officeDocument/2006/relationships/image" Target="../media/image1087.png"/><Relationship Id="rId311" Type="http://schemas.openxmlformats.org/officeDocument/2006/relationships/image" Target="../media/image948.png"/><Relationship Id="rId432" Type="http://schemas.openxmlformats.org/officeDocument/2006/relationships/image" Target="../media/image1055.png"/><Relationship Id="rId310" Type="http://schemas.openxmlformats.org/officeDocument/2006/relationships/image" Target="../media/image937.png"/><Relationship Id="rId431" Type="http://schemas.openxmlformats.org/officeDocument/2006/relationships/image" Target="../media/image1084.png"/><Relationship Id="rId430" Type="http://schemas.openxmlformats.org/officeDocument/2006/relationships/image" Target="../media/image1061.png"/></Relationships>
</file>

<file path=ppt/slides/_rels/slide5.xml.rels><?xml version="1.0" encoding="UTF-8" standalone="yes"?><Relationships xmlns="http://schemas.openxmlformats.org/package/2006/relationships"><Relationship Id="rId183" Type="http://schemas.openxmlformats.org/officeDocument/2006/relationships/image" Target="../media/image1240.png"/><Relationship Id="rId182" Type="http://schemas.openxmlformats.org/officeDocument/2006/relationships/image" Target="../media/image1260.png"/><Relationship Id="rId181" Type="http://schemas.openxmlformats.org/officeDocument/2006/relationships/image" Target="../media/image1249.png"/><Relationship Id="rId180" Type="http://schemas.openxmlformats.org/officeDocument/2006/relationships/image" Target="../media/image1250.png"/><Relationship Id="rId176" Type="http://schemas.openxmlformats.org/officeDocument/2006/relationships/image" Target="../media/image1236.png"/><Relationship Id="rId175" Type="http://schemas.openxmlformats.org/officeDocument/2006/relationships/image" Target="../media/image1233.png"/><Relationship Id="rId174" Type="http://schemas.openxmlformats.org/officeDocument/2006/relationships/image" Target="../media/image1254.png"/><Relationship Id="rId173" Type="http://schemas.openxmlformats.org/officeDocument/2006/relationships/image" Target="../media/image1244.png"/><Relationship Id="rId179" Type="http://schemas.openxmlformats.org/officeDocument/2006/relationships/image" Target="../media/image1268.png"/><Relationship Id="rId178" Type="http://schemas.openxmlformats.org/officeDocument/2006/relationships/image" Target="../media/image1242.png"/><Relationship Id="rId177" Type="http://schemas.openxmlformats.org/officeDocument/2006/relationships/image" Target="../media/image1247.png"/><Relationship Id="rId150" Type="http://schemas.openxmlformats.org/officeDocument/2006/relationships/image" Target="../media/image12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149" Type="http://schemas.openxmlformats.org/officeDocument/2006/relationships/image" Target="../media/image1227.png"/><Relationship Id="rId4" Type="http://schemas.openxmlformats.org/officeDocument/2006/relationships/image" Target="../media/image1093.png"/><Relationship Id="rId148" Type="http://schemas.openxmlformats.org/officeDocument/2006/relationships/image" Target="../media/image1207.png"/><Relationship Id="rId9" Type="http://schemas.openxmlformats.org/officeDocument/2006/relationships/image" Target="../media/image1075.png"/><Relationship Id="rId143" Type="http://schemas.openxmlformats.org/officeDocument/2006/relationships/image" Target="../media/image1215.png"/><Relationship Id="rId142" Type="http://schemas.openxmlformats.org/officeDocument/2006/relationships/image" Target="../media/image1213.png"/><Relationship Id="rId141" Type="http://schemas.openxmlformats.org/officeDocument/2006/relationships/image" Target="../media/image1206.png"/><Relationship Id="rId140" Type="http://schemas.openxmlformats.org/officeDocument/2006/relationships/image" Target="../media/image1201.png"/><Relationship Id="rId5" Type="http://schemas.openxmlformats.org/officeDocument/2006/relationships/image" Target="../media/image1079.png"/><Relationship Id="rId147" Type="http://schemas.openxmlformats.org/officeDocument/2006/relationships/image" Target="../media/image1228.png"/><Relationship Id="rId6" Type="http://schemas.openxmlformats.org/officeDocument/2006/relationships/image" Target="../media/image1068.png"/><Relationship Id="rId146" Type="http://schemas.openxmlformats.org/officeDocument/2006/relationships/image" Target="../media/image1221.png"/><Relationship Id="rId7" Type="http://schemas.openxmlformats.org/officeDocument/2006/relationships/image" Target="../media/image1064.png"/><Relationship Id="rId145" Type="http://schemas.openxmlformats.org/officeDocument/2006/relationships/image" Target="../media/image1208.png"/><Relationship Id="rId8" Type="http://schemas.openxmlformats.org/officeDocument/2006/relationships/image" Target="../media/image1072.png"/><Relationship Id="rId144" Type="http://schemas.openxmlformats.org/officeDocument/2006/relationships/image" Target="../media/image1212.png"/><Relationship Id="rId139" Type="http://schemas.openxmlformats.org/officeDocument/2006/relationships/image" Target="../media/image1217.png"/><Relationship Id="rId138" Type="http://schemas.openxmlformats.org/officeDocument/2006/relationships/image" Target="../media/image1209.png"/><Relationship Id="rId137" Type="http://schemas.openxmlformats.org/officeDocument/2006/relationships/image" Target="../media/image1205.png"/><Relationship Id="rId132" Type="http://schemas.openxmlformats.org/officeDocument/2006/relationships/image" Target="../media/image1198.png"/><Relationship Id="rId131" Type="http://schemas.openxmlformats.org/officeDocument/2006/relationships/image" Target="../media/image1194.png"/><Relationship Id="rId130" Type="http://schemas.openxmlformats.org/officeDocument/2006/relationships/image" Target="../media/image1192.png"/><Relationship Id="rId136" Type="http://schemas.openxmlformats.org/officeDocument/2006/relationships/image" Target="../media/image1193.png"/><Relationship Id="rId135" Type="http://schemas.openxmlformats.org/officeDocument/2006/relationships/image" Target="../media/image1200.png"/><Relationship Id="rId134" Type="http://schemas.openxmlformats.org/officeDocument/2006/relationships/image" Target="../media/image1195.png"/><Relationship Id="rId133" Type="http://schemas.openxmlformats.org/officeDocument/2006/relationships/image" Target="../media/image1197.png"/><Relationship Id="rId172" Type="http://schemas.openxmlformats.org/officeDocument/2006/relationships/image" Target="../media/image1238.png"/><Relationship Id="rId171" Type="http://schemas.openxmlformats.org/officeDocument/2006/relationships/image" Target="../media/image1239.png"/><Relationship Id="rId170" Type="http://schemas.openxmlformats.org/officeDocument/2006/relationships/image" Target="../media/image1261.png"/><Relationship Id="rId165" Type="http://schemas.openxmlformats.org/officeDocument/2006/relationships/image" Target="../media/image1231.png"/><Relationship Id="rId164" Type="http://schemas.openxmlformats.org/officeDocument/2006/relationships/image" Target="../media/image1220.png"/><Relationship Id="rId163" Type="http://schemas.openxmlformats.org/officeDocument/2006/relationships/image" Target="../media/image1222.png"/><Relationship Id="rId162" Type="http://schemas.openxmlformats.org/officeDocument/2006/relationships/image" Target="../media/image1257.png"/><Relationship Id="rId169" Type="http://schemas.openxmlformats.org/officeDocument/2006/relationships/image" Target="../media/image1230.png"/><Relationship Id="rId168" Type="http://schemas.openxmlformats.org/officeDocument/2006/relationships/image" Target="../media/image1235.png"/><Relationship Id="rId167" Type="http://schemas.openxmlformats.org/officeDocument/2006/relationships/image" Target="../media/image1229.png"/><Relationship Id="rId166" Type="http://schemas.openxmlformats.org/officeDocument/2006/relationships/image" Target="../media/image1251.png"/><Relationship Id="rId161" Type="http://schemas.openxmlformats.org/officeDocument/2006/relationships/image" Target="../media/image1234.png"/><Relationship Id="rId160" Type="http://schemas.openxmlformats.org/officeDocument/2006/relationships/image" Target="../media/image1232.png"/><Relationship Id="rId159" Type="http://schemas.openxmlformats.org/officeDocument/2006/relationships/image" Target="../media/image1225.png"/><Relationship Id="rId154" Type="http://schemas.openxmlformats.org/officeDocument/2006/relationships/image" Target="../media/image1223.png"/><Relationship Id="rId153" Type="http://schemas.openxmlformats.org/officeDocument/2006/relationships/image" Target="../media/image1211.png"/><Relationship Id="rId152" Type="http://schemas.openxmlformats.org/officeDocument/2006/relationships/image" Target="../media/image1218.png"/><Relationship Id="rId151" Type="http://schemas.openxmlformats.org/officeDocument/2006/relationships/image" Target="../media/image1224.png"/><Relationship Id="rId158" Type="http://schemas.openxmlformats.org/officeDocument/2006/relationships/image" Target="../media/image1237.png"/><Relationship Id="rId157" Type="http://schemas.openxmlformats.org/officeDocument/2006/relationships/image" Target="../media/image1219.png"/><Relationship Id="rId156" Type="http://schemas.openxmlformats.org/officeDocument/2006/relationships/image" Target="../media/image1226.png"/><Relationship Id="rId155" Type="http://schemas.openxmlformats.org/officeDocument/2006/relationships/image" Target="../media/image1241.png"/><Relationship Id="rId40" Type="http://schemas.openxmlformats.org/officeDocument/2006/relationships/image" Target="../media/image1117.png"/><Relationship Id="rId42" Type="http://schemas.openxmlformats.org/officeDocument/2006/relationships/image" Target="../media/image1106.png"/><Relationship Id="rId41" Type="http://schemas.openxmlformats.org/officeDocument/2006/relationships/image" Target="../media/image1111.png"/><Relationship Id="rId44" Type="http://schemas.openxmlformats.org/officeDocument/2006/relationships/image" Target="../media/image1098.png"/><Relationship Id="rId43" Type="http://schemas.openxmlformats.org/officeDocument/2006/relationships/image" Target="../media/image1100.png"/><Relationship Id="rId46" Type="http://schemas.openxmlformats.org/officeDocument/2006/relationships/image" Target="../media/image1116.png"/><Relationship Id="rId45" Type="http://schemas.openxmlformats.org/officeDocument/2006/relationships/image" Target="../media/image1128.png"/><Relationship Id="rId48" Type="http://schemas.openxmlformats.org/officeDocument/2006/relationships/image" Target="../media/image1147.png"/><Relationship Id="rId47" Type="http://schemas.openxmlformats.org/officeDocument/2006/relationships/image" Target="../media/image1114.png"/><Relationship Id="rId49" Type="http://schemas.openxmlformats.org/officeDocument/2006/relationships/image" Target="../media/image1119.png"/><Relationship Id="rId31" Type="http://schemas.openxmlformats.org/officeDocument/2006/relationships/image" Target="../media/image1097.png"/><Relationship Id="rId30" Type="http://schemas.openxmlformats.org/officeDocument/2006/relationships/image" Target="../media/image1109.png"/><Relationship Id="rId33" Type="http://schemas.openxmlformats.org/officeDocument/2006/relationships/image" Target="../media/image1113.png"/><Relationship Id="rId32" Type="http://schemas.openxmlformats.org/officeDocument/2006/relationships/image" Target="../media/image1108.png"/><Relationship Id="rId35" Type="http://schemas.openxmlformats.org/officeDocument/2006/relationships/image" Target="../media/image1107.png"/><Relationship Id="rId34" Type="http://schemas.openxmlformats.org/officeDocument/2006/relationships/image" Target="../media/image1101.png"/><Relationship Id="rId37" Type="http://schemas.openxmlformats.org/officeDocument/2006/relationships/image" Target="../media/image1096.png"/><Relationship Id="rId36" Type="http://schemas.openxmlformats.org/officeDocument/2006/relationships/image" Target="../media/image1099.png"/><Relationship Id="rId39" Type="http://schemas.openxmlformats.org/officeDocument/2006/relationships/image" Target="../media/image1103.png"/><Relationship Id="rId38" Type="http://schemas.openxmlformats.org/officeDocument/2006/relationships/image" Target="../media/image1110.png"/><Relationship Id="rId20" Type="http://schemas.openxmlformats.org/officeDocument/2006/relationships/image" Target="../media/image1094.png"/><Relationship Id="rId22" Type="http://schemas.openxmlformats.org/officeDocument/2006/relationships/image" Target="../media/image1092.png"/><Relationship Id="rId21" Type="http://schemas.openxmlformats.org/officeDocument/2006/relationships/image" Target="../media/image1089.png"/><Relationship Id="rId24" Type="http://schemas.openxmlformats.org/officeDocument/2006/relationships/image" Target="../media/image1083.png"/><Relationship Id="rId23" Type="http://schemas.openxmlformats.org/officeDocument/2006/relationships/image" Target="../media/image1102.png"/><Relationship Id="rId26" Type="http://schemas.openxmlformats.org/officeDocument/2006/relationships/image" Target="../media/image1095.png"/><Relationship Id="rId25" Type="http://schemas.openxmlformats.org/officeDocument/2006/relationships/image" Target="../media/image1086.png"/><Relationship Id="rId28" Type="http://schemas.openxmlformats.org/officeDocument/2006/relationships/image" Target="../media/image1091.png"/><Relationship Id="rId27" Type="http://schemas.openxmlformats.org/officeDocument/2006/relationships/image" Target="../media/image1090.png"/><Relationship Id="rId29" Type="http://schemas.openxmlformats.org/officeDocument/2006/relationships/image" Target="../media/image1104.png"/><Relationship Id="rId11" Type="http://schemas.openxmlformats.org/officeDocument/2006/relationships/image" Target="../media/image1071.png"/><Relationship Id="rId10" Type="http://schemas.openxmlformats.org/officeDocument/2006/relationships/image" Target="../media/image1081.png"/><Relationship Id="rId13" Type="http://schemas.openxmlformats.org/officeDocument/2006/relationships/image" Target="../media/image1082.png"/><Relationship Id="rId12" Type="http://schemas.openxmlformats.org/officeDocument/2006/relationships/image" Target="../media/image1078.png"/><Relationship Id="rId15" Type="http://schemas.openxmlformats.org/officeDocument/2006/relationships/image" Target="../media/image1077.png"/><Relationship Id="rId14" Type="http://schemas.openxmlformats.org/officeDocument/2006/relationships/image" Target="../media/image1088.png"/><Relationship Id="rId17" Type="http://schemas.openxmlformats.org/officeDocument/2006/relationships/image" Target="../media/image1085.png"/><Relationship Id="rId16" Type="http://schemas.openxmlformats.org/officeDocument/2006/relationships/image" Target="../media/image1105.png"/><Relationship Id="rId19" Type="http://schemas.openxmlformats.org/officeDocument/2006/relationships/image" Target="../media/image1080.png"/><Relationship Id="rId18" Type="http://schemas.openxmlformats.org/officeDocument/2006/relationships/image" Target="../media/image1076.png"/><Relationship Id="rId84" Type="http://schemas.openxmlformats.org/officeDocument/2006/relationships/image" Target="../media/image1161.png"/><Relationship Id="rId83" Type="http://schemas.openxmlformats.org/officeDocument/2006/relationships/image" Target="../media/image1168.png"/><Relationship Id="rId86" Type="http://schemas.openxmlformats.org/officeDocument/2006/relationships/image" Target="../media/image1149.png"/><Relationship Id="rId85" Type="http://schemas.openxmlformats.org/officeDocument/2006/relationships/image" Target="../media/image1155.png"/><Relationship Id="rId88" Type="http://schemas.openxmlformats.org/officeDocument/2006/relationships/image" Target="../media/image1166.png"/><Relationship Id="rId87" Type="http://schemas.openxmlformats.org/officeDocument/2006/relationships/image" Target="../media/image1144.png"/><Relationship Id="rId89" Type="http://schemas.openxmlformats.org/officeDocument/2006/relationships/image" Target="../media/image1163.png"/><Relationship Id="rId80" Type="http://schemas.openxmlformats.org/officeDocument/2006/relationships/image" Target="../media/image1156.png"/><Relationship Id="rId82" Type="http://schemas.openxmlformats.org/officeDocument/2006/relationships/image" Target="../media/image1148.png"/><Relationship Id="rId81" Type="http://schemas.openxmlformats.org/officeDocument/2006/relationships/image" Target="../media/image1146.png"/><Relationship Id="rId73" Type="http://schemas.openxmlformats.org/officeDocument/2006/relationships/image" Target="../media/image1141.png"/><Relationship Id="rId72" Type="http://schemas.openxmlformats.org/officeDocument/2006/relationships/image" Target="../media/image1133.png"/><Relationship Id="rId75" Type="http://schemas.openxmlformats.org/officeDocument/2006/relationships/image" Target="../media/image1143.png"/><Relationship Id="rId74" Type="http://schemas.openxmlformats.org/officeDocument/2006/relationships/image" Target="../media/image1154.png"/><Relationship Id="rId77" Type="http://schemas.openxmlformats.org/officeDocument/2006/relationships/image" Target="../media/image1145.png"/><Relationship Id="rId76" Type="http://schemas.openxmlformats.org/officeDocument/2006/relationships/image" Target="../media/image1138.png"/><Relationship Id="rId79" Type="http://schemas.openxmlformats.org/officeDocument/2006/relationships/image" Target="../media/image1142.png"/><Relationship Id="rId78" Type="http://schemas.openxmlformats.org/officeDocument/2006/relationships/image" Target="../media/image1151.png"/><Relationship Id="rId71" Type="http://schemas.openxmlformats.org/officeDocument/2006/relationships/image" Target="../media/image1131.png"/><Relationship Id="rId70" Type="http://schemas.openxmlformats.org/officeDocument/2006/relationships/image" Target="../media/image1137.png"/><Relationship Id="rId62" Type="http://schemas.openxmlformats.org/officeDocument/2006/relationships/image" Target="../media/image1158.png"/><Relationship Id="rId61" Type="http://schemas.openxmlformats.org/officeDocument/2006/relationships/image" Target="../media/image1123.png"/><Relationship Id="rId64" Type="http://schemas.openxmlformats.org/officeDocument/2006/relationships/image" Target="../media/image1120.png"/><Relationship Id="rId63" Type="http://schemas.openxmlformats.org/officeDocument/2006/relationships/image" Target="../media/image1130.png"/><Relationship Id="rId66" Type="http://schemas.openxmlformats.org/officeDocument/2006/relationships/image" Target="../media/image1139.png"/><Relationship Id="rId65" Type="http://schemas.openxmlformats.org/officeDocument/2006/relationships/image" Target="../media/image1124.png"/><Relationship Id="rId68" Type="http://schemas.openxmlformats.org/officeDocument/2006/relationships/image" Target="../media/image1136.png"/><Relationship Id="rId67" Type="http://schemas.openxmlformats.org/officeDocument/2006/relationships/image" Target="../media/image1135.png"/><Relationship Id="rId60" Type="http://schemas.openxmlformats.org/officeDocument/2006/relationships/image" Target="../media/image1140.png"/><Relationship Id="rId69" Type="http://schemas.openxmlformats.org/officeDocument/2006/relationships/image" Target="../media/image1125.png"/><Relationship Id="rId51" Type="http://schemas.openxmlformats.org/officeDocument/2006/relationships/image" Target="../media/image1126.png"/><Relationship Id="rId50" Type="http://schemas.openxmlformats.org/officeDocument/2006/relationships/image" Target="../media/image1122.png"/><Relationship Id="rId53" Type="http://schemas.openxmlformats.org/officeDocument/2006/relationships/image" Target="../media/image1115.png"/><Relationship Id="rId52" Type="http://schemas.openxmlformats.org/officeDocument/2006/relationships/image" Target="../media/image1127.png"/><Relationship Id="rId55" Type="http://schemas.openxmlformats.org/officeDocument/2006/relationships/image" Target="../media/image1129.png"/><Relationship Id="rId54" Type="http://schemas.openxmlformats.org/officeDocument/2006/relationships/image" Target="../media/image1132.png"/><Relationship Id="rId57" Type="http://schemas.openxmlformats.org/officeDocument/2006/relationships/image" Target="../media/image1112.png"/><Relationship Id="rId56" Type="http://schemas.openxmlformats.org/officeDocument/2006/relationships/image" Target="../media/image1118.png"/><Relationship Id="rId59" Type="http://schemas.openxmlformats.org/officeDocument/2006/relationships/image" Target="../media/image1134.png"/><Relationship Id="rId58" Type="http://schemas.openxmlformats.org/officeDocument/2006/relationships/image" Target="../media/image1121.png"/><Relationship Id="rId107" Type="http://schemas.openxmlformats.org/officeDocument/2006/relationships/image" Target="../media/image1182.png"/><Relationship Id="rId106" Type="http://schemas.openxmlformats.org/officeDocument/2006/relationships/image" Target="../media/image1179.png"/><Relationship Id="rId105" Type="http://schemas.openxmlformats.org/officeDocument/2006/relationships/image" Target="../media/image1178.png"/><Relationship Id="rId104" Type="http://schemas.openxmlformats.org/officeDocument/2006/relationships/image" Target="../media/image1175.png"/><Relationship Id="rId109" Type="http://schemas.openxmlformats.org/officeDocument/2006/relationships/image" Target="../media/image1170.png"/><Relationship Id="rId108" Type="http://schemas.openxmlformats.org/officeDocument/2006/relationships/image" Target="../media/image1171.png"/><Relationship Id="rId103" Type="http://schemas.openxmlformats.org/officeDocument/2006/relationships/image" Target="../media/image1164.png"/><Relationship Id="rId102" Type="http://schemas.openxmlformats.org/officeDocument/2006/relationships/image" Target="../media/image1204.png"/><Relationship Id="rId101" Type="http://schemas.openxmlformats.org/officeDocument/2006/relationships/image" Target="../media/image1167.png"/><Relationship Id="rId100" Type="http://schemas.openxmlformats.org/officeDocument/2006/relationships/image" Target="../media/image1165.png"/><Relationship Id="rId129" Type="http://schemas.openxmlformats.org/officeDocument/2006/relationships/image" Target="../media/image1210.png"/><Relationship Id="rId128" Type="http://schemas.openxmlformats.org/officeDocument/2006/relationships/image" Target="../media/image1191.png"/><Relationship Id="rId127" Type="http://schemas.openxmlformats.org/officeDocument/2006/relationships/image" Target="../media/image1183.png"/><Relationship Id="rId126" Type="http://schemas.openxmlformats.org/officeDocument/2006/relationships/image" Target="../media/image1203.png"/><Relationship Id="rId121" Type="http://schemas.openxmlformats.org/officeDocument/2006/relationships/image" Target="../media/image1187.png"/><Relationship Id="rId120" Type="http://schemas.openxmlformats.org/officeDocument/2006/relationships/image" Target="../media/image1190.png"/><Relationship Id="rId125" Type="http://schemas.openxmlformats.org/officeDocument/2006/relationships/image" Target="../media/image1188.png"/><Relationship Id="rId124" Type="http://schemas.openxmlformats.org/officeDocument/2006/relationships/image" Target="../media/image1196.png"/><Relationship Id="rId123" Type="http://schemas.openxmlformats.org/officeDocument/2006/relationships/image" Target="../media/image1180.png"/><Relationship Id="rId122" Type="http://schemas.openxmlformats.org/officeDocument/2006/relationships/image" Target="../media/image1189.png"/><Relationship Id="rId95" Type="http://schemas.openxmlformats.org/officeDocument/2006/relationships/image" Target="../media/image1150.png"/><Relationship Id="rId94" Type="http://schemas.openxmlformats.org/officeDocument/2006/relationships/image" Target="../media/image1160.png"/><Relationship Id="rId97" Type="http://schemas.openxmlformats.org/officeDocument/2006/relationships/image" Target="../media/image1157.png"/><Relationship Id="rId96" Type="http://schemas.openxmlformats.org/officeDocument/2006/relationships/image" Target="../media/image1169.png"/><Relationship Id="rId99" Type="http://schemas.openxmlformats.org/officeDocument/2006/relationships/image" Target="../media/image1162.png"/><Relationship Id="rId98" Type="http://schemas.openxmlformats.org/officeDocument/2006/relationships/image" Target="../media/image1173.png"/><Relationship Id="rId91" Type="http://schemas.openxmlformats.org/officeDocument/2006/relationships/image" Target="../media/image1153.png"/><Relationship Id="rId90" Type="http://schemas.openxmlformats.org/officeDocument/2006/relationships/image" Target="../media/image1181.png"/><Relationship Id="rId93" Type="http://schemas.openxmlformats.org/officeDocument/2006/relationships/image" Target="../media/image1152.png"/><Relationship Id="rId92" Type="http://schemas.openxmlformats.org/officeDocument/2006/relationships/image" Target="../media/image1159.png"/><Relationship Id="rId118" Type="http://schemas.openxmlformats.org/officeDocument/2006/relationships/image" Target="../media/image1202.png"/><Relationship Id="rId117" Type="http://schemas.openxmlformats.org/officeDocument/2006/relationships/image" Target="../media/image1214.png"/><Relationship Id="rId116" Type="http://schemas.openxmlformats.org/officeDocument/2006/relationships/image" Target="../media/image1185.png"/><Relationship Id="rId115" Type="http://schemas.openxmlformats.org/officeDocument/2006/relationships/image" Target="../media/image1184.png"/><Relationship Id="rId119" Type="http://schemas.openxmlformats.org/officeDocument/2006/relationships/image" Target="../media/image1199.png"/><Relationship Id="rId110" Type="http://schemas.openxmlformats.org/officeDocument/2006/relationships/image" Target="../media/image1172.png"/><Relationship Id="rId114" Type="http://schemas.openxmlformats.org/officeDocument/2006/relationships/image" Target="../media/image1177.png"/><Relationship Id="rId113" Type="http://schemas.openxmlformats.org/officeDocument/2006/relationships/image" Target="../media/image1174.png"/><Relationship Id="rId112" Type="http://schemas.openxmlformats.org/officeDocument/2006/relationships/image" Target="../media/image1176.png"/><Relationship Id="rId111" Type="http://schemas.openxmlformats.org/officeDocument/2006/relationships/image" Target="../media/image118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253.png"/><Relationship Id="rId9" Type="http://schemas.openxmlformats.org/officeDocument/2006/relationships/image" Target="../media/image1258.png"/><Relationship Id="rId5" Type="http://schemas.openxmlformats.org/officeDocument/2006/relationships/image" Target="../media/image1245.png"/><Relationship Id="rId6" Type="http://schemas.openxmlformats.org/officeDocument/2006/relationships/image" Target="../media/image1252.png"/><Relationship Id="rId7" Type="http://schemas.openxmlformats.org/officeDocument/2006/relationships/image" Target="../media/image1248.png"/><Relationship Id="rId8" Type="http://schemas.openxmlformats.org/officeDocument/2006/relationships/image" Target="../media/image1256.png"/><Relationship Id="rId40" Type="http://schemas.openxmlformats.org/officeDocument/2006/relationships/image" Target="../media/image1289.png"/><Relationship Id="rId42" Type="http://schemas.openxmlformats.org/officeDocument/2006/relationships/image" Target="../media/image1300.png"/><Relationship Id="rId41" Type="http://schemas.openxmlformats.org/officeDocument/2006/relationships/image" Target="../media/image1284.png"/><Relationship Id="rId44" Type="http://schemas.openxmlformats.org/officeDocument/2006/relationships/image" Target="../media/image1291.png"/><Relationship Id="rId43" Type="http://schemas.openxmlformats.org/officeDocument/2006/relationships/image" Target="../media/image1307.png"/><Relationship Id="rId46" Type="http://schemas.openxmlformats.org/officeDocument/2006/relationships/image" Target="../media/image1287.png"/><Relationship Id="rId45" Type="http://schemas.openxmlformats.org/officeDocument/2006/relationships/image" Target="../media/image1296.png"/><Relationship Id="rId48" Type="http://schemas.openxmlformats.org/officeDocument/2006/relationships/image" Target="../media/image1316.png"/><Relationship Id="rId47" Type="http://schemas.openxmlformats.org/officeDocument/2006/relationships/image" Target="../media/image1292.png"/><Relationship Id="rId49" Type="http://schemas.openxmlformats.org/officeDocument/2006/relationships/image" Target="../media/image1303.png"/><Relationship Id="rId31" Type="http://schemas.openxmlformats.org/officeDocument/2006/relationships/image" Target="../media/image1302.png"/><Relationship Id="rId30" Type="http://schemas.openxmlformats.org/officeDocument/2006/relationships/image" Target="../media/image1280.png"/><Relationship Id="rId33" Type="http://schemas.openxmlformats.org/officeDocument/2006/relationships/image" Target="../media/image1286.png"/><Relationship Id="rId32" Type="http://schemas.openxmlformats.org/officeDocument/2006/relationships/image" Target="../media/image1283.png"/><Relationship Id="rId35" Type="http://schemas.openxmlformats.org/officeDocument/2006/relationships/image" Target="../media/image1293.png"/><Relationship Id="rId34" Type="http://schemas.openxmlformats.org/officeDocument/2006/relationships/image" Target="../media/image1285.png"/><Relationship Id="rId37" Type="http://schemas.openxmlformats.org/officeDocument/2006/relationships/image" Target="../media/image1298.png"/><Relationship Id="rId36" Type="http://schemas.openxmlformats.org/officeDocument/2006/relationships/image" Target="../media/image1299.png"/><Relationship Id="rId39" Type="http://schemas.openxmlformats.org/officeDocument/2006/relationships/image" Target="../media/image1290.png"/><Relationship Id="rId38" Type="http://schemas.openxmlformats.org/officeDocument/2006/relationships/image" Target="../media/image1313.png"/><Relationship Id="rId20" Type="http://schemas.openxmlformats.org/officeDocument/2006/relationships/image" Target="../media/image1271.png"/><Relationship Id="rId22" Type="http://schemas.openxmlformats.org/officeDocument/2006/relationships/image" Target="../media/image1265.png"/><Relationship Id="rId21" Type="http://schemas.openxmlformats.org/officeDocument/2006/relationships/image" Target="../media/image197.png"/><Relationship Id="rId24" Type="http://schemas.openxmlformats.org/officeDocument/2006/relationships/image" Target="../media/image1276.png"/><Relationship Id="rId23" Type="http://schemas.openxmlformats.org/officeDocument/2006/relationships/image" Target="../media/image1273.png"/><Relationship Id="rId26" Type="http://schemas.openxmlformats.org/officeDocument/2006/relationships/image" Target="../media/image1311.png"/><Relationship Id="rId25" Type="http://schemas.openxmlformats.org/officeDocument/2006/relationships/image" Target="../media/image1281.png"/><Relationship Id="rId28" Type="http://schemas.openxmlformats.org/officeDocument/2006/relationships/image" Target="../media/image2.png"/><Relationship Id="rId27" Type="http://schemas.openxmlformats.org/officeDocument/2006/relationships/image" Target="../media/image1274.png"/><Relationship Id="rId29" Type="http://schemas.openxmlformats.org/officeDocument/2006/relationships/image" Target="../media/image21.png"/><Relationship Id="rId11" Type="http://schemas.openxmlformats.org/officeDocument/2006/relationships/image" Target="../media/image1255.png"/><Relationship Id="rId10" Type="http://schemas.openxmlformats.org/officeDocument/2006/relationships/image" Target="../media/image1246.png"/><Relationship Id="rId13" Type="http://schemas.openxmlformats.org/officeDocument/2006/relationships/image" Target="../media/image1288.png"/><Relationship Id="rId12" Type="http://schemas.openxmlformats.org/officeDocument/2006/relationships/image" Target="../media/image1262.png"/><Relationship Id="rId15" Type="http://schemas.openxmlformats.org/officeDocument/2006/relationships/image" Target="../media/image1275.png"/><Relationship Id="rId14" Type="http://schemas.openxmlformats.org/officeDocument/2006/relationships/image" Target="../media/image1278.png"/><Relationship Id="rId17" Type="http://schemas.openxmlformats.org/officeDocument/2006/relationships/image" Target="../media/image1282.png"/><Relationship Id="rId16" Type="http://schemas.openxmlformats.org/officeDocument/2006/relationships/image" Target="../media/image1279.png"/><Relationship Id="rId19" Type="http://schemas.openxmlformats.org/officeDocument/2006/relationships/image" Target="../media/image1263.png"/><Relationship Id="rId18" Type="http://schemas.openxmlformats.org/officeDocument/2006/relationships/image" Target="../media/image1272.png"/><Relationship Id="rId84" Type="http://schemas.openxmlformats.org/officeDocument/2006/relationships/image" Target="../media/image1376.png"/><Relationship Id="rId83" Type="http://schemas.openxmlformats.org/officeDocument/2006/relationships/image" Target="../media/image1339.png"/><Relationship Id="rId86" Type="http://schemas.openxmlformats.org/officeDocument/2006/relationships/image" Target="../media/image1344.png"/><Relationship Id="rId85" Type="http://schemas.openxmlformats.org/officeDocument/2006/relationships/image" Target="../media/image1342.png"/><Relationship Id="rId88" Type="http://schemas.openxmlformats.org/officeDocument/2006/relationships/image" Target="../media/image1354.png"/><Relationship Id="rId87" Type="http://schemas.openxmlformats.org/officeDocument/2006/relationships/image" Target="../media/image1345.png"/><Relationship Id="rId89" Type="http://schemas.openxmlformats.org/officeDocument/2006/relationships/image" Target="../media/image1351.png"/><Relationship Id="rId80" Type="http://schemas.openxmlformats.org/officeDocument/2006/relationships/image" Target="../media/image1341.png"/><Relationship Id="rId82" Type="http://schemas.openxmlformats.org/officeDocument/2006/relationships/image" Target="../media/image1360.png"/><Relationship Id="rId81" Type="http://schemas.openxmlformats.org/officeDocument/2006/relationships/image" Target="../media/image1337.png"/><Relationship Id="rId73" Type="http://schemas.openxmlformats.org/officeDocument/2006/relationships/image" Target="../media/image1326.png"/><Relationship Id="rId72" Type="http://schemas.openxmlformats.org/officeDocument/2006/relationships/image" Target="../media/image1340.png"/><Relationship Id="rId75" Type="http://schemas.openxmlformats.org/officeDocument/2006/relationships/image" Target="../media/image1322.png"/><Relationship Id="rId74" Type="http://schemas.openxmlformats.org/officeDocument/2006/relationships/image" Target="../media/image1333.png"/><Relationship Id="rId77" Type="http://schemas.openxmlformats.org/officeDocument/2006/relationships/image" Target="../media/image1330.png"/><Relationship Id="rId76" Type="http://schemas.openxmlformats.org/officeDocument/2006/relationships/image" Target="../media/image1336.png"/><Relationship Id="rId79" Type="http://schemas.openxmlformats.org/officeDocument/2006/relationships/image" Target="../media/image1331.png"/><Relationship Id="rId78" Type="http://schemas.openxmlformats.org/officeDocument/2006/relationships/image" Target="../media/image1343.png"/><Relationship Id="rId71" Type="http://schemas.openxmlformats.org/officeDocument/2006/relationships/image" Target="../media/image1318.png"/><Relationship Id="rId70" Type="http://schemas.openxmlformats.org/officeDocument/2006/relationships/image" Target="../media/image1320.png"/><Relationship Id="rId62" Type="http://schemas.openxmlformats.org/officeDocument/2006/relationships/image" Target="../media/image1319.png"/><Relationship Id="rId61" Type="http://schemas.openxmlformats.org/officeDocument/2006/relationships/image" Target="../media/image1335.png"/><Relationship Id="rId64" Type="http://schemas.openxmlformats.org/officeDocument/2006/relationships/image" Target="../media/image1332.png"/><Relationship Id="rId63" Type="http://schemas.openxmlformats.org/officeDocument/2006/relationships/image" Target="../media/image1329.png"/><Relationship Id="rId66" Type="http://schemas.openxmlformats.org/officeDocument/2006/relationships/image" Target="../media/image1325.png"/><Relationship Id="rId65" Type="http://schemas.openxmlformats.org/officeDocument/2006/relationships/image" Target="../media/image1312.png"/><Relationship Id="rId68" Type="http://schemas.openxmlformats.org/officeDocument/2006/relationships/image" Target="../media/image1323.png"/><Relationship Id="rId67" Type="http://schemas.openxmlformats.org/officeDocument/2006/relationships/image" Target="../media/image1321.png"/><Relationship Id="rId60" Type="http://schemas.openxmlformats.org/officeDocument/2006/relationships/image" Target="../media/image1317.png"/><Relationship Id="rId69" Type="http://schemas.openxmlformats.org/officeDocument/2006/relationships/image" Target="../media/image1349.png"/><Relationship Id="rId51" Type="http://schemas.openxmlformats.org/officeDocument/2006/relationships/image" Target="../media/image1295.png"/><Relationship Id="rId50" Type="http://schemas.openxmlformats.org/officeDocument/2006/relationships/image" Target="../media/image1294.png"/><Relationship Id="rId53" Type="http://schemas.openxmlformats.org/officeDocument/2006/relationships/image" Target="../media/image1297.png"/><Relationship Id="rId52" Type="http://schemas.openxmlformats.org/officeDocument/2006/relationships/image" Target="../media/image1301.png"/><Relationship Id="rId55" Type="http://schemas.openxmlformats.org/officeDocument/2006/relationships/image" Target="../media/image1308.png"/><Relationship Id="rId54" Type="http://schemas.openxmlformats.org/officeDocument/2006/relationships/image" Target="../media/image1315.png"/><Relationship Id="rId57" Type="http://schemas.openxmlformats.org/officeDocument/2006/relationships/image" Target="../media/image1310.png"/><Relationship Id="rId56" Type="http://schemas.openxmlformats.org/officeDocument/2006/relationships/image" Target="../media/image1305.png"/><Relationship Id="rId59" Type="http://schemas.openxmlformats.org/officeDocument/2006/relationships/image" Target="../media/image1324.png"/><Relationship Id="rId58" Type="http://schemas.openxmlformats.org/officeDocument/2006/relationships/image" Target="../media/image1314.png"/><Relationship Id="rId91" Type="http://schemas.openxmlformats.org/officeDocument/2006/relationships/image" Target="../media/image1358.png"/><Relationship Id="rId90" Type="http://schemas.openxmlformats.org/officeDocument/2006/relationships/image" Target="../media/image135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363.png"/><Relationship Id="rId9" Type="http://schemas.openxmlformats.org/officeDocument/2006/relationships/image" Target="../media/image1348.png"/><Relationship Id="rId5" Type="http://schemas.openxmlformats.org/officeDocument/2006/relationships/image" Target="../media/image1346.png"/><Relationship Id="rId6" Type="http://schemas.openxmlformats.org/officeDocument/2006/relationships/image" Target="../media/image1353.png"/><Relationship Id="rId7" Type="http://schemas.openxmlformats.org/officeDocument/2006/relationships/image" Target="../media/image1347.png"/><Relationship Id="rId8" Type="http://schemas.openxmlformats.org/officeDocument/2006/relationships/image" Target="../media/image1350.png"/><Relationship Id="rId40" Type="http://schemas.openxmlformats.org/officeDocument/2006/relationships/image" Target="../media/image1397.png"/><Relationship Id="rId42" Type="http://schemas.openxmlformats.org/officeDocument/2006/relationships/image" Target="../media/image197.png"/><Relationship Id="rId41" Type="http://schemas.openxmlformats.org/officeDocument/2006/relationships/image" Target="../media/image1391.png"/><Relationship Id="rId44" Type="http://schemas.openxmlformats.org/officeDocument/2006/relationships/image" Target="../media/image1411.png"/><Relationship Id="rId43" Type="http://schemas.openxmlformats.org/officeDocument/2006/relationships/image" Target="../media/image1420.png"/><Relationship Id="rId46" Type="http://schemas.openxmlformats.org/officeDocument/2006/relationships/image" Target="../media/image1408.png"/><Relationship Id="rId45" Type="http://schemas.openxmlformats.org/officeDocument/2006/relationships/image" Target="../media/image1404.png"/><Relationship Id="rId48" Type="http://schemas.openxmlformats.org/officeDocument/2006/relationships/image" Target="../media/image1398.png"/><Relationship Id="rId47" Type="http://schemas.openxmlformats.org/officeDocument/2006/relationships/image" Target="../media/image1423.png"/><Relationship Id="rId49" Type="http://schemas.openxmlformats.org/officeDocument/2006/relationships/image" Target="../media/image1425.png"/><Relationship Id="rId31" Type="http://schemas.openxmlformats.org/officeDocument/2006/relationships/image" Target="../media/image1370.png"/><Relationship Id="rId30" Type="http://schemas.openxmlformats.org/officeDocument/2006/relationships/image" Target="../media/image1377.png"/><Relationship Id="rId33" Type="http://schemas.openxmlformats.org/officeDocument/2006/relationships/image" Target="../media/image1387.png"/><Relationship Id="rId32" Type="http://schemas.openxmlformats.org/officeDocument/2006/relationships/image" Target="../media/image1372.png"/><Relationship Id="rId35" Type="http://schemas.openxmlformats.org/officeDocument/2006/relationships/image" Target="../media/image1388.png"/><Relationship Id="rId34" Type="http://schemas.openxmlformats.org/officeDocument/2006/relationships/image" Target="../media/image1390.png"/><Relationship Id="rId37" Type="http://schemas.openxmlformats.org/officeDocument/2006/relationships/image" Target="../media/image1382.png"/><Relationship Id="rId36" Type="http://schemas.openxmlformats.org/officeDocument/2006/relationships/image" Target="../media/image1374.png"/><Relationship Id="rId39" Type="http://schemas.openxmlformats.org/officeDocument/2006/relationships/image" Target="../media/image1386.png"/><Relationship Id="rId38" Type="http://schemas.openxmlformats.org/officeDocument/2006/relationships/image" Target="../media/image1379.png"/><Relationship Id="rId20" Type="http://schemas.openxmlformats.org/officeDocument/2006/relationships/image" Target="../media/image1378.png"/><Relationship Id="rId22" Type="http://schemas.openxmlformats.org/officeDocument/2006/relationships/image" Target="../media/image21.png"/><Relationship Id="rId21" Type="http://schemas.openxmlformats.org/officeDocument/2006/relationships/image" Target="../media/image1375.png"/><Relationship Id="rId24" Type="http://schemas.openxmlformats.org/officeDocument/2006/relationships/image" Target="../media/image1392.png"/><Relationship Id="rId23" Type="http://schemas.openxmlformats.org/officeDocument/2006/relationships/image" Target="../media/image1362.png"/><Relationship Id="rId26" Type="http://schemas.openxmlformats.org/officeDocument/2006/relationships/image" Target="../media/image1371.png"/><Relationship Id="rId25" Type="http://schemas.openxmlformats.org/officeDocument/2006/relationships/image" Target="../media/image1373.png"/><Relationship Id="rId28" Type="http://schemas.openxmlformats.org/officeDocument/2006/relationships/image" Target="../media/image1405.png"/><Relationship Id="rId27" Type="http://schemas.openxmlformats.org/officeDocument/2006/relationships/image" Target="../media/image1389.png"/><Relationship Id="rId29" Type="http://schemas.openxmlformats.org/officeDocument/2006/relationships/image" Target="../media/image2.png"/><Relationship Id="rId11" Type="http://schemas.openxmlformats.org/officeDocument/2006/relationships/image" Target="../media/image1359.png"/><Relationship Id="rId10" Type="http://schemas.openxmlformats.org/officeDocument/2006/relationships/image" Target="../media/image1357.png"/><Relationship Id="rId13" Type="http://schemas.openxmlformats.org/officeDocument/2006/relationships/image" Target="../media/image1352.png"/><Relationship Id="rId12" Type="http://schemas.openxmlformats.org/officeDocument/2006/relationships/image" Target="../media/image1368.png"/><Relationship Id="rId15" Type="http://schemas.openxmlformats.org/officeDocument/2006/relationships/image" Target="../media/image1361.png"/><Relationship Id="rId14" Type="http://schemas.openxmlformats.org/officeDocument/2006/relationships/image" Target="../media/image1393.png"/><Relationship Id="rId17" Type="http://schemas.openxmlformats.org/officeDocument/2006/relationships/image" Target="../media/image1395.png"/><Relationship Id="rId16" Type="http://schemas.openxmlformats.org/officeDocument/2006/relationships/image" Target="../media/image1365.png"/><Relationship Id="rId19" Type="http://schemas.openxmlformats.org/officeDocument/2006/relationships/image" Target="../media/image1369.png"/><Relationship Id="rId18" Type="http://schemas.openxmlformats.org/officeDocument/2006/relationships/image" Target="../media/image1367.png"/><Relationship Id="rId62" Type="http://schemas.openxmlformats.org/officeDocument/2006/relationships/image" Target="../media/image1412.png"/><Relationship Id="rId61" Type="http://schemas.openxmlformats.org/officeDocument/2006/relationships/image" Target="../media/image1415.png"/><Relationship Id="rId64" Type="http://schemas.openxmlformats.org/officeDocument/2006/relationships/image" Target="../media/image1433.png"/><Relationship Id="rId63" Type="http://schemas.openxmlformats.org/officeDocument/2006/relationships/image" Target="../media/image1427.png"/><Relationship Id="rId66" Type="http://schemas.openxmlformats.org/officeDocument/2006/relationships/image" Target="../media/image1432.png"/><Relationship Id="rId65" Type="http://schemas.openxmlformats.org/officeDocument/2006/relationships/image" Target="../media/image1430.png"/><Relationship Id="rId68" Type="http://schemas.openxmlformats.org/officeDocument/2006/relationships/image" Target="../media/image1431.png"/><Relationship Id="rId67" Type="http://schemas.openxmlformats.org/officeDocument/2006/relationships/image" Target="../media/image1424.png"/><Relationship Id="rId60" Type="http://schemas.openxmlformats.org/officeDocument/2006/relationships/image" Target="../media/image1414.png"/><Relationship Id="rId69" Type="http://schemas.openxmlformats.org/officeDocument/2006/relationships/image" Target="../media/image1426.png"/><Relationship Id="rId51" Type="http://schemas.openxmlformats.org/officeDocument/2006/relationships/image" Target="../media/image1403.png"/><Relationship Id="rId50" Type="http://schemas.openxmlformats.org/officeDocument/2006/relationships/image" Target="../media/image1406.png"/><Relationship Id="rId53" Type="http://schemas.openxmlformats.org/officeDocument/2006/relationships/image" Target="../media/image1410.png"/><Relationship Id="rId52" Type="http://schemas.openxmlformats.org/officeDocument/2006/relationships/image" Target="../media/image1409.png"/><Relationship Id="rId55" Type="http://schemas.openxmlformats.org/officeDocument/2006/relationships/image" Target="../media/image1407.png"/><Relationship Id="rId54" Type="http://schemas.openxmlformats.org/officeDocument/2006/relationships/image" Target="../media/image1419.png"/><Relationship Id="rId57" Type="http://schemas.openxmlformats.org/officeDocument/2006/relationships/image" Target="../media/image1416.png"/><Relationship Id="rId56" Type="http://schemas.openxmlformats.org/officeDocument/2006/relationships/image" Target="../media/image1413.png"/><Relationship Id="rId59" Type="http://schemas.openxmlformats.org/officeDocument/2006/relationships/image" Target="../media/image1418.png"/><Relationship Id="rId58" Type="http://schemas.openxmlformats.org/officeDocument/2006/relationships/image" Target="../media/image14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hyperlink" Target="https://pidruchnyk.com.ua/3klas/matematyka3/" TargetMode="External"/><Relationship Id="rId5" Type="http://schemas.openxmlformats.org/officeDocument/2006/relationships/hyperlink" Target="https://pidruchnyk.com.ua/tags/%D0%B7%D0%B0%D1%97%D0%BA%D0%B0/" TargetMode="External"/><Relationship Id="rId6" Type="http://schemas.openxmlformats.org/officeDocument/2006/relationships/hyperlink" Target="https://pidruchnyk.com.ua/tags/%D1%82%D0%B0%D1%80%D0%BD%D0%B0%D0%B2%D1%81%D1%8C%D0%BA%D0%B0/" TargetMode="External"/><Relationship Id="rId7" Type="http://schemas.openxmlformats.org/officeDocument/2006/relationships/image" Target="../media/image14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4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6" name="Google Shape;1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"/>
          <p:cNvSpPr/>
          <p:nvPr/>
        </p:nvSpPr>
        <p:spPr>
          <a:xfrm>
            <a:off x="6117931" y="5473700"/>
            <a:ext cx="12151185" cy="2751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8000"/>
              <a:buFont typeface="Rubik"/>
              <a:buNone/>
            </a:pPr>
            <a:r>
              <a:rPr b="1" i="0" lang="en-US" sz="8000" u="none" cap="none" strike="noStrike">
                <a:solidFill>
                  <a:srgbClr val="6536D6"/>
                </a:solidFill>
                <a:latin typeface="Rubik"/>
                <a:ea typeface="Rubik"/>
                <a:cs typeface="Rubik"/>
                <a:sym typeface="Rubik"/>
              </a:rPr>
              <a:t>Перевірка додавання і віднімання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10085060" y="8013700"/>
            <a:ext cx="4356645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ubik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Математика 3 клас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9" name="Google Shape;1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19432" y="12260867"/>
            <a:ext cx="3832721" cy="436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" name="Google Shape;2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064841" y="12221490"/>
            <a:ext cx="4127183" cy="5268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" name="Google Shape;2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550952" y="8688067"/>
            <a:ext cx="1269246" cy="35193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" name="Google Shape;22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700081" y="9417727"/>
            <a:ext cx="0" cy="1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" name="Google Shape;23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670256" y="9423051"/>
            <a:ext cx="14085" cy="133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" name="Google Shape;24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655858" y="9431854"/>
            <a:ext cx="3771" cy="76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" name="Google Shape;25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576324" y="9166597"/>
            <a:ext cx="5143" cy="92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" name="Google Shape;26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2527987" y="9176221"/>
            <a:ext cx="11313" cy="22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" name="Google Shape;27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2517703" y="9187513"/>
            <a:ext cx="4800" cy="12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" name="Google Shape;28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512560" y="9187532"/>
            <a:ext cx="4698" cy="147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" name="Google Shape;29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2506046" y="9199873"/>
            <a:ext cx="5575" cy="99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" name="Google Shape;30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501675" y="9198158"/>
            <a:ext cx="2529" cy="95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" name="Google Shape;31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498884" y="9198845"/>
            <a:ext cx="2461" cy="10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" name="Google Shape;32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2493362" y="9192533"/>
            <a:ext cx="3563" cy="8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" name="Google Shape;33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2470050" y="9202958"/>
            <a:ext cx="4472" cy="10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" name="Google Shape;34;p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2456680" y="9208784"/>
            <a:ext cx="3428" cy="82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" name="Google Shape;35;p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2446586" y="9211776"/>
            <a:ext cx="5294" cy="103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" name="Google Shape;36;p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2441188" y="9196102"/>
            <a:ext cx="3152" cy="89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" name="Google Shape;37;p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2428068" y="9211870"/>
            <a:ext cx="10735" cy="178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" name="Google Shape;38;p1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2428544" y="9206104"/>
            <a:ext cx="5511" cy="64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" name="Google Shape;39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420341" y="9197070"/>
            <a:ext cx="3771" cy="127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" name="Google Shape;40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408835" y="9201587"/>
            <a:ext cx="2592" cy="99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" name="Google Shape;41;p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22253388" y="9256431"/>
            <a:ext cx="6856" cy="130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" name="Google Shape;42;p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2212838" y="9245786"/>
            <a:ext cx="3184" cy="56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" name="Google Shape;43;p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2164940" y="9258922"/>
            <a:ext cx="5486" cy="49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" name="Google Shape;44;p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2141972" y="9254220"/>
            <a:ext cx="6514" cy="90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" name="Google Shape;45;p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2099463" y="9251139"/>
            <a:ext cx="5143" cy="52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" name="Google Shape;46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055581" y="9263627"/>
            <a:ext cx="2400" cy="99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" name="Google Shape;47;p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1806353" y="9712541"/>
            <a:ext cx="13026" cy="10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" name="Google Shape;48;p1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21800866" y="9708853"/>
            <a:ext cx="5486" cy="58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" name="Google Shape;49;p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1969192" y="9233116"/>
            <a:ext cx="8913" cy="12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" name="Google Shape;50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1957535" y="9252661"/>
            <a:ext cx="2237" cy="123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" name="Google Shape;51;p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1961858" y="9236788"/>
            <a:ext cx="3220" cy="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" name="Google Shape;52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1863582" y="9191986"/>
            <a:ext cx="2078" cy="77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" name="Google Shape;53;p1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1860922" y="9172793"/>
            <a:ext cx="1984" cy="86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" name="Google Shape;54;p1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1840635" y="9176221"/>
            <a:ext cx="11998" cy="13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" name="Google Shape;55;p1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1836864" y="9177337"/>
            <a:ext cx="3771" cy="67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" name="Google Shape;56;p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1830005" y="9173684"/>
            <a:ext cx="5143" cy="53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" name="Google Shape;57;p1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21822399" y="9178278"/>
            <a:ext cx="5550" cy="137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" name="Google Shape;58;p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1839605" y="9106981"/>
            <a:ext cx="3428" cy="75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" name="Google Shape;59;p1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21803266" y="9146938"/>
            <a:ext cx="9275" cy="172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" name="Google Shape;60;p1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21830005" y="9100125"/>
            <a:ext cx="6171" cy="75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" name="Google Shape;61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1798125" y="9150513"/>
            <a:ext cx="3428" cy="68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" name="Google Shape;62;p1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21664425" y="9158740"/>
            <a:ext cx="1101478" cy="6557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" name="Google Shape;63;p1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22598951" y="9168680"/>
            <a:ext cx="16113" cy="11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" name="Google Shape;64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650717" y="9433303"/>
            <a:ext cx="5486" cy="72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" name="Google Shape;65;p1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22609235" y="9157026"/>
            <a:ext cx="13713" cy="114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" name="Google Shape;66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614719" y="9143658"/>
            <a:ext cx="692" cy="6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" name="Google Shape;67;p1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22592504" y="9158422"/>
            <a:ext cx="4732" cy="4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" name="Google Shape;68;p1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22563296" y="9165253"/>
            <a:ext cx="12342" cy="161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" name="Google Shape;69;p1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22568460" y="9155654"/>
            <a:ext cx="5367" cy="75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" name="Google Shape;70;p1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22553770" y="9178230"/>
            <a:ext cx="8498" cy="107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" name="Google Shape;71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512903" y="9203301"/>
            <a:ext cx="5142" cy="5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" name="Google Shape;72;p1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22487989" y="9194731"/>
            <a:ext cx="5716" cy="79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" name="Google Shape;73;p1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22460450" y="9207432"/>
            <a:ext cx="5639" cy="8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" name="Google Shape;74;p1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22411771" y="9209127"/>
            <a:ext cx="13713" cy="178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" name="Google Shape;75;p1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22345376" y="9231409"/>
            <a:ext cx="7429" cy="75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" name="Google Shape;76;p1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22300011" y="9236550"/>
            <a:ext cx="5842" cy="4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" name="Google Shape;77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260931" y="9260655"/>
            <a:ext cx="3771" cy="118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" name="Google Shape;78;p1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22083893" y="9254649"/>
            <a:ext cx="4941" cy="5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" name="Google Shape;79;p1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21835491" y="9727063"/>
            <a:ext cx="18513" cy="116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" name="Google Shape;80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1841674" y="9160110"/>
            <a:ext cx="3073" cy="123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" name="Google Shape;81;p1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21819731" y="9165933"/>
            <a:ext cx="3448" cy="125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" name="Google Shape;82;p1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22808413" y="10417578"/>
            <a:ext cx="5486" cy="55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" name="Google Shape;83;p1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22774474" y="10426567"/>
            <a:ext cx="15648" cy="134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" name="Google Shape;84;p1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22804454" y="10222797"/>
            <a:ext cx="4645" cy="10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" name="Google Shape;85;p1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22800185" y="10225197"/>
            <a:ext cx="5486" cy="52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" name="Google Shape;86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2758361" y="10435723"/>
            <a:ext cx="4114" cy="7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" name="Google Shape;87;p1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22775845" y="10265856"/>
            <a:ext cx="5062" cy="93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" name="Google Shape;88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677456" y="10170528"/>
            <a:ext cx="5828" cy="90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" name="Google Shape;89;p1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22620890" y="10180557"/>
            <a:ext cx="13027" cy="228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" name="Google Shape;90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608892" y="10192502"/>
            <a:ext cx="5486" cy="12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" name="Google Shape;91;p1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22603408" y="10192897"/>
            <a:ext cx="5142" cy="14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" name="Google Shape;92;p1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22595178" y="10204894"/>
            <a:ext cx="6519" cy="99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" name="Google Shape;93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590155" y="10203523"/>
            <a:ext cx="3028" cy="95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" name="Google Shape;94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586848" y="10204209"/>
            <a:ext cx="2845" cy="10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" name="Google Shape;95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2580781" y="10197897"/>
            <a:ext cx="4233" cy="8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" name="Google Shape;96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2553356" y="10209007"/>
            <a:ext cx="5176" cy="10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" name="Google Shape;97;p1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22537585" y="10214835"/>
            <a:ext cx="4114" cy="82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" name="Google Shape;98;p1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22526058" y="10218169"/>
            <a:ext cx="6385" cy="103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" name="Google Shape;99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2519694" y="10202837"/>
            <a:ext cx="3836" cy="89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" name="Google Shape;100;p1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22504422" y="10218262"/>
            <a:ext cx="12430" cy="178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" name="Google Shape;101;p1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22505339" y="10212918"/>
            <a:ext cx="6535" cy="63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" name="Google Shape;102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496105" y="10204148"/>
            <a:ext cx="4113" cy="127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" name="Google Shape;103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482406" y="10208665"/>
            <a:ext cx="3072" cy="99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" name="Google Shape;104;p1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22302411" y="10265908"/>
            <a:ext cx="7885" cy="133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" name="Google Shape;105;p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2255254" y="10256296"/>
            <a:ext cx="3619" cy="53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" name="Google Shape;106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2199908" y="10270018"/>
            <a:ext cx="6170" cy="4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" name="Google Shape;107;p1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22172482" y="10265754"/>
            <a:ext cx="7885" cy="90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" name="Google Shape;108;p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2123802" y="10263358"/>
            <a:ext cx="5828" cy="52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" name="Google Shape;109;p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2073408" y="10276532"/>
            <a:ext cx="3085" cy="99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" name="Google Shape;110;p1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21814923" y="10730370"/>
            <a:ext cx="14741" cy="108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" name="Google Shape;111;p1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21809093" y="10726701"/>
            <a:ext cx="6171" cy="56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2" name="Google Shape;112;p1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21971590" y="10247050"/>
            <a:ext cx="10284" cy="12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" name="Google Shape;113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1959931" y="10266593"/>
            <a:ext cx="2274" cy="123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4" name="Google Shape;114;p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1963705" y="10250720"/>
            <a:ext cx="3816" cy="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5" name="Google Shape;115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1847146" y="10206948"/>
            <a:ext cx="2743" cy="77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" name="Google Shape;116;p1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21842913" y="10187755"/>
            <a:ext cx="2380" cy="86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" name="Google Shape;117;p1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21819036" y="10191183"/>
            <a:ext cx="15084" cy="13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" name="Google Shape;118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1814923" y="10192647"/>
            <a:ext cx="4800" cy="67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" name="Google Shape;119;p1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21806694" y="10189075"/>
            <a:ext cx="6170" cy="56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" name="Google Shape;120;p1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21799020" y="10193925"/>
            <a:ext cx="6646" cy="13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" name="Google Shape;121;p1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21812864" y="10121942"/>
            <a:ext cx="3771" cy="75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" name="Google Shape;122;p1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21774469" y="10161899"/>
            <a:ext cx="10627" cy="176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" name="Google Shape;123;p1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21800523" y="10114744"/>
            <a:ext cx="7885" cy="78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" name="Google Shape;124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1766241" y="10162941"/>
            <a:ext cx="5828" cy="12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" name="Google Shape;125;p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1764870" y="10151041"/>
            <a:ext cx="5828" cy="73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" name="Google Shape;126;p1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21748414" y="10146965"/>
            <a:ext cx="10970" cy="12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" name="Google Shape;127;p1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21753214" y="10136640"/>
            <a:ext cx="8228" cy="125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" name="Google Shape;128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1753557" y="10121712"/>
            <a:ext cx="4457" cy="68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" name="Google Shape;129;p1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21746700" y="10128798"/>
            <a:ext cx="7542" cy="6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" name="Google Shape;130;p1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21730246" y="10109216"/>
            <a:ext cx="13026" cy="424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" name="Google Shape;131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1722018" y="10116800"/>
            <a:ext cx="5828" cy="1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" name="Google Shape;132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1717515" y="10126055"/>
            <a:ext cx="2158" cy="95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" name="Google Shape;133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1716190" y="10114883"/>
            <a:ext cx="4113" cy="94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4" name="Google Shape;134;p1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21603745" y="10096752"/>
            <a:ext cx="1218394" cy="725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" name="Google Shape;135;p1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22703510" y="10171988"/>
            <a:ext cx="18512" cy="11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" name="Google Shape;136;p1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22794862" y="10146965"/>
            <a:ext cx="6118" cy="14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" name="Google Shape;137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779699" y="10254253"/>
            <a:ext cx="4716" cy="103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" name="Google Shape;138;p1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22752533" y="10437640"/>
            <a:ext cx="5828" cy="70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" name="Google Shape;139;p1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22733676" y="10150874"/>
            <a:ext cx="13027" cy="139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" name="Google Shape;140;p1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22716195" y="10158619"/>
            <a:ext cx="21255" cy="131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" name="Google Shape;141;p1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22723052" y="10135310"/>
            <a:ext cx="13016" cy="141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" name="Google Shape;142;p1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22696583" y="10161871"/>
            <a:ext cx="5556" cy="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" name="Google Shape;143;p1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22662372" y="10169245"/>
            <a:ext cx="14399" cy="164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" name="Google Shape;144;p1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22668951" y="10159990"/>
            <a:ext cx="6324" cy="75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" name="Google Shape;145;p1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22651485" y="10182612"/>
            <a:ext cx="9858" cy="109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" name="Google Shape;146;p1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22603408" y="10208665"/>
            <a:ext cx="5828" cy="4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" name="Google Shape;147;p1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22574779" y="10200096"/>
            <a:ext cx="6686" cy="79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" name="Google Shape;148;p1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22542385" y="10213546"/>
            <a:ext cx="6307" cy="88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" name="Google Shape;149;p1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22485475" y="10215862"/>
            <a:ext cx="15769" cy="181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" name="Google Shape;150;p1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22408801" y="10239514"/>
            <a:ext cx="8454" cy="75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" name="Google Shape;151;p1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22356234" y="10245684"/>
            <a:ext cx="6527" cy="49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" name="Google Shape;152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310982" y="10270132"/>
            <a:ext cx="4456" cy="118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" name="Google Shape;153;p1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22105376" y="10266919"/>
            <a:ext cx="5742" cy="58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" name="Google Shape;154;p1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21848418" y="10744082"/>
            <a:ext cx="20325" cy="116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" name="Google Shape;155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1820156" y="10175072"/>
            <a:ext cx="2993" cy="123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" name="Google Shape;156;p1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21795183" y="10181324"/>
            <a:ext cx="3282" cy="127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" name="Google Shape;157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573346" y="11264759"/>
            <a:ext cx="4006" cy="9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" name="Google Shape;158;p1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22514273" y="11257904"/>
            <a:ext cx="11656" cy="219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" name="Google Shape;159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499875" y="11262653"/>
            <a:ext cx="5057" cy="117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" name="Google Shape;160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494732" y="11259960"/>
            <a:ext cx="4114" cy="15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" name="Google Shape;161;p1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22482048" y="11270929"/>
            <a:ext cx="7542" cy="92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2" name="Google Shape;162;p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2477248" y="11265788"/>
            <a:ext cx="3647" cy="95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3" name="Google Shape;163;p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2474851" y="11265445"/>
            <a:ext cx="3428" cy="10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4" name="Google Shape;164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471080" y="11258207"/>
            <a:ext cx="6170" cy="75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5" name="Google Shape;165;p1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22441939" y="11258933"/>
            <a:ext cx="4686" cy="10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6" name="Google Shape;166;p1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22424798" y="11258933"/>
            <a:ext cx="4113" cy="7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7" name="Google Shape;167;p1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22411647" y="11257952"/>
            <a:ext cx="6979" cy="95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8" name="Google Shape;168;p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2411428" y="11241794"/>
            <a:ext cx="5242" cy="8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9" name="Google Shape;169;p1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22389488" y="11251734"/>
            <a:ext cx="16455" cy="167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0" name="Google Shape;170;p1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22395316" y="11246285"/>
            <a:ext cx="6856" cy="48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1" name="Google Shape;171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2389464" y="11233733"/>
            <a:ext cx="4824" cy="125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2" name="Google Shape;172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374746" y="11233567"/>
            <a:ext cx="3428" cy="95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3" name="Google Shape;173;p1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22185510" y="11227397"/>
            <a:ext cx="8913" cy="12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4" name="Google Shape;174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145743" y="11200616"/>
            <a:ext cx="4186" cy="55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5" name="Google Shape;175;p1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22090206" y="11194756"/>
            <a:ext cx="6170" cy="51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6" name="Google Shape;176;p1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22066635" y="11180779"/>
            <a:ext cx="4934" cy="10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7" name="Google Shape;177;p1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22019585" y="11162488"/>
            <a:ext cx="6233" cy="47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8" name="Google Shape;178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1967476" y="11156976"/>
            <a:ext cx="4456" cy="9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9" name="Google Shape;179;p1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21883487" y="11095428"/>
            <a:ext cx="9942" cy="123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0" name="Google Shape;180;p1"/>
          <p:cNvPicPr preferRelativeResize="0"/>
          <p:nvPr/>
        </p:nvPicPr>
        <p:blipFill rotWithShape="1">
          <a:blip r:embed="rId105">
            <a:alphaModFix/>
          </a:blip>
          <a:srcRect b="0" l="0" r="0" t="0"/>
          <a:stretch/>
        </p:blipFill>
        <p:spPr>
          <a:xfrm>
            <a:off x="21862576" y="11108796"/>
            <a:ext cx="5421" cy="11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1" name="Google Shape;181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1873887" y="11095181"/>
            <a:ext cx="4456" cy="84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2" name="Google Shape;182;p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1779446" y="11013451"/>
            <a:ext cx="3031" cy="7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3" name="Google Shape;183;p1"/>
          <p:cNvPicPr preferRelativeResize="0"/>
          <p:nvPr/>
        </p:nvPicPr>
        <p:blipFill rotWithShape="1">
          <a:blip r:embed="rId106">
            <a:alphaModFix/>
          </a:blip>
          <a:srcRect b="0" l="0" r="0" t="0"/>
          <a:stretch/>
        </p:blipFill>
        <p:spPr>
          <a:xfrm>
            <a:off x="21781740" y="10994308"/>
            <a:ext cx="3432" cy="8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4" name="Google Shape;184;p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1776695" y="10923011"/>
            <a:ext cx="4631" cy="6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5" name="Google Shape;185;p1"/>
          <p:cNvPicPr preferRelativeResize="0"/>
          <p:nvPr/>
        </p:nvPicPr>
        <p:blipFill rotWithShape="1">
          <a:blip r:embed="rId107">
            <a:alphaModFix/>
          </a:blip>
          <a:srcRect b="0" l="0" r="0" t="0"/>
          <a:stretch/>
        </p:blipFill>
        <p:spPr>
          <a:xfrm>
            <a:off x="21768946" y="10911014"/>
            <a:ext cx="4837" cy="99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6" name="Google Shape;186;p1"/>
          <p:cNvPicPr preferRelativeResize="0"/>
          <p:nvPr/>
        </p:nvPicPr>
        <p:blipFill rotWithShape="1">
          <a:blip r:embed="rId108">
            <a:alphaModFix/>
          </a:blip>
          <a:srcRect b="0" l="0" r="0" t="0"/>
          <a:stretch/>
        </p:blipFill>
        <p:spPr>
          <a:xfrm>
            <a:off x="21752186" y="11046549"/>
            <a:ext cx="874532" cy="7896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7" name="Google Shape;187;p1"/>
          <p:cNvPicPr preferRelativeResize="0"/>
          <p:nvPr/>
        </p:nvPicPr>
        <p:blipFill rotWithShape="1">
          <a:blip r:embed="rId109">
            <a:alphaModFix/>
          </a:blip>
          <a:srcRect b="0" l="0" r="0" t="0"/>
          <a:stretch/>
        </p:blipFill>
        <p:spPr>
          <a:xfrm>
            <a:off x="22595180" y="11278153"/>
            <a:ext cx="16838" cy="136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8" name="Google Shape;188;p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2630146" y="11270586"/>
            <a:ext cx="5142" cy="44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9" name="Google Shape;189;p1"/>
          <p:cNvPicPr preferRelativeResize="0"/>
          <p:nvPr/>
        </p:nvPicPr>
        <p:blipFill rotWithShape="1">
          <a:blip r:embed="rId110">
            <a:alphaModFix/>
          </a:blip>
          <a:srcRect b="0" l="0" r="0" t="0"/>
          <a:stretch/>
        </p:blipFill>
        <p:spPr>
          <a:xfrm>
            <a:off x="22610948" y="11270244"/>
            <a:ext cx="19541" cy="127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0" name="Google Shape;190;p1"/>
          <p:cNvPicPr preferRelativeResize="0"/>
          <p:nvPr/>
        </p:nvPicPr>
        <p:blipFill rotWithShape="1">
          <a:blip r:embed="rId111">
            <a:alphaModFix/>
          </a:blip>
          <a:srcRect b="0" l="0" r="0" t="0"/>
          <a:stretch/>
        </p:blipFill>
        <p:spPr>
          <a:xfrm>
            <a:off x="22624662" y="11251391"/>
            <a:ext cx="15769" cy="11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1" name="Google Shape;191;p1"/>
          <p:cNvPicPr preferRelativeResize="0"/>
          <p:nvPr/>
        </p:nvPicPr>
        <p:blipFill rotWithShape="1">
          <a:blip r:embed="rId112">
            <a:alphaModFix/>
          </a:blip>
          <a:srcRect b="0" l="0" r="0" t="0"/>
          <a:stretch/>
        </p:blipFill>
        <p:spPr>
          <a:xfrm>
            <a:off x="22593122" y="11263931"/>
            <a:ext cx="6514" cy="39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2" name="Google Shape;192;p1"/>
          <p:cNvPicPr preferRelativeResize="0"/>
          <p:nvPr/>
        </p:nvPicPr>
        <p:blipFill rotWithShape="1">
          <a:blip r:embed="rId113">
            <a:alphaModFix/>
          </a:blip>
          <a:srcRect b="0" l="0" r="0" t="0"/>
          <a:stretch/>
        </p:blipFill>
        <p:spPr>
          <a:xfrm>
            <a:off x="22553698" y="11261675"/>
            <a:ext cx="16798" cy="13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3" name="Google Shape;193;p1"/>
          <p:cNvPicPr preferRelativeResize="0"/>
          <p:nvPr/>
        </p:nvPicPr>
        <p:blipFill rotWithShape="1">
          <a:blip r:embed="rId114">
            <a:alphaModFix/>
          </a:blip>
          <a:srcRect b="0" l="0" r="0" t="0"/>
          <a:stretch/>
        </p:blipFill>
        <p:spPr>
          <a:xfrm>
            <a:off x="22567380" y="11251734"/>
            <a:ext cx="6543" cy="81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4" name="Google Shape;194;p1"/>
          <p:cNvPicPr preferRelativeResize="0"/>
          <p:nvPr/>
        </p:nvPicPr>
        <p:blipFill rotWithShape="1">
          <a:blip r:embed="rId115">
            <a:alphaModFix/>
          </a:blip>
          <a:srcRect b="0" l="0" r="0" t="0"/>
          <a:stretch/>
        </p:blipFill>
        <p:spPr>
          <a:xfrm>
            <a:off x="22541014" y="11267935"/>
            <a:ext cx="11656" cy="10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5" name="Google Shape;195;p1"/>
          <p:cNvPicPr preferRelativeResize="0"/>
          <p:nvPr/>
        </p:nvPicPr>
        <p:blipFill rotWithShape="1">
          <a:blip r:embed="rId116">
            <a:alphaModFix/>
          </a:blip>
          <a:srcRect b="0" l="0" r="0" t="0"/>
          <a:stretch/>
        </p:blipFill>
        <p:spPr>
          <a:xfrm>
            <a:off x="22489248" y="11275042"/>
            <a:ext cx="5485" cy="61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6" name="Google Shape;196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2465225" y="11257904"/>
            <a:ext cx="4826" cy="87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7" name="Google Shape;197;p1"/>
          <p:cNvPicPr preferRelativeResize="0"/>
          <p:nvPr/>
        </p:nvPicPr>
        <p:blipFill rotWithShape="1">
          <a:blip r:embed="rId117">
            <a:alphaModFix/>
          </a:blip>
          <a:srcRect b="0" l="0" r="0" t="0"/>
          <a:stretch/>
        </p:blipFill>
        <p:spPr>
          <a:xfrm>
            <a:off x="22430283" y="11259136"/>
            <a:ext cx="7199" cy="80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8" name="Google Shape;198;p1"/>
          <p:cNvPicPr preferRelativeResize="0"/>
          <p:nvPr/>
        </p:nvPicPr>
        <p:blipFill rotWithShape="1">
          <a:blip r:embed="rId118">
            <a:alphaModFix/>
          </a:blip>
          <a:srcRect b="0" l="0" r="0" t="0"/>
          <a:stretch/>
        </p:blipFill>
        <p:spPr>
          <a:xfrm>
            <a:off x="22375005" y="11244878"/>
            <a:ext cx="14758" cy="181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9" name="Google Shape;199;p1"/>
          <p:cNvPicPr preferRelativeResize="0"/>
          <p:nvPr/>
        </p:nvPicPr>
        <p:blipFill rotWithShape="1">
          <a:blip r:embed="rId119">
            <a:alphaModFix/>
          </a:blip>
          <a:srcRect b="0" l="0" r="0" t="0"/>
          <a:stretch/>
        </p:blipFill>
        <p:spPr>
          <a:xfrm>
            <a:off x="22295213" y="11237680"/>
            <a:ext cx="8228" cy="89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0" name="Google Shape;200;p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2244713" y="11227030"/>
            <a:ext cx="7304" cy="35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1" name="Google Shape;201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192367" y="11232787"/>
            <a:ext cx="5828" cy="110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2" name="Google Shape;202;p1"/>
          <p:cNvPicPr preferRelativeResize="0"/>
          <p:nvPr/>
        </p:nvPicPr>
        <p:blipFill rotWithShape="1">
          <a:blip r:embed="rId120">
            <a:alphaModFix/>
          </a:blip>
          <a:srcRect b="0" l="0" r="0" t="0"/>
          <a:stretch/>
        </p:blipFill>
        <p:spPr>
          <a:xfrm>
            <a:off x="22001415" y="11159527"/>
            <a:ext cx="7200" cy="48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3" name="Google Shape;203;p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1766928" y="10975113"/>
            <a:ext cx="2057" cy="34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4" name="Google Shape;204;p1"/>
          <p:cNvPicPr preferRelativeResize="0"/>
          <p:nvPr/>
        </p:nvPicPr>
        <p:blipFill rotWithShape="1">
          <a:blip r:embed="rId121">
            <a:alphaModFix/>
          </a:blip>
          <a:srcRect b="0" l="0" r="0" t="0"/>
          <a:stretch/>
        </p:blipFill>
        <p:spPr>
          <a:xfrm>
            <a:off x="21673428" y="10045697"/>
            <a:ext cx="58188" cy="131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5" name="Google Shape;205;p1"/>
          <p:cNvPicPr preferRelativeResize="0"/>
          <p:nvPr/>
        </p:nvPicPr>
        <p:blipFill rotWithShape="1">
          <a:blip r:embed="rId122">
            <a:alphaModFix/>
          </a:blip>
          <a:srcRect b="0" l="0" r="0" t="0"/>
          <a:stretch/>
        </p:blipFill>
        <p:spPr>
          <a:xfrm>
            <a:off x="21685122" y="9832944"/>
            <a:ext cx="63589" cy="165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6" name="Google Shape;206;p1"/>
          <p:cNvPicPr preferRelativeResize="0"/>
          <p:nvPr/>
        </p:nvPicPr>
        <p:blipFill rotWithShape="1">
          <a:blip r:embed="rId123">
            <a:alphaModFix/>
          </a:blip>
          <a:srcRect b="0" l="0" r="0" t="0"/>
          <a:stretch/>
        </p:blipFill>
        <p:spPr>
          <a:xfrm>
            <a:off x="21755381" y="9974238"/>
            <a:ext cx="49243" cy="99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7" name="Google Shape;207;p1"/>
          <p:cNvPicPr preferRelativeResize="0"/>
          <p:nvPr/>
        </p:nvPicPr>
        <p:blipFill rotWithShape="1">
          <a:blip r:embed="rId124">
            <a:alphaModFix/>
          </a:blip>
          <a:srcRect b="0" l="0" r="0" t="0"/>
          <a:stretch/>
        </p:blipFill>
        <p:spPr>
          <a:xfrm>
            <a:off x="21726420" y="9605199"/>
            <a:ext cx="59151" cy="1367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8" name="Google Shape;208;p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1803950" y="9811386"/>
            <a:ext cx="1029" cy="1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9" name="Google Shape;209;p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1804980" y="9810670"/>
            <a:ext cx="1053" cy="7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0" name="Google Shape;210;p1"/>
          <p:cNvPicPr preferRelativeResize="0"/>
          <p:nvPr/>
        </p:nvPicPr>
        <p:blipFill rotWithShape="1">
          <a:blip r:embed="rId125">
            <a:alphaModFix/>
          </a:blip>
          <a:srcRect b="0" l="0" r="0" t="0"/>
          <a:stretch/>
        </p:blipFill>
        <p:spPr>
          <a:xfrm>
            <a:off x="21774983" y="9716395"/>
            <a:ext cx="47309" cy="997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1" name="Google Shape;211;p1"/>
          <p:cNvPicPr preferRelativeResize="0"/>
          <p:nvPr/>
        </p:nvPicPr>
        <p:blipFill rotWithShape="1">
          <a:blip r:embed="rId126">
            <a:alphaModFix/>
          </a:blip>
          <a:srcRect b="0" l="0" r="0" t="0"/>
          <a:stretch/>
        </p:blipFill>
        <p:spPr>
          <a:xfrm>
            <a:off x="21857683" y="9610047"/>
            <a:ext cx="47281" cy="1051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2" name="Google Shape;212;p1"/>
          <p:cNvPicPr preferRelativeResize="0"/>
          <p:nvPr/>
        </p:nvPicPr>
        <p:blipFill rotWithShape="1">
          <a:blip r:embed="rId127">
            <a:alphaModFix/>
          </a:blip>
          <a:srcRect b="0" l="0" r="0" t="0"/>
          <a:stretch/>
        </p:blipFill>
        <p:spPr>
          <a:xfrm>
            <a:off x="21814542" y="9459315"/>
            <a:ext cx="45976" cy="1015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3" name="Google Shape;213;p1"/>
          <p:cNvPicPr preferRelativeResize="0"/>
          <p:nvPr/>
        </p:nvPicPr>
        <p:blipFill rotWithShape="1">
          <a:blip r:embed="rId128">
            <a:alphaModFix/>
          </a:blip>
          <a:srcRect b="0" l="0" r="0" t="0"/>
          <a:stretch/>
        </p:blipFill>
        <p:spPr>
          <a:xfrm>
            <a:off x="21781572" y="9303348"/>
            <a:ext cx="47806" cy="964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4" name="Google Shape;214;p1"/>
          <p:cNvPicPr preferRelativeResize="0"/>
          <p:nvPr/>
        </p:nvPicPr>
        <p:blipFill rotWithShape="1">
          <a:blip r:embed="rId129">
            <a:alphaModFix/>
          </a:blip>
          <a:srcRect b="0" l="0" r="0" t="0"/>
          <a:stretch/>
        </p:blipFill>
        <p:spPr>
          <a:xfrm>
            <a:off x="21705904" y="10234900"/>
            <a:ext cx="39082" cy="91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5" name="Google Shape;215;p1"/>
          <p:cNvPicPr preferRelativeResize="0"/>
          <p:nvPr/>
        </p:nvPicPr>
        <p:blipFill rotWithShape="1">
          <a:blip r:embed="rId130">
            <a:alphaModFix/>
          </a:blip>
          <a:srcRect b="0" l="0" r="0" t="0"/>
          <a:stretch/>
        </p:blipFill>
        <p:spPr>
          <a:xfrm>
            <a:off x="18436714" y="10760535"/>
            <a:ext cx="1036066" cy="1545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6" name="Google Shape;216;p1"/>
          <p:cNvPicPr preferRelativeResize="0"/>
          <p:nvPr/>
        </p:nvPicPr>
        <p:blipFill rotWithShape="1">
          <a:blip r:embed="rId131">
            <a:alphaModFix/>
          </a:blip>
          <a:srcRect b="0" l="0" r="0" t="0"/>
          <a:stretch/>
        </p:blipFill>
        <p:spPr>
          <a:xfrm>
            <a:off x="18655412" y="9982431"/>
            <a:ext cx="3273690" cy="22940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7" name="Google Shape;217;p1"/>
          <p:cNvPicPr preferRelativeResize="0"/>
          <p:nvPr/>
        </p:nvPicPr>
        <p:blipFill rotWithShape="1">
          <a:blip r:embed="rId132">
            <a:alphaModFix/>
          </a:blip>
          <a:srcRect b="0" l="0" r="0" t="0"/>
          <a:stretch/>
        </p:blipFill>
        <p:spPr>
          <a:xfrm>
            <a:off x="20802478" y="10449508"/>
            <a:ext cx="172947" cy="786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8" name="Google Shape;218;p1"/>
          <p:cNvPicPr preferRelativeResize="0"/>
          <p:nvPr/>
        </p:nvPicPr>
        <p:blipFill rotWithShape="1">
          <a:blip r:embed="rId133">
            <a:alphaModFix/>
          </a:blip>
          <a:srcRect b="0" l="0" r="0" t="0"/>
          <a:stretch/>
        </p:blipFill>
        <p:spPr>
          <a:xfrm>
            <a:off x="21051982" y="10518031"/>
            <a:ext cx="173530" cy="848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9" name="Google Shape;219;p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1076147" y="10606972"/>
            <a:ext cx="2722" cy="15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0" name="Google Shape;220;p1"/>
          <p:cNvPicPr preferRelativeResize="0"/>
          <p:nvPr/>
        </p:nvPicPr>
        <p:blipFill rotWithShape="1">
          <a:blip r:embed="rId134">
            <a:alphaModFix/>
          </a:blip>
          <a:srcRect b="0" l="0" r="0" t="0"/>
          <a:stretch/>
        </p:blipFill>
        <p:spPr>
          <a:xfrm>
            <a:off x="20963344" y="10570013"/>
            <a:ext cx="123372" cy="750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1" name="Google Shape;221;p1"/>
          <p:cNvPicPr preferRelativeResize="0"/>
          <p:nvPr/>
        </p:nvPicPr>
        <p:blipFill rotWithShape="1">
          <a:blip r:embed="rId135">
            <a:alphaModFix/>
          </a:blip>
          <a:srcRect b="0" l="0" r="0" t="0"/>
          <a:stretch/>
        </p:blipFill>
        <p:spPr>
          <a:xfrm>
            <a:off x="21287854" y="10608683"/>
            <a:ext cx="116278" cy="685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2" name="Google Shape;222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1437821" y="10731055"/>
            <a:ext cx="1714" cy="1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3" name="Google Shape;223;p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1368571" y="10698149"/>
            <a:ext cx="1371" cy="1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4" name="Google Shape;224;p1"/>
          <p:cNvPicPr preferRelativeResize="0"/>
          <p:nvPr/>
        </p:nvPicPr>
        <p:blipFill rotWithShape="1">
          <a:blip r:embed="rId136">
            <a:alphaModFix/>
          </a:blip>
          <a:srcRect b="0" l="0" r="0" t="0"/>
          <a:stretch/>
        </p:blipFill>
        <p:spPr>
          <a:xfrm>
            <a:off x="21367186" y="10698149"/>
            <a:ext cx="1054" cy="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5" name="Google Shape;225;p1"/>
          <p:cNvPicPr preferRelativeResize="0"/>
          <p:nvPr/>
        </p:nvPicPr>
        <p:blipFill rotWithShape="1">
          <a:blip r:embed="rId137">
            <a:alphaModFix/>
          </a:blip>
          <a:srcRect b="0" l="0" r="0" t="0"/>
          <a:stretch/>
        </p:blipFill>
        <p:spPr>
          <a:xfrm>
            <a:off x="21337346" y="10696802"/>
            <a:ext cx="109536" cy="732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6" name="Google Shape;226;p1"/>
          <p:cNvPicPr preferRelativeResize="0"/>
          <p:nvPr/>
        </p:nvPicPr>
        <p:blipFill rotWithShape="1">
          <a:blip r:embed="rId136">
            <a:alphaModFix/>
          </a:blip>
          <a:srcRect b="0" l="0" r="0" t="0"/>
          <a:stretch/>
        </p:blipFill>
        <p:spPr>
          <a:xfrm>
            <a:off x="21368228" y="10698149"/>
            <a:ext cx="346" cy="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7" name="Google Shape;227;p1"/>
          <p:cNvPicPr preferRelativeResize="0"/>
          <p:nvPr/>
        </p:nvPicPr>
        <p:blipFill rotWithShape="1">
          <a:blip r:embed="rId138">
            <a:alphaModFix/>
          </a:blip>
          <a:srcRect b="0" l="0" r="0" t="0"/>
          <a:stretch/>
        </p:blipFill>
        <p:spPr>
          <a:xfrm>
            <a:off x="21463390" y="10682763"/>
            <a:ext cx="98618" cy="722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8" name="Google Shape;228;p1"/>
          <p:cNvPicPr preferRelativeResize="0"/>
          <p:nvPr/>
        </p:nvPicPr>
        <p:blipFill rotWithShape="1">
          <a:blip r:embed="rId139">
            <a:alphaModFix/>
          </a:blip>
          <a:srcRect b="0" l="0" r="0" t="0"/>
          <a:stretch/>
        </p:blipFill>
        <p:spPr>
          <a:xfrm>
            <a:off x="21218868" y="10698835"/>
            <a:ext cx="99679" cy="55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9" name="Google Shape;229;p1"/>
          <p:cNvPicPr preferRelativeResize="0"/>
          <p:nvPr/>
        </p:nvPicPr>
        <p:blipFill rotWithShape="1">
          <a:blip r:embed="rId140">
            <a:alphaModFix/>
          </a:blip>
          <a:srcRect b="0" l="0" r="0" t="0"/>
          <a:stretch/>
        </p:blipFill>
        <p:spPr>
          <a:xfrm>
            <a:off x="20637615" y="10369703"/>
            <a:ext cx="91393" cy="635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0" name="Google Shape;230;p1"/>
          <p:cNvPicPr preferRelativeResize="0"/>
          <p:nvPr/>
        </p:nvPicPr>
        <p:blipFill rotWithShape="1">
          <a:blip r:embed="rId141">
            <a:alphaModFix/>
          </a:blip>
          <a:srcRect b="0" l="0" r="0" t="0"/>
          <a:stretch/>
        </p:blipFill>
        <p:spPr>
          <a:xfrm>
            <a:off x="21579741" y="10811732"/>
            <a:ext cx="87802" cy="869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1" name="Google Shape;231;p1"/>
          <p:cNvPicPr preferRelativeResize="0"/>
          <p:nvPr/>
        </p:nvPicPr>
        <p:blipFill rotWithShape="1">
          <a:blip r:embed="rId142">
            <a:alphaModFix/>
          </a:blip>
          <a:srcRect b="0" l="0" r="0" t="0"/>
          <a:stretch/>
        </p:blipFill>
        <p:spPr>
          <a:xfrm>
            <a:off x="18655764" y="9982431"/>
            <a:ext cx="2414098" cy="22936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2" name="Google Shape;232;p1"/>
          <p:cNvPicPr preferRelativeResize="0"/>
          <p:nvPr/>
        </p:nvPicPr>
        <p:blipFill rotWithShape="1">
          <a:blip r:embed="rId143">
            <a:alphaModFix/>
          </a:blip>
          <a:srcRect b="0" l="0" r="0" t="0"/>
          <a:stretch/>
        </p:blipFill>
        <p:spPr>
          <a:xfrm>
            <a:off x="18897396" y="10240102"/>
            <a:ext cx="433043" cy="924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3" name="Google Shape;233;p1"/>
          <p:cNvPicPr preferRelativeResize="0"/>
          <p:nvPr/>
        </p:nvPicPr>
        <p:blipFill rotWithShape="1">
          <a:blip r:embed="rId144">
            <a:alphaModFix/>
          </a:blip>
          <a:srcRect b="0" l="0" r="0" t="0"/>
          <a:stretch/>
        </p:blipFill>
        <p:spPr>
          <a:xfrm>
            <a:off x="19843987" y="12047593"/>
            <a:ext cx="129506" cy="1035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4" name="Google Shape;234;p1"/>
          <p:cNvPicPr preferRelativeResize="0"/>
          <p:nvPr/>
        </p:nvPicPr>
        <p:blipFill rotWithShape="1">
          <a:blip r:embed="rId145">
            <a:alphaModFix/>
          </a:blip>
          <a:srcRect b="0" l="0" r="0" t="0"/>
          <a:stretch/>
        </p:blipFill>
        <p:spPr>
          <a:xfrm>
            <a:off x="19678528" y="11909502"/>
            <a:ext cx="130742" cy="115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5" name="Google Shape;235;p1"/>
          <p:cNvPicPr preferRelativeResize="0"/>
          <p:nvPr/>
        </p:nvPicPr>
        <p:blipFill rotWithShape="1">
          <a:blip r:embed="rId146">
            <a:alphaModFix/>
          </a:blip>
          <a:srcRect b="0" l="0" r="0" t="0"/>
          <a:stretch/>
        </p:blipFill>
        <p:spPr>
          <a:xfrm>
            <a:off x="19820326" y="11953708"/>
            <a:ext cx="109788" cy="908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6" name="Google Shape;236;p1"/>
          <p:cNvPicPr preferRelativeResize="0"/>
          <p:nvPr/>
        </p:nvPicPr>
        <p:blipFill rotWithShape="1">
          <a:blip r:embed="rId147">
            <a:alphaModFix/>
          </a:blip>
          <a:srcRect b="0" l="0" r="0" t="0"/>
          <a:stretch/>
        </p:blipFill>
        <p:spPr>
          <a:xfrm>
            <a:off x="19532745" y="11787802"/>
            <a:ext cx="85607" cy="819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7" name="Google Shape;237;p1"/>
          <p:cNvPicPr preferRelativeResize="0"/>
          <p:nvPr/>
        </p:nvPicPr>
        <p:blipFill rotWithShape="1">
          <a:blip r:embed="rId148">
            <a:alphaModFix/>
          </a:blip>
          <a:srcRect b="0" l="0" r="0" t="0"/>
          <a:stretch/>
        </p:blipFill>
        <p:spPr>
          <a:xfrm>
            <a:off x="19537873" y="11711352"/>
            <a:ext cx="69417" cy="674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8" name="Google Shape;238;p1"/>
          <p:cNvPicPr preferRelativeResize="0"/>
          <p:nvPr/>
        </p:nvPicPr>
        <p:blipFill rotWithShape="1">
          <a:blip r:embed="rId149">
            <a:alphaModFix/>
          </a:blip>
          <a:srcRect b="0" l="0" r="0" t="0"/>
          <a:stretch/>
        </p:blipFill>
        <p:spPr>
          <a:xfrm>
            <a:off x="19646845" y="11752737"/>
            <a:ext cx="61121" cy="554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9" name="Google Shape;239;p1"/>
          <p:cNvPicPr preferRelativeResize="0"/>
          <p:nvPr/>
        </p:nvPicPr>
        <p:blipFill rotWithShape="1">
          <a:blip r:embed="rId150">
            <a:alphaModFix/>
          </a:blip>
          <a:srcRect b="0" l="0" r="0" t="0"/>
          <a:stretch/>
        </p:blipFill>
        <p:spPr>
          <a:xfrm>
            <a:off x="19385361" y="11627759"/>
            <a:ext cx="70977" cy="74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0" name="Google Shape;240;p1"/>
          <p:cNvPicPr preferRelativeResize="0"/>
          <p:nvPr/>
        </p:nvPicPr>
        <p:blipFill rotWithShape="1">
          <a:blip r:embed="rId151">
            <a:alphaModFix/>
          </a:blip>
          <a:srcRect b="0" l="0" r="0" t="0"/>
          <a:stretch/>
        </p:blipFill>
        <p:spPr>
          <a:xfrm>
            <a:off x="20029385" y="12099332"/>
            <a:ext cx="82853" cy="59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1" name="Google Shape;241;p1"/>
          <p:cNvPicPr preferRelativeResize="0"/>
          <p:nvPr/>
        </p:nvPicPr>
        <p:blipFill rotWithShape="1">
          <a:blip r:embed="rId152">
            <a:alphaModFix/>
          </a:blip>
          <a:srcRect b="0" l="0" r="0" t="0"/>
          <a:stretch/>
        </p:blipFill>
        <p:spPr>
          <a:xfrm>
            <a:off x="20053004" y="12435715"/>
            <a:ext cx="513027" cy="100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2" name="Google Shape;242;p1"/>
          <p:cNvPicPr preferRelativeResize="0"/>
          <p:nvPr/>
        </p:nvPicPr>
        <p:blipFill rotWithShape="1">
          <a:blip r:embed="rId153">
            <a:alphaModFix/>
          </a:blip>
          <a:srcRect b="0" l="0" r="0" t="0"/>
          <a:stretch/>
        </p:blipFill>
        <p:spPr>
          <a:xfrm>
            <a:off x="20036252" y="12367116"/>
            <a:ext cx="516066" cy="97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3" name="Google Shape;243;p1"/>
          <p:cNvPicPr preferRelativeResize="0"/>
          <p:nvPr/>
        </p:nvPicPr>
        <p:blipFill rotWithShape="1">
          <a:blip r:embed="rId154">
            <a:alphaModFix/>
          </a:blip>
          <a:srcRect b="0" l="0" r="0" t="0"/>
          <a:stretch/>
        </p:blipFill>
        <p:spPr>
          <a:xfrm>
            <a:off x="20061785" y="12300610"/>
            <a:ext cx="510073" cy="153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4" name="Google Shape;244;p1"/>
          <p:cNvPicPr preferRelativeResize="0"/>
          <p:nvPr/>
        </p:nvPicPr>
        <p:blipFill rotWithShape="1">
          <a:blip r:embed="rId155">
            <a:alphaModFix/>
          </a:blip>
          <a:srcRect b="0" l="0" r="0" t="0"/>
          <a:stretch/>
        </p:blipFill>
        <p:spPr>
          <a:xfrm>
            <a:off x="20078559" y="11089026"/>
            <a:ext cx="1729004" cy="14131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5" name="Google Shape;245;p1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20347656" y="12133697"/>
            <a:ext cx="484044" cy="3684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6" name="Google Shape;246;p1"/>
          <p:cNvPicPr preferRelativeResize="0"/>
          <p:nvPr/>
        </p:nvPicPr>
        <p:blipFill rotWithShape="1">
          <a:blip r:embed="rId157">
            <a:alphaModFix/>
          </a:blip>
          <a:srcRect b="0" l="0" r="0" t="0"/>
          <a:stretch/>
        </p:blipFill>
        <p:spPr>
          <a:xfrm>
            <a:off x="20061633" y="11079678"/>
            <a:ext cx="1260814" cy="1092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7" name="Google Shape;247;p1"/>
          <p:cNvPicPr preferRelativeResize="0"/>
          <p:nvPr/>
        </p:nvPicPr>
        <p:blipFill rotWithShape="1">
          <a:blip r:embed="rId158">
            <a:alphaModFix/>
          </a:blip>
          <a:srcRect b="0" l="0" r="0" t="0"/>
          <a:stretch/>
        </p:blipFill>
        <p:spPr>
          <a:xfrm>
            <a:off x="20722665" y="11999043"/>
            <a:ext cx="103738" cy="3979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8" name="Google Shape;248;p1"/>
          <p:cNvPicPr preferRelativeResize="0"/>
          <p:nvPr/>
        </p:nvPicPr>
        <p:blipFill rotWithShape="1">
          <a:blip r:embed="rId159">
            <a:alphaModFix/>
          </a:blip>
          <a:srcRect b="0" l="0" r="0" t="0"/>
          <a:stretch/>
        </p:blipFill>
        <p:spPr>
          <a:xfrm>
            <a:off x="21341219" y="12209421"/>
            <a:ext cx="151723" cy="778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9" name="Google Shape;249;p1"/>
          <p:cNvPicPr preferRelativeResize="0"/>
          <p:nvPr/>
        </p:nvPicPr>
        <p:blipFill rotWithShape="1">
          <a:blip r:embed="rId160">
            <a:alphaModFix/>
          </a:blip>
          <a:srcRect b="0" l="0" r="0" t="0"/>
          <a:stretch/>
        </p:blipFill>
        <p:spPr>
          <a:xfrm>
            <a:off x="21558670" y="12109695"/>
            <a:ext cx="165777" cy="94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0" name="Google Shape;250;p1"/>
          <p:cNvPicPr preferRelativeResize="0"/>
          <p:nvPr/>
        </p:nvPicPr>
        <p:blipFill rotWithShape="1">
          <a:blip r:embed="rId161">
            <a:alphaModFix/>
          </a:blip>
          <a:srcRect b="0" l="0" r="0" t="0"/>
          <a:stretch/>
        </p:blipFill>
        <p:spPr>
          <a:xfrm>
            <a:off x="21491399" y="12101380"/>
            <a:ext cx="108303" cy="63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1" name="Google Shape;251;p1"/>
          <p:cNvPicPr preferRelativeResize="0"/>
          <p:nvPr/>
        </p:nvPicPr>
        <p:blipFill rotWithShape="1">
          <a:blip r:embed="rId162">
            <a:alphaModFix/>
          </a:blip>
          <a:srcRect b="0" l="0" r="0" t="0"/>
          <a:stretch/>
        </p:blipFill>
        <p:spPr>
          <a:xfrm>
            <a:off x="21714752" y="11988657"/>
            <a:ext cx="104821" cy="704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2" name="Google Shape;252;p1"/>
          <p:cNvPicPr preferRelativeResize="0"/>
          <p:nvPr/>
        </p:nvPicPr>
        <p:blipFill rotWithShape="1">
          <a:blip r:embed="rId163">
            <a:alphaModFix/>
          </a:blip>
          <a:srcRect b="0" l="0" r="0" t="0"/>
          <a:stretch/>
        </p:blipFill>
        <p:spPr>
          <a:xfrm>
            <a:off x="21178263" y="12276635"/>
            <a:ext cx="112878" cy="459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3" name="Google Shape;253;p1"/>
          <p:cNvPicPr preferRelativeResize="0"/>
          <p:nvPr/>
        </p:nvPicPr>
        <p:blipFill rotWithShape="1">
          <a:blip r:embed="rId164">
            <a:alphaModFix/>
          </a:blip>
          <a:srcRect b="0" l="0" r="0" t="0"/>
          <a:stretch/>
        </p:blipFill>
        <p:spPr>
          <a:xfrm>
            <a:off x="21119765" y="12235007"/>
            <a:ext cx="108665" cy="450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4" name="Google Shape;254;p1"/>
          <p:cNvPicPr preferRelativeResize="0"/>
          <p:nvPr/>
        </p:nvPicPr>
        <p:blipFill rotWithShape="1">
          <a:blip r:embed="rId165">
            <a:alphaModFix/>
          </a:blip>
          <a:srcRect b="0" l="0" r="0" t="0"/>
          <a:stretch/>
        </p:blipFill>
        <p:spPr>
          <a:xfrm>
            <a:off x="21415688" y="12080202"/>
            <a:ext cx="95522" cy="598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5" name="Google Shape;255;p1"/>
          <p:cNvPicPr preferRelativeResize="0"/>
          <p:nvPr/>
        </p:nvPicPr>
        <p:blipFill rotWithShape="1">
          <a:blip r:embed="rId166">
            <a:alphaModFix/>
          </a:blip>
          <a:srcRect b="0" l="0" r="0" t="0"/>
          <a:stretch/>
        </p:blipFill>
        <p:spPr>
          <a:xfrm>
            <a:off x="20977884" y="12317425"/>
            <a:ext cx="86634" cy="341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6" name="Google Shape;256;p1"/>
          <p:cNvPicPr preferRelativeResize="0"/>
          <p:nvPr/>
        </p:nvPicPr>
        <p:blipFill rotWithShape="1">
          <a:blip r:embed="rId167">
            <a:alphaModFix/>
          </a:blip>
          <a:srcRect b="0" l="0" r="0" t="0"/>
          <a:stretch/>
        </p:blipFill>
        <p:spPr>
          <a:xfrm>
            <a:off x="18955056" y="10349546"/>
            <a:ext cx="1244501" cy="21046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7" name="Google Shape;257;p1"/>
          <p:cNvPicPr preferRelativeResize="0"/>
          <p:nvPr/>
        </p:nvPicPr>
        <p:blipFill rotWithShape="1">
          <a:blip r:embed="rId168">
            <a:alphaModFix/>
          </a:blip>
          <a:srcRect b="0" l="0" r="0" t="0"/>
          <a:stretch/>
        </p:blipFill>
        <p:spPr>
          <a:xfrm>
            <a:off x="19646113" y="11756987"/>
            <a:ext cx="73174" cy="108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8" name="Google Shape;258;p1"/>
          <p:cNvPicPr preferRelativeResize="0"/>
          <p:nvPr/>
        </p:nvPicPr>
        <p:blipFill rotWithShape="1">
          <a:blip r:embed="rId169">
            <a:alphaModFix/>
          </a:blip>
          <a:srcRect b="0" l="0" r="0" t="0"/>
          <a:stretch/>
        </p:blipFill>
        <p:spPr>
          <a:xfrm>
            <a:off x="19721659" y="11599609"/>
            <a:ext cx="84444" cy="124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9" name="Google Shape;259;p1"/>
          <p:cNvPicPr preferRelativeResize="0"/>
          <p:nvPr/>
        </p:nvPicPr>
        <p:blipFill rotWithShape="1">
          <a:blip r:embed="rId170">
            <a:alphaModFix/>
          </a:blip>
          <a:srcRect b="0" l="0" r="0" t="0"/>
          <a:stretch/>
        </p:blipFill>
        <p:spPr>
          <a:xfrm>
            <a:off x="19708150" y="11501928"/>
            <a:ext cx="80737" cy="1230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0" name="Google Shape;260;p1"/>
          <p:cNvPicPr preferRelativeResize="0"/>
          <p:nvPr/>
        </p:nvPicPr>
        <p:blipFill rotWithShape="1">
          <a:blip r:embed="rId171">
            <a:alphaModFix/>
          </a:blip>
          <a:srcRect b="0" l="0" r="0" t="0"/>
          <a:stretch/>
        </p:blipFill>
        <p:spPr>
          <a:xfrm>
            <a:off x="19861480" y="11380903"/>
            <a:ext cx="71842" cy="1033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1" name="Google Shape;261;p1"/>
          <p:cNvPicPr preferRelativeResize="0"/>
          <p:nvPr/>
        </p:nvPicPr>
        <p:blipFill rotWithShape="1">
          <a:blip r:embed="rId172">
            <a:alphaModFix/>
          </a:blip>
          <a:srcRect b="0" l="0" r="0" t="0"/>
          <a:stretch/>
        </p:blipFill>
        <p:spPr>
          <a:xfrm>
            <a:off x="19560199" y="11851672"/>
            <a:ext cx="52580" cy="679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2" name="Google Shape;262;p1"/>
          <p:cNvPicPr preferRelativeResize="0"/>
          <p:nvPr/>
        </p:nvPicPr>
        <p:blipFill rotWithShape="1">
          <a:blip r:embed="rId173">
            <a:alphaModFix/>
          </a:blip>
          <a:srcRect b="0" l="0" r="0" t="0"/>
          <a:stretch/>
        </p:blipFill>
        <p:spPr>
          <a:xfrm>
            <a:off x="19545656" y="12003100"/>
            <a:ext cx="42605" cy="657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3" name="Google Shape;263;p1"/>
          <p:cNvPicPr preferRelativeResize="0"/>
          <p:nvPr/>
        </p:nvPicPr>
        <p:blipFill rotWithShape="1">
          <a:blip r:embed="rId174">
            <a:alphaModFix/>
          </a:blip>
          <a:srcRect b="0" l="0" r="0" t="0"/>
          <a:stretch/>
        </p:blipFill>
        <p:spPr>
          <a:xfrm>
            <a:off x="20097375" y="10877598"/>
            <a:ext cx="198910" cy="3098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4" name="Google Shape;264;p1"/>
          <p:cNvPicPr preferRelativeResize="0"/>
          <p:nvPr/>
        </p:nvPicPr>
        <p:blipFill rotWithShape="1">
          <a:blip r:embed="rId175">
            <a:alphaModFix/>
          </a:blip>
          <a:srcRect b="0" l="0" r="0" t="0"/>
          <a:stretch/>
        </p:blipFill>
        <p:spPr>
          <a:xfrm>
            <a:off x="18655426" y="9982431"/>
            <a:ext cx="1771419" cy="4189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5" name="Google Shape;265;p1"/>
          <p:cNvPicPr preferRelativeResize="0"/>
          <p:nvPr/>
        </p:nvPicPr>
        <p:blipFill rotWithShape="1">
          <a:blip r:embed="rId176">
            <a:alphaModFix/>
          </a:blip>
          <a:srcRect b="0" l="0" r="0" t="0"/>
          <a:stretch/>
        </p:blipFill>
        <p:spPr>
          <a:xfrm>
            <a:off x="18753887" y="10204550"/>
            <a:ext cx="1819000" cy="3024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6" name="Google Shape;266;p1"/>
          <p:cNvPicPr preferRelativeResize="0"/>
          <p:nvPr/>
        </p:nvPicPr>
        <p:blipFill rotWithShape="1">
          <a:blip r:embed="rId177">
            <a:alphaModFix/>
          </a:blip>
          <a:srcRect b="0" l="0" r="0" t="0"/>
          <a:stretch/>
        </p:blipFill>
        <p:spPr>
          <a:xfrm>
            <a:off x="20223555" y="7073351"/>
            <a:ext cx="1179199" cy="1441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7" name="Google Shape;267;p1"/>
          <p:cNvPicPr preferRelativeResize="0"/>
          <p:nvPr/>
        </p:nvPicPr>
        <p:blipFill rotWithShape="1">
          <a:blip r:embed="rId178">
            <a:alphaModFix/>
          </a:blip>
          <a:srcRect b="0" l="0" r="0" t="0"/>
          <a:stretch/>
        </p:blipFill>
        <p:spPr>
          <a:xfrm>
            <a:off x="20369597" y="7509544"/>
            <a:ext cx="816463" cy="8283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8" name="Google Shape;268;p1"/>
          <p:cNvPicPr preferRelativeResize="0"/>
          <p:nvPr/>
        </p:nvPicPr>
        <p:blipFill rotWithShape="1">
          <a:blip r:embed="rId179">
            <a:alphaModFix/>
          </a:blip>
          <a:srcRect b="0" l="0" r="0" t="0"/>
          <a:stretch/>
        </p:blipFill>
        <p:spPr>
          <a:xfrm>
            <a:off x="17670038" y="6604000"/>
            <a:ext cx="1096692" cy="1550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9" name="Google Shape;269;p1"/>
          <p:cNvPicPr preferRelativeResize="0"/>
          <p:nvPr/>
        </p:nvPicPr>
        <p:blipFill rotWithShape="1">
          <a:blip r:embed="rId180">
            <a:alphaModFix/>
          </a:blip>
          <a:srcRect b="0" l="0" r="0" t="0"/>
          <a:stretch/>
        </p:blipFill>
        <p:spPr>
          <a:xfrm>
            <a:off x="17863142" y="7061616"/>
            <a:ext cx="610320" cy="9800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0" name="Google Shape;270;p1"/>
          <p:cNvPicPr preferRelativeResize="0"/>
          <p:nvPr/>
        </p:nvPicPr>
        <p:blipFill rotWithShape="1">
          <a:blip r:embed="rId181">
            <a:alphaModFix/>
          </a:blip>
          <a:srcRect b="0" l="0" r="0" t="0"/>
          <a:stretch/>
        </p:blipFill>
        <p:spPr>
          <a:xfrm>
            <a:off x="17515489" y="7353906"/>
            <a:ext cx="3555728" cy="2905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1" name="Google Shape;271;p1"/>
          <p:cNvPicPr preferRelativeResize="0"/>
          <p:nvPr/>
        </p:nvPicPr>
        <p:blipFill rotWithShape="1">
          <a:blip r:embed="rId182">
            <a:alphaModFix/>
          </a:blip>
          <a:srcRect b="0" l="0" r="0" t="0"/>
          <a:stretch/>
        </p:blipFill>
        <p:spPr>
          <a:xfrm>
            <a:off x="17515560" y="8458343"/>
            <a:ext cx="3555407" cy="13755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2" name="Google Shape;272;p1"/>
          <p:cNvPicPr preferRelativeResize="0"/>
          <p:nvPr/>
        </p:nvPicPr>
        <p:blipFill rotWithShape="1">
          <a:blip r:embed="rId183">
            <a:alphaModFix/>
          </a:blip>
          <a:srcRect b="0" l="0" r="0" t="0"/>
          <a:stretch/>
        </p:blipFill>
        <p:spPr>
          <a:xfrm>
            <a:off x="18646766" y="9007823"/>
            <a:ext cx="1292806" cy="125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3" name="Google Shape;273;p1"/>
          <p:cNvPicPr preferRelativeResize="0"/>
          <p:nvPr/>
        </p:nvPicPr>
        <p:blipFill rotWithShape="1">
          <a:blip r:embed="rId184">
            <a:alphaModFix/>
          </a:blip>
          <a:srcRect b="0" l="0" r="0" t="0"/>
          <a:stretch/>
        </p:blipFill>
        <p:spPr>
          <a:xfrm>
            <a:off x="19905651" y="8913561"/>
            <a:ext cx="247979" cy="3409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4" name="Google Shape;274;p1"/>
          <p:cNvPicPr preferRelativeResize="0"/>
          <p:nvPr/>
        </p:nvPicPr>
        <p:blipFill rotWithShape="1">
          <a:blip r:embed="rId185">
            <a:alphaModFix/>
          </a:blip>
          <a:srcRect b="0" l="0" r="0" t="0"/>
          <a:stretch/>
        </p:blipFill>
        <p:spPr>
          <a:xfrm>
            <a:off x="19904249" y="9030140"/>
            <a:ext cx="130129" cy="269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5" name="Google Shape;275;p1"/>
          <p:cNvPicPr preferRelativeResize="0"/>
          <p:nvPr/>
        </p:nvPicPr>
        <p:blipFill rotWithShape="1">
          <a:blip r:embed="rId186">
            <a:alphaModFix/>
          </a:blip>
          <a:srcRect b="0" l="0" r="0" t="0"/>
          <a:stretch/>
        </p:blipFill>
        <p:spPr>
          <a:xfrm>
            <a:off x="18433035" y="8914190"/>
            <a:ext cx="248836" cy="3399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6" name="Google Shape;276;p1"/>
          <p:cNvPicPr preferRelativeResize="0"/>
          <p:nvPr/>
        </p:nvPicPr>
        <p:blipFill rotWithShape="1">
          <a:blip r:embed="rId187">
            <a:alphaModFix/>
          </a:blip>
          <a:srcRect b="0" l="0" r="0" t="0"/>
          <a:stretch/>
        </p:blipFill>
        <p:spPr>
          <a:xfrm>
            <a:off x="18546609" y="9033565"/>
            <a:ext cx="136180" cy="2657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7" name="Google Shape;277;p1"/>
          <p:cNvPicPr preferRelativeResize="0"/>
          <p:nvPr/>
        </p:nvPicPr>
        <p:blipFill rotWithShape="1">
          <a:blip r:embed="rId188">
            <a:alphaModFix/>
          </a:blip>
          <a:srcRect b="0" l="0" r="0" t="0"/>
          <a:stretch/>
        </p:blipFill>
        <p:spPr>
          <a:xfrm>
            <a:off x="19063362" y="8978439"/>
            <a:ext cx="459562" cy="2426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8" name="Google Shape;278;p1"/>
          <p:cNvPicPr preferRelativeResize="0"/>
          <p:nvPr/>
        </p:nvPicPr>
        <p:blipFill rotWithShape="1">
          <a:blip r:embed="rId189">
            <a:alphaModFix/>
          </a:blip>
          <a:srcRect b="0" l="0" r="0" t="0"/>
          <a:stretch/>
        </p:blipFill>
        <p:spPr>
          <a:xfrm>
            <a:off x="18407199" y="8572986"/>
            <a:ext cx="210469" cy="1150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9" name="Google Shape;279;p1"/>
          <p:cNvPicPr preferRelativeResize="0"/>
          <p:nvPr/>
        </p:nvPicPr>
        <p:blipFill rotWithShape="1">
          <a:blip r:embed="rId190">
            <a:alphaModFix/>
          </a:blip>
          <a:srcRect b="0" l="0" r="0" t="0"/>
          <a:stretch/>
        </p:blipFill>
        <p:spPr>
          <a:xfrm>
            <a:off x="19968962" y="8572986"/>
            <a:ext cx="210468" cy="1150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0" name="Google Shape;280;p1"/>
          <p:cNvPicPr preferRelativeResize="0"/>
          <p:nvPr/>
        </p:nvPicPr>
        <p:blipFill rotWithShape="1">
          <a:blip r:embed="rId191">
            <a:alphaModFix/>
          </a:blip>
          <a:srcRect b="0" l="0" r="0" t="0"/>
          <a:stretch/>
        </p:blipFill>
        <p:spPr>
          <a:xfrm>
            <a:off x="17753956" y="8378816"/>
            <a:ext cx="105888" cy="224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1" name="Google Shape;281;p1"/>
          <p:cNvPicPr preferRelativeResize="0"/>
          <p:nvPr/>
        </p:nvPicPr>
        <p:blipFill rotWithShape="1">
          <a:blip r:embed="rId192">
            <a:alphaModFix/>
          </a:blip>
          <a:srcRect b="0" l="0" r="0" t="0"/>
          <a:stretch/>
        </p:blipFill>
        <p:spPr>
          <a:xfrm>
            <a:off x="17853132" y="8099222"/>
            <a:ext cx="103379" cy="2097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2" name="Google Shape;282;p1"/>
          <p:cNvPicPr preferRelativeResize="0"/>
          <p:nvPr/>
        </p:nvPicPr>
        <p:blipFill rotWithShape="1">
          <a:blip r:embed="rId193">
            <a:alphaModFix/>
          </a:blip>
          <a:srcRect b="0" l="0" r="0" t="0"/>
          <a:stretch/>
        </p:blipFill>
        <p:spPr>
          <a:xfrm>
            <a:off x="17871470" y="8322611"/>
            <a:ext cx="81224" cy="1718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3" name="Google Shape;283;p1"/>
          <p:cNvPicPr preferRelativeResize="0"/>
          <p:nvPr/>
        </p:nvPicPr>
        <p:blipFill rotWithShape="1">
          <a:blip r:embed="rId194">
            <a:alphaModFix/>
          </a:blip>
          <a:srcRect b="0" l="0" r="0" t="0"/>
          <a:stretch/>
        </p:blipFill>
        <p:spPr>
          <a:xfrm>
            <a:off x="17983378" y="8016918"/>
            <a:ext cx="76049" cy="1291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4" name="Google Shape;284;p1"/>
          <p:cNvPicPr preferRelativeResize="0"/>
          <p:nvPr/>
        </p:nvPicPr>
        <p:blipFill rotWithShape="1">
          <a:blip r:embed="rId195">
            <a:alphaModFix/>
          </a:blip>
          <a:srcRect b="0" l="0" r="0" t="0"/>
          <a:stretch/>
        </p:blipFill>
        <p:spPr>
          <a:xfrm>
            <a:off x="17983882" y="7829485"/>
            <a:ext cx="101726" cy="1460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5" name="Google Shape;285;p1"/>
          <p:cNvPicPr preferRelativeResize="0"/>
          <p:nvPr/>
        </p:nvPicPr>
        <p:blipFill rotWithShape="1">
          <a:blip r:embed="rId196">
            <a:alphaModFix/>
          </a:blip>
          <a:srcRect b="0" l="0" r="0" t="0"/>
          <a:stretch/>
        </p:blipFill>
        <p:spPr>
          <a:xfrm>
            <a:off x="17774150" y="8648983"/>
            <a:ext cx="55870" cy="988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6" name="Google Shape;286;p1"/>
          <p:cNvPicPr preferRelativeResize="0"/>
          <p:nvPr/>
        </p:nvPicPr>
        <p:blipFill rotWithShape="1">
          <a:blip r:embed="rId197">
            <a:alphaModFix/>
          </a:blip>
          <a:srcRect b="0" l="0" r="0" t="0"/>
          <a:stretch/>
        </p:blipFill>
        <p:spPr>
          <a:xfrm>
            <a:off x="17874726" y="8577047"/>
            <a:ext cx="63427" cy="108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7" name="Google Shape;287;p1"/>
          <p:cNvPicPr preferRelativeResize="0"/>
          <p:nvPr/>
        </p:nvPicPr>
        <p:blipFill rotWithShape="1">
          <a:blip r:embed="rId198">
            <a:alphaModFix/>
          </a:blip>
          <a:srcRect b="0" l="0" r="0" t="0"/>
          <a:stretch/>
        </p:blipFill>
        <p:spPr>
          <a:xfrm>
            <a:off x="17664259" y="8772086"/>
            <a:ext cx="57180" cy="1135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8" name="Google Shape;288;p1"/>
          <p:cNvPicPr preferRelativeResize="0"/>
          <p:nvPr/>
        </p:nvPicPr>
        <p:blipFill rotWithShape="1">
          <a:blip r:embed="rId199">
            <a:alphaModFix/>
          </a:blip>
          <a:srcRect b="0" l="0" r="0" t="0"/>
          <a:stretch/>
        </p:blipFill>
        <p:spPr>
          <a:xfrm>
            <a:off x="20907458" y="8771566"/>
            <a:ext cx="50471" cy="139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9" name="Google Shape;289;p1"/>
          <p:cNvPicPr preferRelativeResize="0"/>
          <p:nvPr/>
        </p:nvPicPr>
        <p:blipFill rotWithShape="1">
          <a:blip r:embed="rId200">
            <a:alphaModFix/>
          </a:blip>
          <a:srcRect b="0" l="0" r="0" t="0"/>
          <a:stretch/>
        </p:blipFill>
        <p:spPr>
          <a:xfrm>
            <a:off x="20857590" y="8569137"/>
            <a:ext cx="49984" cy="133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0" name="Google Shape;290;p1"/>
          <p:cNvPicPr preferRelativeResize="0"/>
          <p:nvPr/>
        </p:nvPicPr>
        <p:blipFill rotWithShape="1">
          <a:blip r:embed="rId201">
            <a:alphaModFix/>
          </a:blip>
          <a:srcRect b="0" l="0" r="0" t="0"/>
          <a:stretch/>
        </p:blipFill>
        <p:spPr>
          <a:xfrm>
            <a:off x="20840489" y="8738609"/>
            <a:ext cx="38972" cy="815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1" name="Google Shape;291;p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0856742" y="8818362"/>
            <a:ext cx="347" cy="3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2" name="Google Shape;292;p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0872512" y="8816048"/>
            <a:ext cx="260" cy="2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3" name="Google Shape;293;p1"/>
          <p:cNvPicPr preferRelativeResize="0"/>
          <p:nvPr/>
        </p:nvPicPr>
        <p:blipFill rotWithShape="1">
          <a:blip r:embed="rId202">
            <a:alphaModFix/>
          </a:blip>
          <a:srcRect b="0" l="0" r="0" t="0"/>
          <a:stretch/>
        </p:blipFill>
        <p:spPr>
          <a:xfrm>
            <a:off x="20815260" y="8432523"/>
            <a:ext cx="51161" cy="903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4" name="Google Shape;294;p1"/>
          <p:cNvPicPr preferRelativeResize="0"/>
          <p:nvPr/>
        </p:nvPicPr>
        <p:blipFill rotWithShape="1">
          <a:blip r:embed="rId203">
            <a:alphaModFix/>
          </a:blip>
          <a:srcRect b="0" l="0" r="0" t="0"/>
          <a:stretch/>
        </p:blipFill>
        <p:spPr>
          <a:xfrm>
            <a:off x="889111" y="1790700"/>
            <a:ext cx="4534467" cy="5065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300" name="Google Shape;30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"/>
          <p:cNvSpPr/>
          <p:nvPr/>
        </p:nvSpPr>
        <p:spPr>
          <a:xfrm>
            <a:off x="7836879" y="2032000"/>
            <a:ext cx="8700587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Перевірка додавання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"/>
          <p:cNvSpPr/>
          <p:nvPr/>
        </p:nvSpPr>
        <p:spPr>
          <a:xfrm>
            <a:off x="2540318" y="3568700"/>
            <a:ext cx="18599358" cy="1363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Щоб перевірити, чи правильно виконано дію додавання, потрібно від суми відняти один із доданків. У результаті маємо отримати інший доданок.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"/>
          <p:cNvSpPr/>
          <p:nvPr/>
        </p:nvSpPr>
        <p:spPr>
          <a:xfrm>
            <a:off x="8611676" y="6540500"/>
            <a:ext cx="3213502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а + b = c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"/>
          <p:cNvSpPr/>
          <p:nvPr/>
        </p:nvSpPr>
        <p:spPr>
          <a:xfrm>
            <a:off x="8611676" y="9855200"/>
            <a:ext cx="3277010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2 + 3 = 5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"/>
          <p:cNvSpPr/>
          <p:nvPr/>
        </p:nvSpPr>
        <p:spPr>
          <a:xfrm>
            <a:off x="12904813" y="5626100"/>
            <a:ext cx="3111889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a = c - b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2"/>
          <p:cNvSpPr/>
          <p:nvPr/>
        </p:nvSpPr>
        <p:spPr>
          <a:xfrm>
            <a:off x="12904813" y="8940800"/>
            <a:ext cx="3162695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2 = 5 - 3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"/>
          <p:cNvSpPr/>
          <p:nvPr/>
        </p:nvSpPr>
        <p:spPr>
          <a:xfrm>
            <a:off x="12904813" y="7467600"/>
            <a:ext cx="3111889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b = c - a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"/>
          <p:cNvSpPr/>
          <p:nvPr/>
        </p:nvSpPr>
        <p:spPr>
          <a:xfrm>
            <a:off x="12904813" y="10782300"/>
            <a:ext cx="3162695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3 = 5 - 2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309" name="Google Shape;30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15549" y="6274907"/>
            <a:ext cx="917797" cy="5995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0" name="Google Shape;31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15549" y="9589607"/>
            <a:ext cx="917797" cy="5995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1" name="Google Shape;31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800423" y="7173447"/>
            <a:ext cx="932920" cy="7875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2" name="Google Shape;31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800423" y="10488147"/>
            <a:ext cx="932920" cy="7875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3" name="Google Shape;31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74897" y="11715657"/>
            <a:ext cx="3780860" cy="4301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4" name="Google Shape;314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22398" y="11676816"/>
            <a:ext cx="4071338" cy="5197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5" name="Google Shape;315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71473" y="5770665"/>
            <a:ext cx="2652405" cy="5456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6" name="Google Shape;316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357936" y="7257901"/>
            <a:ext cx="237955" cy="742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7" name="Google Shape;317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101142" y="9265056"/>
            <a:ext cx="391341" cy="7408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8" name="Google Shape;318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289415" y="8552114"/>
            <a:ext cx="226256" cy="645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9" name="Google Shape;319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156381" y="10127480"/>
            <a:ext cx="582326" cy="2921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0" name="Google Shape;320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843928" y="5928437"/>
            <a:ext cx="245568" cy="1213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1" name="Google Shape;321;p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981541" y="6075147"/>
            <a:ext cx="187790" cy="1651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2" name="Google Shape;322;p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241718" y="6131939"/>
            <a:ext cx="233107" cy="247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3" name="Google Shape;323;p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382200" y="6416025"/>
            <a:ext cx="167221" cy="208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4" name="Google Shape;324;p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609023" y="6556857"/>
            <a:ext cx="104334" cy="1875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5" name="Google Shape;325;p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632424" y="6844891"/>
            <a:ext cx="74216" cy="1671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6" name="Google Shape;326;p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3790948" y="7111513"/>
            <a:ext cx="41238" cy="1399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7" name="Google Shape;327;p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745829" y="7223227"/>
            <a:ext cx="38540" cy="1320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8" name="Google Shape;328;p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3220999" y="6212615"/>
            <a:ext cx="109895" cy="1165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9" name="Google Shape;329;p2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3462871" y="6628588"/>
            <a:ext cx="72104" cy="1190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0" name="Google Shape;330;p2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3735451" y="6937144"/>
            <a:ext cx="47980" cy="1218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1" name="Google Shape;331;p2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675428" y="6005917"/>
            <a:ext cx="193660" cy="67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2" name="Google Shape;332;p2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472035" y="5983835"/>
            <a:ext cx="150355" cy="468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3" name="Google Shape;333;p2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581226" y="6053401"/>
            <a:ext cx="123212" cy="383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4" name="Google Shape;334;p2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981137" y="7481492"/>
            <a:ext cx="1538435" cy="37452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5" name="Google Shape;335;p2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868573" y="8926018"/>
            <a:ext cx="989517" cy="22888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6" name="Google Shape;336;p2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4796801" y="10067934"/>
            <a:ext cx="1824232" cy="17498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7" name="Google Shape;337;p2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4008014" y="6395490"/>
            <a:ext cx="338419" cy="1061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8" name="Google Shape;338;p2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4115262" y="6521591"/>
            <a:ext cx="191261" cy="892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9" name="Google Shape;339;p2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3985759" y="6381477"/>
            <a:ext cx="364388" cy="10828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0" name="Google Shape;340;p2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4843550" y="6083219"/>
            <a:ext cx="620071" cy="918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1" name="Google Shape;341;p2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4902393" y="6230412"/>
            <a:ext cx="513589" cy="7563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2" name="Google Shape;342;p2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3307930" y="6842261"/>
            <a:ext cx="3202421" cy="49347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3" name="Google Shape;343;p2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4797032" y="8809363"/>
            <a:ext cx="1201343" cy="2869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4" name="Google Shape;344;p2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5542778" y="8925540"/>
            <a:ext cx="216030" cy="13151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5" name="Google Shape;345;p2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4558126" y="9251984"/>
            <a:ext cx="1070700" cy="6635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6" name="Google Shape;346;p2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4494425" y="9561815"/>
            <a:ext cx="666701" cy="372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7" name="Google Shape;347;p2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4852989" y="9195073"/>
            <a:ext cx="365221" cy="281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8" name="Google Shape;348;p2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4933241" y="9822362"/>
            <a:ext cx="84542" cy="524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9" name="Google Shape;349;p2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4935875" y="9371687"/>
            <a:ext cx="75752" cy="721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0" name="Google Shape;350;p2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5037666" y="9455486"/>
            <a:ext cx="72398" cy="575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1" name="Google Shape;351;p2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5141226" y="9504573"/>
            <a:ext cx="39492" cy="182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2" name="Google Shape;352;p2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4876730" y="9378952"/>
            <a:ext cx="40558" cy="387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3" name="Google Shape;353;p2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4976455" y="9467972"/>
            <a:ext cx="72751" cy="544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4" name="Google Shape;354;p2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5099126" y="9534668"/>
            <a:ext cx="35367" cy="191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5" name="Google Shape;355;p2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4950417" y="9478197"/>
            <a:ext cx="2368" cy="13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6" name="Google Shape;356;p2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4920079" y="9468729"/>
            <a:ext cx="44573" cy="33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7" name="Google Shape;357;p2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4873649" y="9303328"/>
            <a:ext cx="34832" cy="31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8" name="Google Shape;358;p2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5624154" y="9123490"/>
            <a:ext cx="390892" cy="6634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9" name="Google Shape;359;p2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3884755" y="10130489"/>
            <a:ext cx="1824203" cy="17498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0" name="Google Shape;360;p2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4265493" y="10124173"/>
            <a:ext cx="1180026" cy="16783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1" name="Google Shape;361;p2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3847607" y="11157224"/>
            <a:ext cx="762041" cy="5760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2" name="Google Shape;362;p2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4038299" y="11449749"/>
            <a:ext cx="99241" cy="101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3" name="Google Shape;363;p2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4173930" y="11570570"/>
            <a:ext cx="124310" cy="73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4" name="Google Shape;364;p2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4352876" y="11633360"/>
            <a:ext cx="103517" cy="416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5" name="Google Shape;365;p2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4514110" y="11631749"/>
            <a:ext cx="77779" cy="352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6" name="Google Shape;366;p2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4124018" y="11479521"/>
            <a:ext cx="84136" cy="605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7" name="Google Shape;367;p2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4299241" y="11568126"/>
            <a:ext cx="92297" cy="377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8" name="Google Shape;368;p2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4033099" y="11390033"/>
            <a:ext cx="46187" cy="490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9" name="Google Shape;369;p2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3937071" y="11286198"/>
            <a:ext cx="43441" cy="745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0" name="Google Shape;370;p2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4206078" y="11484809"/>
            <a:ext cx="58283" cy="391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1" name="Google Shape;371;p2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6000649" y="7750166"/>
            <a:ext cx="242543" cy="2931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2" name="Google Shape;372;p2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6002798" y="7886640"/>
            <a:ext cx="186981" cy="1961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3" name="Google Shape;373;p2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5239578" y="8130026"/>
            <a:ext cx="230605" cy="3026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4" name="Google Shape;374;p2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5429132" y="8192701"/>
            <a:ext cx="58360" cy="2676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5" name="Google Shape;375;p2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6127545" y="8451131"/>
            <a:ext cx="286692" cy="1975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6" name="Google Shape;376;p2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5053258" y="7787174"/>
            <a:ext cx="167430" cy="1710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7" name="Google Shape;377;p2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5870225" y="7442102"/>
            <a:ext cx="215422" cy="1023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8" name="Google Shape;378;p2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4767674" y="8717510"/>
            <a:ext cx="976959" cy="2567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9" name="Google Shape;379;p2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3294386" y="7351821"/>
            <a:ext cx="1031412" cy="3835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0" name="Google Shape;380;p2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4194837" y="7069882"/>
            <a:ext cx="313450" cy="246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1" name="Google Shape;381;p2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3523607" y="10030306"/>
            <a:ext cx="121454" cy="1887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2" name="Google Shape;382;p2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3665540" y="9859606"/>
            <a:ext cx="105697" cy="1283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3" name="Google Shape;383;p2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3796176" y="9688878"/>
            <a:ext cx="99661" cy="1270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4" name="Google Shape;384;p2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3463707" y="10295694"/>
            <a:ext cx="58873" cy="130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5" name="Google Shape;385;p2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3547980" y="10240239"/>
            <a:ext cx="49083" cy="929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6" name="Google Shape;386;p2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3648695" y="10011460"/>
            <a:ext cx="81797" cy="1108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7" name="Google Shape;387;p2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3821567" y="9795393"/>
            <a:ext cx="74929" cy="842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8" name="Google Shape;388;p2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3926012" y="9562393"/>
            <a:ext cx="56245" cy="811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9" name="Google Shape;389;p2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3436801" y="10522003"/>
            <a:ext cx="33734" cy="733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0" name="Google Shape;390;p2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3456671" y="10593716"/>
            <a:ext cx="3044" cy="16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1" name="Google Shape;391;p2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3637935" y="10196767"/>
            <a:ext cx="48817" cy="783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2" name="Google Shape;392;p2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5407714" y="6896063"/>
            <a:ext cx="146069" cy="68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3" name="Google Shape;393;p2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5596000" y="6965638"/>
            <a:ext cx="108092" cy="8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4" name="Google Shape;394;p2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5784685" y="7130168"/>
            <a:ext cx="2349" cy="3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5" name="Google Shape;395;p2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5729584" y="7060653"/>
            <a:ext cx="66497" cy="69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6" name="Google Shape;396;p2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5519614" y="6987415"/>
            <a:ext cx="88989" cy="579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7" name="Google Shape;397;p2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5358580" y="6931540"/>
            <a:ext cx="58643" cy="30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8" name="Google Shape;398;p2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5417105" y="6949940"/>
            <a:ext cx="0" cy="13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9" name="Google Shape;399;p2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5415751" y="6954997"/>
            <a:ext cx="561" cy="10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0" name="Google Shape;400;p2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5250634" y="6873859"/>
            <a:ext cx="105529" cy="331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1" name="Google Shape;401;p2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5162644" y="6883329"/>
            <a:ext cx="54283" cy="228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2" name="Google Shape;402;p2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5663202" y="7077114"/>
            <a:ext cx="52692" cy="44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3" name="Google Shape;403;p2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5829294" y="7161888"/>
            <a:ext cx="42476" cy="45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409" name="Google Shape;40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3"/>
          <p:cNvSpPr/>
          <p:nvPr/>
        </p:nvSpPr>
        <p:spPr>
          <a:xfrm>
            <a:off x="7811476" y="2032000"/>
            <a:ext cx="8764095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Перевірка віднімання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3"/>
          <p:cNvSpPr/>
          <p:nvPr/>
        </p:nvSpPr>
        <p:spPr>
          <a:xfrm>
            <a:off x="2540318" y="3568700"/>
            <a:ext cx="20047339" cy="31538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Щоб перевірити, чи правильно виконано дію віднімання, можна: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68580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Char char="•"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від зменшуваного відняти різницю, якщо отримаємо від’ємник, то віднімання виконано правильно;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68580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Char char="•"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до різниці додати від’ємник; якщо отримаємо зменшуване, то віднімання виконано правильно.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3"/>
          <p:cNvSpPr/>
          <p:nvPr/>
        </p:nvSpPr>
        <p:spPr>
          <a:xfrm>
            <a:off x="7963895" y="7543800"/>
            <a:ext cx="3340518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m - n = k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3"/>
          <p:cNvSpPr/>
          <p:nvPr/>
        </p:nvSpPr>
        <p:spPr>
          <a:xfrm>
            <a:off x="7824178" y="10058400"/>
            <a:ext cx="3556445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10 - 6 = 4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3"/>
          <p:cNvSpPr/>
          <p:nvPr/>
        </p:nvSpPr>
        <p:spPr>
          <a:xfrm>
            <a:off x="12257032" y="6934200"/>
            <a:ext cx="3442130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m = k + n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3"/>
          <p:cNvSpPr/>
          <p:nvPr/>
        </p:nvSpPr>
        <p:spPr>
          <a:xfrm>
            <a:off x="12257032" y="9626600"/>
            <a:ext cx="3658057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10 = 4 + 6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3"/>
          <p:cNvSpPr/>
          <p:nvPr/>
        </p:nvSpPr>
        <p:spPr>
          <a:xfrm>
            <a:off x="12257032" y="8153400"/>
            <a:ext cx="3340518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n = m - k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3"/>
          <p:cNvSpPr/>
          <p:nvPr/>
        </p:nvSpPr>
        <p:spPr>
          <a:xfrm>
            <a:off x="12257032" y="10693400"/>
            <a:ext cx="3556445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6 = 10 - 4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418" name="Google Shape;41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70989" y="7451350"/>
            <a:ext cx="914576" cy="4278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9" name="Google Shape;41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72406" y="10030302"/>
            <a:ext cx="913158" cy="3639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0" name="Google Shape;420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156665" y="8174224"/>
            <a:ext cx="928901" cy="5142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1" name="Google Shape;421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157280" y="10688551"/>
            <a:ext cx="928286" cy="482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2" name="Google Shape;422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580756" y="8153400"/>
            <a:ext cx="6158053" cy="4625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428" name="Google Shape;42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9" name="Google Shape;42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11264" y="3162300"/>
            <a:ext cx="9729416" cy="919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4"/>
          <p:cNvSpPr/>
          <p:nvPr/>
        </p:nvSpPr>
        <p:spPr>
          <a:xfrm>
            <a:off x="2553019" y="4533900"/>
            <a:ext cx="11151994" cy="47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У саду було 68 дерев, пізніше посадили ще 23 дерева. Скільки дерев стало в саду? Перевір відповідь за допомогою віднімання.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431" name="Google Shape;43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71946" y="11063151"/>
            <a:ext cx="901813" cy="6254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2" name="Google Shape;432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213507" y="11417712"/>
            <a:ext cx="203348" cy="1990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3" name="Google Shape;433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533076" y="11417712"/>
            <a:ext cx="203348" cy="1990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4" name="Google Shape;434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858791" y="10795295"/>
            <a:ext cx="1189095" cy="8341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5" name="Google Shape;435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132559" y="11438734"/>
            <a:ext cx="203348" cy="1990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6" name="Google Shape;436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299664" y="11516751"/>
            <a:ext cx="21247" cy="72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7" name="Google Shape;437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1187231" y="11583863"/>
            <a:ext cx="33319" cy="35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8" name="Google Shape;438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1452218" y="11438737"/>
            <a:ext cx="203348" cy="1990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9" name="Google Shape;439;p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1442839" y="11447484"/>
            <a:ext cx="37878" cy="79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0" name="Google Shape;440;p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1611498" y="11412240"/>
            <a:ext cx="14974" cy="666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1" name="Google Shape;441;p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1504867" y="11548343"/>
            <a:ext cx="31046" cy="430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2" name="Google Shape;442;p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1484561" y="11504129"/>
            <a:ext cx="17593" cy="314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3" name="Google Shape;443;p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1509020" y="11525154"/>
            <a:ext cx="12602" cy="20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4" name="Google Shape;444;p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1473218" y="11466767"/>
            <a:ext cx="11750" cy="213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5" name="Google Shape;445;p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1544472" y="11603189"/>
            <a:ext cx="12505" cy="12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6" name="Google Shape;446;p4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0829819" y="10771898"/>
            <a:ext cx="985762" cy="8386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7" name="Google Shape;447;p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1809029" y="10947688"/>
            <a:ext cx="18952" cy="852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8" name="Google Shape;448;p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1769270" y="10874834"/>
            <a:ext cx="29482" cy="1002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9" name="Google Shape;449;p4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1714334" y="10828694"/>
            <a:ext cx="46941" cy="802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0" name="Google Shape;450;p4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1621807" y="10786821"/>
            <a:ext cx="97197" cy="899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1" name="Google Shape;451;p4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1700676" y="10878682"/>
            <a:ext cx="54961" cy="661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2" name="Google Shape;452;p4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1760500" y="10934514"/>
            <a:ext cx="24156" cy="68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3" name="Google Shape;453;p4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1733766" y="10959102"/>
            <a:ext cx="35737" cy="561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4" name="Google Shape;454;p4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1787415" y="10989670"/>
            <a:ext cx="14738" cy="436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5" name="Google Shape;455;p4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1525150" y="10766912"/>
            <a:ext cx="109796" cy="583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6" name="Google Shape;456;p4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1421291" y="10756900"/>
            <a:ext cx="144323" cy="61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7" name="Google Shape;457;p4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1317503" y="10762949"/>
            <a:ext cx="146346" cy="442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8" name="Google Shape;458;p4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1238489" y="10781047"/>
            <a:ext cx="119362" cy="290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9" name="Google Shape;459;p4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1147388" y="10804550"/>
            <a:ext cx="138871" cy="281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0" name="Google Shape;460;p4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1075845" y="10839943"/>
            <a:ext cx="161860" cy="458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1" name="Google Shape;461;p4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0992153" y="10890855"/>
            <a:ext cx="167757" cy="712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2" name="Google Shape;462;p4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0928422" y="10951043"/>
            <a:ext cx="130326" cy="81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3" name="Google Shape;463;p4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0868079" y="11024068"/>
            <a:ext cx="138297" cy="950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4" name="Google Shape;464;p4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0829020" y="11091159"/>
            <a:ext cx="126146" cy="1124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5" name="Google Shape;465;p4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0814091" y="11159102"/>
            <a:ext cx="105576" cy="1268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6" name="Google Shape;466;p4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0809051" y="11231017"/>
            <a:ext cx="65151" cy="136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7" name="Google Shape;467;p4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0819956" y="11302678"/>
            <a:ext cx="47306" cy="1475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8" name="Google Shape;468;p4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0844398" y="11412556"/>
            <a:ext cx="32783" cy="1340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9" name="Google Shape;469;p4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0877043" y="11500693"/>
            <a:ext cx="43870" cy="799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0" name="Google Shape;470;p4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0914631" y="11539212"/>
            <a:ext cx="70580" cy="812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1" name="Google Shape;471;p4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0968846" y="11578326"/>
            <a:ext cx="64333" cy="483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2" name="Google Shape;472;p4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1684469" y="10977060"/>
            <a:ext cx="67969" cy="265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3" name="Google Shape;473;p4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1626577" y="10989041"/>
            <a:ext cx="51730" cy="459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4" name="Google Shape;474;p4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1588005" y="10998225"/>
            <a:ext cx="46113" cy="876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5" name="Google Shape;475;p4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1553182" y="11046501"/>
            <a:ext cx="33009" cy="1049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6" name="Google Shape;476;p4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1527270" y="11103865"/>
            <a:ext cx="21908" cy="11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7" name="Google Shape;477;p4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1497229" y="11147189"/>
            <a:ext cx="21293" cy="1322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8" name="Google Shape;478;p4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1468026" y="11205725"/>
            <a:ext cx="20853" cy="1208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9" name="Google Shape;479;p4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11439467" y="11251905"/>
            <a:ext cx="24025" cy="1348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0" name="Google Shape;480;p4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11403613" y="11291367"/>
            <a:ext cx="36116" cy="1305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1" name="Google Shape;481;p4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11360220" y="11343745"/>
            <a:ext cx="40533" cy="129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2" name="Google Shape;482;p4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11153557" y="11547881"/>
            <a:ext cx="32371" cy="58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3" name="Google Shape;483;p4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11329940" y="11406290"/>
            <a:ext cx="31278" cy="935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4" name="Google Shape;484;p4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11295132" y="11443261"/>
            <a:ext cx="29154" cy="90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5" name="Google Shape;485;p4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11264348" y="11477315"/>
            <a:ext cx="25379" cy="83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6" name="Google Shape;486;p4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11188033" y="11532679"/>
            <a:ext cx="16935" cy="646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7" name="Google Shape;487;p4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1211148" y="11517827"/>
            <a:ext cx="20272" cy="629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8" name="Google Shape;488;p4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11236674" y="11504510"/>
            <a:ext cx="20969" cy="604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9" name="Google Shape;489;p4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11000811" y="11576140"/>
            <a:ext cx="65812" cy="48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0" name="Google Shape;490;p4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11132614" y="11558036"/>
            <a:ext cx="33110" cy="511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1" name="Google Shape;491;p4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11105578" y="11563682"/>
            <a:ext cx="41074" cy="480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2" name="Google Shape;492;p4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11072514" y="11569970"/>
            <a:ext cx="53065" cy="473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3" name="Google Shape;493;p4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11039156" y="11574013"/>
            <a:ext cx="62238" cy="48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4" name="Google Shape;494;p4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11636572" y="10832709"/>
            <a:ext cx="66041" cy="76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5" name="Google Shape;495;p4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11575176" y="10811275"/>
            <a:ext cx="61765" cy="55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6" name="Google Shape;496;p4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11701422" y="10918515"/>
            <a:ext cx="56755" cy="456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7" name="Google Shape;497;p4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11680274" y="10937087"/>
            <a:ext cx="52184" cy="403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8" name="Google Shape;498;p4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11644523" y="10954854"/>
            <a:ext cx="68208" cy="17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9" name="Google Shape;499;p4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11636155" y="10976025"/>
            <a:ext cx="38996" cy="161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0" name="Google Shape;500;p4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11639500" y="10874685"/>
            <a:ext cx="58481" cy="578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1" name="Google Shape;501;p4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11616058" y="10895633"/>
            <a:ext cx="63067" cy="361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2" name="Google Shape;502;p4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11586702" y="10928347"/>
            <a:ext cx="89472" cy="21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3" name="Google Shape;503;p4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11569410" y="10953995"/>
            <a:ext cx="68317" cy="340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4" name="Google Shape;504;p4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11581004" y="10972775"/>
            <a:ext cx="54477" cy="52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5" name="Google Shape;505;p4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11561271" y="10842796"/>
            <a:ext cx="79069" cy="505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6" name="Google Shape;506;p4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11478120" y="10796566"/>
            <a:ext cx="112391" cy="459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7" name="Google Shape;507;p4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11545597" y="10905737"/>
            <a:ext cx="85321" cy="184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8" name="Google Shape;508;p4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11514100" y="10864171"/>
            <a:ext cx="95254" cy="281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9" name="Google Shape;509;p4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11458181" y="10827063"/>
            <a:ext cx="91428" cy="236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0" name="Google Shape;510;p4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11471852" y="10887122"/>
            <a:ext cx="91913" cy="288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1" name="Google Shape;511;p4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11488191" y="10929627"/>
            <a:ext cx="94703" cy="40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2" name="Google Shape;512;p4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11506318" y="10950984"/>
            <a:ext cx="74740" cy="544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3" name="Google Shape;513;p4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11548416" y="10992535"/>
            <a:ext cx="35317" cy="82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4" name="Google Shape;514;p4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11515352" y="11061371"/>
            <a:ext cx="26443" cy="797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5" name="Google Shape;515;p4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11496836" y="11034015"/>
            <a:ext cx="49731" cy="699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6" name="Google Shape;516;p4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11494526" y="10991267"/>
            <a:ext cx="70355" cy="627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7" name="Google Shape;517;p4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11432359" y="10872800"/>
            <a:ext cx="75291" cy="285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8" name="Google Shape;518;p4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11417942" y="10849449"/>
            <a:ext cx="96746" cy="243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9" name="Google Shape;519;p4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11370890" y="10800724"/>
            <a:ext cx="110401" cy="224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0" name="Google Shape;520;p4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11362708" y="10829581"/>
            <a:ext cx="88155" cy="26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1" name="Google Shape;521;p4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11444133" y="10914723"/>
            <a:ext cx="94434" cy="45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2" name="Google Shape;522;p4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11446769" y="10973457"/>
            <a:ext cx="66488" cy="653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3" name="Google Shape;523;p4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11449696" y="11009582"/>
            <a:ext cx="52191" cy="693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4" name="Google Shape;524;p4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11409699" y="10963613"/>
            <a:ext cx="69850" cy="649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5" name="Google Shape;525;p4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11386609" y="10914410"/>
            <a:ext cx="71872" cy="514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6" name="Google Shape;526;p4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11374593" y="10958113"/>
            <a:ext cx="60685" cy="62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7" name="Google Shape;527;p4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11456756" y="11058599"/>
            <a:ext cx="38789" cy="708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8" name="Google Shape;528;p4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11471078" y="11109390"/>
            <a:ext cx="33780" cy="93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9" name="Google Shape;529;p4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11293346" y="10815036"/>
            <a:ext cx="92550" cy="233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0" name="Google Shape;530;p4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11247835" y="10842399"/>
            <a:ext cx="101710" cy="336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1" name="Google Shape;531;p4"/>
          <p:cNvPicPr preferRelativeResize="0"/>
          <p:nvPr/>
        </p:nvPicPr>
        <p:blipFill rotWithShape="1">
          <a:blip r:embed="rId105">
            <a:alphaModFix/>
          </a:blip>
          <a:srcRect b="0" l="0" r="0" t="0"/>
          <a:stretch/>
        </p:blipFill>
        <p:spPr>
          <a:xfrm>
            <a:off x="11309544" y="10862066"/>
            <a:ext cx="96859" cy="386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2" name="Google Shape;532;p4"/>
          <p:cNvPicPr preferRelativeResize="0"/>
          <p:nvPr/>
        </p:nvPicPr>
        <p:blipFill rotWithShape="1">
          <a:blip r:embed="rId106">
            <a:alphaModFix/>
          </a:blip>
          <a:srcRect b="0" l="0" r="0" t="0"/>
          <a:stretch/>
        </p:blipFill>
        <p:spPr>
          <a:xfrm>
            <a:off x="11345517" y="10877609"/>
            <a:ext cx="92277" cy="455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3" name="Google Shape;533;p4"/>
          <p:cNvPicPr preferRelativeResize="0"/>
          <p:nvPr/>
        </p:nvPicPr>
        <p:blipFill rotWithShape="1">
          <a:blip r:embed="rId107">
            <a:alphaModFix/>
          </a:blip>
          <a:srcRect b="0" l="0" r="0" t="0"/>
          <a:stretch/>
        </p:blipFill>
        <p:spPr>
          <a:xfrm>
            <a:off x="11338918" y="10902407"/>
            <a:ext cx="85392" cy="678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4" name="Google Shape;534;p4"/>
          <p:cNvPicPr preferRelativeResize="0"/>
          <p:nvPr/>
        </p:nvPicPr>
        <p:blipFill rotWithShape="1">
          <a:blip r:embed="rId108">
            <a:alphaModFix/>
          </a:blip>
          <a:srcRect b="0" l="0" r="0" t="0"/>
          <a:stretch/>
        </p:blipFill>
        <p:spPr>
          <a:xfrm>
            <a:off x="11334108" y="10966310"/>
            <a:ext cx="46013" cy="616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5" name="Google Shape;535;p4"/>
          <p:cNvPicPr preferRelativeResize="0"/>
          <p:nvPr/>
        </p:nvPicPr>
        <p:blipFill rotWithShape="1">
          <a:blip r:embed="rId109">
            <a:alphaModFix/>
          </a:blip>
          <a:srcRect b="0" l="0" r="0" t="0"/>
          <a:stretch/>
        </p:blipFill>
        <p:spPr>
          <a:xfrm>
            <a:off x="11264077" y="10909356"/>
            <a:ext cx="66778" cy="58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6" name="Google Shape;536;p4"/>
          <p:cNvPicPr preferRelativeResize="0"/>
          <p:nvPr/>
        </p:nvPicPr>
        <p:blipFill rotWithShape="1">
          <a:blip r:embed="rId110">
            <a:alphaModFix/>
          </a:blip>
          <a:srcRect b="0" l="0" r="0" t="0"/>
          <a:stretch/>
        </p:blipFill>
        <p:spPr>
          <a:xfrm>
            <a:off x="11224346" y="10874291"/>
            <a:ext cx="83836" cy="548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7" name="Google Shape;537;p4"/>
          <p:cNvPicPr preferRelativeResize="0"/>
          <p:nvPr/>
        </p:nvPicPr>
        <p:blipFill rotWithShape="1">
          <a:blip r:embed="rId111">
            <a:alphaModFix/>
          </a:blip>
          <a:srcRect b="0" l="0" r="0" t="0"/>
          <a:stretch/>
        </p:blipFill>
        <p:spPr>
          <a:xfrm>
            <a:off x="11218778" y="10824663"/>
            <a:ext cx="67859" cy="16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8" name="Google Shape;538;p4"/>
          <p:cNvPicPr preferRelativeResize="0"/>
          <p:nvPr/>
        </p:nvPicPr>
        <p:blipFill rotWithShape="1">
          <a:blip r:embed="rId112">
            <a:alphaModFix/>
          </a:blip>
          <a:srcRect b="0" l="0" r="0" t="0"/>
          <a:stretch/>
        </p:blipFill>
        <p:spPr>
          <a:xfrm>
            <a:off x="11156276" y="10862416"/>
            <a:ext cx="80661" cy="248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9" name="Google Shape;539;p4"/>
          <p:cNvPicPr preferRelativeResize="0"/>
          <p:nvPr/>
        </p:nvPicPr>
        <p:blipFill rotWithShape="1">
          <a:blip r:embed="rId113">
            <a:alphaModFix/>
          </a:blip>
          <a:srcRect b="0" l="0" r="0" t="0"/>
          <a:stretch/>
        </p:blipFill>
        <p:spPr>
          <a:xfrm>
            <a:off x="11153388" y="10885553"/>
            <a:ext cx="84212" cy="535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0" name="Google Shape;540;p4"/>
          <p:cNvPicPr preferRelativeResize="0"/>
          <p:nvPr/>
        </p:nvPicPr>
        <p:blipFill rotWithShape="1">
          <a:blip r:embed="rId114">
            <a:alphaModFix/>
          </a:blip>
          <a:srcRect b="0" l="0" r="0" t="0"/>
          <a:stretch/>
        </p:blipFill>
        <p:spPr>
          <a:xfrm>
            <a:off x="11085662" y="10901167"/>
            <a:ext cx="77984" cy="560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1" name="Google Shape;541;p4"/>
          <p:cNvPicPr preferRelativeResize="0"/>
          <p:nvPr/>
        </p:nvPicPr>
        <p:blipFill rotWithShape="1">
          <a:blip r:embed="rId115">
            <a:alphaModFix/>
          </a:blip>
          <a:srcRect b="0" l="0" r="0" t="0"/>
          <a:stretch/>
        </p:blipFill>
        <p:spPr>
          <a:xfrm>
            <a:off x="11156575" y="10907514"/>
            <a:ext cx="66115" cy="795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2" name="Google Shape;542;p4"/>
          <p:cNvPicPr preferRelativeResize="0"/>
          <p:nvPr/>
        </p:nvPicPr>
        <p:blipFill rotWithShape="1">
          <a:blip r:embed="rId116">
            <a:alphaModFix/>
          </a:blip>
          <a:srcRect b="0" l="0" r="0" t="0"/>
          <a:stretch/>
        </p:blipFill>
        <p:spPr>
          <a:xfrm>
            <a:off x="11218001" y="10904680"/>
            <a:ext cx="73775" cy="806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3" name="Google Shape;543;p4"/>
          <p:cNvPicPr preferRelativeResize="0"/>
          <p:nvPr/>
        </p:nvPicPr>
        <p:blipFill rotWithShape="1">
          <a:blip r:embed="rId117">
            <a:alphaModFix/>
          </a:blip>
          <a:srcRect b="0" l="0" r="0" t="0"/>
          <a:stretch/>
        </p:blipFill>
        <p:spPr>
          <a:xfrm>
            <a:off x="11277227" y="10929637"/>
            <a:ext cx="63406" cy="772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4" name="Google Shape;544;p4"/>
          <p:cNvPicPr preferRelativeResize="0"/>
          <p:nvPr/>
        </p:nvPicPr>
        <p:blipFill rotWithShape="1">
          <a:blip r:embed="rId118">
            <a:alphaModFix/>
          </a:blip>
          <a:srcRect b="0" l="0" r="0" t="0"/>
          <a:stretch/>
        </p:blipFill>
        <p:spPr>
          <a:xfrm>
            <a:off x="11290773" y="10972732"/>
            <a:ext cx="43129" cy="760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5" name="Google Shape;545;p4"/>
          <p:cNvPicPr preferRelativeResize="0"/>
          <p:nvPr/>
        </p:nvPicPr>
        <p:blipFill rotWithShape="1">
          <a:blip r:embed="rId119">
            <a:alphaModFix/>
          </a:blip>
          <a:srcRect b="0" l="0" r="0" t="0"/>
          <a:stretch/>
        </p:blipFill>
        <p:spPr>
          <a:xfrm>
            <a:off x="11400504" y="11012419"/>
            <a:ext cx="45860" cy="798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6" name="Google Shape;546;p4"/>
          <p:cNvPicPr preferRelativeResize="0"/>
          <p:nvPr/>
        </p:nvPicPr>
        <p:blipFill rotWithShape="1">
          <a:blip r:embed="rId120">
            <a:alphaModFix/>
          </a:blip>
          <a:srcRect b="0" l="0" r="0" t="0"/>
          <a:stretch/>
        </p:blipFill>
        <p:spPr>
          <a:xfrm>
            <a:off x="11363864" y="11005614"/>
            <a:ext cx="40934" cy="914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7" name="Google Shape;547;p4"/>
          <p:cNvPicPr preferRelativeResize="0"/>
          <p:nvPr/>
        </p:nvPicPr>
        <p:blipFill rotWithShape="1">
          <a:blip r:embed="rId121">
            <a:alphaModFix/>
          </a:blip>
          <a:srcRect b="0" l="0" r="0" t="0"/>
          <a:stretch/>
        </p:blipFill>
        <p:spPr>
          <a:xfrm>
            <a:off x="11421877" y="11054497"/>
            <a:ext cx="23283" cy="961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8" name="Google Shape;548;p4"/>
          <p:cNvPicPr preferRelativeResize="0"/>
          <p:nvPr/>
        </p:nvPicPr>
        <p:blipFill rotWithShape="1">
          <a:blip r:embed="rId122">
            <a:alphaModFix/>
          </a:blip>
          <a:srcRect b="0" l="0" r="0" t="0"/>
          <a:stretch/>
        </p:blipFill>
        <p:spPr>
          <a:xfrm>
            <a:off x="11435417" y="11133181"/>
            <a:ext cx="33511" cy="834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9" name="Google Shape;549;p4"/>
          <p:cNvPicPr preferRelativeResize="0"/>
          <p:nvPr/>
        </p:nvPicPr>
        <p:blipFill rotWithShape="1">
          <a:blip r:embed="rId123">
            <a:alphaModFix/>
          </a:blip>
          <a:srcRect b="0" l="0" r="0" t="0"/>
          <a:stretch/>
        </p:blipFill>
        <p:spPr>
          <a:xfrm>
            <a:off x="11436995" y="11203601"/>
            <a:ext cx="29507" cy="707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0" name="Google Shape;550;p4"/>
          <p:cNvPicPr preferRelativeResize="0"/>
          <p:nvPr/>
        </p:nvPicPr>
        <p:blipFill rotWithShape="1">
          <a:blip r:embed="rId124">
            <a:alphaModFix/>
          </a:blip>
          <a:srcRect b="0" l="0" r="0" t="0"/>
          <a:stretch/>
        </p:blipFill>
        <p:spPr>
          <a:xfrm>
            <a:off x="11407283" y="11225386"/>
            <a:ext cx="24399" cy="84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1" name="Google Shape;551;p4"/>
          <p:cNvPicPr preferRelativeResize="0"/>
          <p:nvPr/>
        </p:nvPicPr>
        <p:blipFill rotWithShape="1">
          <a:blip r:embed="rId125">
            <a:alphaModFix/>
          </a:blip>
          <a:srcRect b="0" l="0" r="0" t="0"/>
          <a:stretch/>
        </p:blipFill>
        <p:spPr>
          <a:xfrm>
            <a:off x="11397316" y="11164239"/>
            <a:ext cx="33902" cy="847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2" name="Google Shape;552;p4"/>
          <p:cNvPicPr preferRelativeResize="0"/>
          <p:nvPr/>
        </p:nvPicPr>
        <p:blipFill rotWithShape="1">
          <a:blip r:embed="rId126">
            <a:alphaModFix/>
          </a:blip>
          <a:srcRect b="0" l="0" r="0" t="0"/>
          <a:stretch/>
        </p:blipFill>
        <p:spPr>
          <a:xfrm>
            <a:off x="11390137" y="11104950"/>
            <a:ext cx="25083" cy="821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3" name="Google Shape;553;p4"/>
          <p:cNvPicPr preferRelativeResize="0"/>
          <p:nvPr/>
        </p:nvPicPr>
        <p:blipFill rotWithShape="1">
          <a:blip r:embed="rId127">
            <a:alphaModFix/>
          </a:blip>
          <a:srcRect b="0" l="0" r="0" t="0"/>
          <a:stretch/>
        </p:blipFill>
        <p:spPr>
          <a:xfrm>
            <a:off x="11356803" y="11095379"/>
            <a:ext cx="35877" cy="933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4" name="Google Shape;554;p4"/>
          <p:cNvPicPr preferRelativeResize="0"/>
          <p:nvPr/>
        </p:nvPicPr>
        <p:blipFill rotWithShape="1">
          <a:blip r:embed="rId128">
            <a:alphaModFix/>
          </a:blip>
          <a:srcRect b="0" l="0" r="0" t="0"/>
          <a:stretch/>
        </p:blipFill>
        <p:spPr>
          <a:xfrm>
            <a:off x="11366168" y="11171721"/>
            <a:ext cx="18547" cy="808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5" name="Google Shape;555;p4"/>
          <p:cNvPicPr preferRelativeResize="0"/>
          <p:nvPr/>
        </p:nvPicPr>
        <p:blipFill rotWithShape="1">
          <a:blip r:embed="rId129">
            <a:alphaModFix/>
          </a:blip>
          <a:srcRect b="0" l="0" r="0" t="0"/>
          <a:stretch/>
        </p:blipFill>
        <p:spPr>
          <a:xfrm>
            <a:off x="11327434" y="11021913"/>
            <a:ext cx="38397" cy="894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6" name="Google Shape;556;p4"/>
          <p:cNvPicPr preferRelativeResize="0"/>
          <p:nvPr/>
        </p:nvPicPr>
        <p:blipFill rotWithShape="1">
          <a:blip r:embed="rId130">
            <a:alphaModFix/>
          </a:blip>
          <a:srcRect b="0" l="0" r="0" t="0"/>
          <a:stretch/>
        </p:blipFill>
        <p:spPr>
          <a:xfrm>
            <a:off x="11324580" y="11102181"/>
            <a:ext cx="36476" cy="810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7" name="Google Shape;557;p4"/>
          <p:cNvPicPr preferRelativeResize="0"/>
          <p:nvPr/>
        </p:nvPicPr>
        <p:blipFill rotWithShape="1">
          <a:blip r:embed="rId131">
            <a:alphaModFix/>
          </a:blip>
          <a:srcRect b="0" l="0" r="0" t="0"/>
          <a:stretch/>
        </p:blipFill>
        <p:spPr>
          <a:xfrm>
            <a:off x="11290872" y="11031404"/>
            <a:ext cx="40508" cy="84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8" name="Google Shape;558;p4"/>
          <p:cNvPicPr preferRelativeResize="0"/>
          <p:nvPr/>
        </p:nvPicPr>
        <p:blipFill rotWithShape="1">
          <a:blip r:embed="rId132">
            <a:alphaModFix/>
          </a:blip>
          <a:srcRect b="0" l="0" r="0" t="0"/>
          <a:stretch/>
        </p:blipFill>
        <p:spPr>
          <a:xfrm>
            <a:off x="11289921" y="11110230"/>
            <a:ext cx="31708" cy="774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9" name="Google Shape;559;p4"/>
          <p:cNvPicPr preferRelativeResize="0"/>
          <p:nvPr/>
        </p:nvPicPr>
        <p:blipFill rotWithShape="1">
          <a:blip r:embed="rId133">
            <a:alphaModFix/>
          </a:blip>
          <a:srcRect b="0" l="0" r="0" t="0"/>
          <a:stretch/>
        </p:blipFill>
        <p:spPr>
          <a:xfrm>
            <a:off x="10991292" y="10966134"/>
            <a:ext cx="97270" cy="461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0" name="Google Shape;560;p4"/>
          <p:cNvPicPr preferRelativeResize="0"/>
          <p:nvPr/>
        </p:nvPicPr>
        <p:blipFill rotWithShape="1">
          <a:blip r:embed="rId134">
            <a:alphaModFix/>
          </a:blip>
          <a:srcRect b="0" l="0" r="0" t="0"/>
          <a:stretch/>
        </p:blipFill>
        <p:spPr>
          <a:xfrm>
            <a:off x="11078697" y="10930179"/>
            <a:ext cx="68057" cy="812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1" name="Google Shape;561;p4"/>
          <p:cNvPicPr preferRelativeResize="0"/>
          <p:nvPr/>
        </p:nvPicPr>
        <p:blipFill rotWithShape="1">
          <a:blip r:embed="rId135">
            <a:alphaModFix/>
          </a:blip>
          <a:srcRect b="0" l="0" r="0" t="0"/>
          <a:stretch/>
        </p:blipFill>
        <p:spPr>
          <a:xfrm>
            <a:off x="11007223" y="10984198"/>
            <a:ext cx="67383" cy="737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2" name="Google Shape;562;p4"/>
          <p:cNvPicPr preferRelativeResize="0"/>
          <p:nvPr/>
        </p:nvPicPr>
        <p:blipFill rotWithShape="1">
          <a:blip r:embed="rId136">
            <a:alphaModFix/>
          </a:blip>
          <a:srcRect b="0" l="0" r="0" t="0"/>
          <a:stretch/>
        </p:blipFill>
        <p:spPr>
          <a:xfrm>
            <a:off x="11103757" y="10950122"/>
            <a:ext cx="50721" cy="777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3" name="Google Shape;563;p4"/>
          <p:cNvPicPr preferRelativeResize="0"/>
          <p:nvPr/>
        </p:nvPicPr>
        <p:blipFill rotWithShape="1">
          <a:blip r:embed="rId137">
            <a:alphaModFix/>
          </a:blip>
          <a:srcRect b="0" l="0" r="0" t="0"/>
          <a:stretch/>
        </p:blipFill>
        <p:spPr>
          <a:xfrm>
            <a:off x="11161225" y="10942951"/>
            <a:ext cx="56954" cy="1007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4" name="Google Shape;564;p4"/>
          <p:cNvPicPr preferRelativeResize="0"/>
          <p:nvPr/>
        </p:nvPicPr>
        <p:blipFill rotWithShape="1">
          <a:blip r:embed="rId138">
            <a:alphaModFix/>
          </a:blip>
          <a:srcRect b="0" l="0" r="0" t="0"/>
          <a:stretch/>
        </p:blipFill>
        <p:spPr>
          <a:xfrm>
            <a:off x="11215788" y="10963681"/>
            <a:ext cx="40691" cy="776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5" name="Google Shape;565;p4"/>
          <p:cNvPicPr preferRelativeResize="0"/>
          <p:nvPr/>
        </p:nvPicPr>
        <p:blipFill rotWithShape="1">
          <a:blip r:embed="rId139">
            <a:alphaModFix/>
          </a:blip>
          <a:srcRect b="0" l="0" r="0" t="0"/>
          <a:stretch/>
        </p:blipFill>
        <p:spPr>
          <a:xfrm>
            <a:off x="11176895" y="10997016"/>
            <a:ext cx="30460" cy="880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6" name="Google Shape;566;p4"/>
          <p:cNvPicPr preferRelativeResize="0"/>
          <p:nvPr/>
        </p:nvPicPr>
        <p:blipFill rotWithShape="1">
          <a:blip r:embed="rId140">
            <a:alphaModFix/>
          </a:blip>
          <a:srcRect b="0" l="0" r="0" t="0"/>
          <a:stretch/>
        </p:blipFill>
        <p:spPr>
          <a:xfrm>
            <a:off x="11119714" y="10997639"/>
            <a:ext cx="33448" cy="762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7" name="Google Shape;567;p4"/>
          <p:cNvPicPr preferRelativeResize="0"/>
          <p:nvPr/>
        </p:nvPicPr>
        <p:blipFill rotWithShape="1">
          <a:blip r:embed="rId141">
            <a:alphaModFix/>
          </a:blip>
          <a:srcRect b="0" l="0" r="0" t="0"/>
          <a:stretch/>
        </p:blipFill>
        <p:spPr>
          <a:xfrm>
            <a:off x="11062571" y="11010491"/>
            <a:ext cx="36322" cy="710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8" name="Google Shape;568;p4"/>
          <p:cNvPicPr preferRelativeResize="0"/>
          <p:nvPr/>
        </p:nvPicPr>
        <p:blipFill rotWithShape="1">
          <a:blip r:embed="rId142">
            <a:alphaModFix/>
          </a:blip>
          <a:srcRect b="0" l="0" r="0" t="0"/>
          <a:stretch/>
        </p:blipFill>
        <p:spPr>
          <a:xfrm>
            <a:off x="11023482" y="11014723"/>
            <a:ext cx="45277" cy="79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9" name="Google Shape;569;p4"/>
          <p:cNvPicPr preferRelativeResize="0"/>
          <p:nvPr/>
        </p:nvPicPr>
        <p:blipFill rotWithShape="1">
          <a:blip r:embed="rId143">
            <a:alphaModFix/>
          </a:blip>
          <a:srcRect b="0" l="0" r="0" t="0"/>
          <a:stretch/>
        </p:blipFill>
        <p:spPr>
          <a:xfrm>
            <a:off x="11084214" y="11036145"/>
            <a:ext cx="27053" cy="72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0" name="Google Shape;570;p4"/>
          <p:cNvPicPr preferRelativeResize="0"/>
          <p:nvPr/>
        </p:nvPicPr>
        <p:blipFill rotWithShape="1">
          <a:blip r:embed="rId144">
            <a:alphaModFix/>
          </a:blip>
          <a:srcRect b="0" l="0" r="0" t="0"/>
          <a:stretch/>
        </p:blipFill>
        <p:spPr>
          <a:xfrm>
            <a:off x="11134763" y="11047521"/>
            <a:ext cx="25404" cy="757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1" name="Google Shape;571;p4"/>
          <p:cNvPicPr preferRelativeResize="0"/>
          <p:nvPr/>
        </p:nvPicPr>
        <p:blipFill rotWithShape="1">
          <a:blip r:embed="rId145">
            <a:alphaModFix/>
          </a:blip>
          <a:srcRect b="0" l="0" r="0" t="0"/>
          <a:stretch/>
        </p:blipFill>
        <p:spPr>
          <a:xfrm>
            <a:off x="10938088" y="11041211"/>
            <a:ext cx="61852" cy="465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2" name="Google Shape;572;p4"/>
          <p:cNvPicPr preferRelativeResize="0"/>
          <p:nvPr/>
        </p:nvPicPr>
        <p:blipFill rotWithShape="1">
          <a:blip r:embed="rId146">
            <a:alphaModFix/>
          </a:blip>
          <a:srcRect b="0" l="0" r="0" t="0"/>
          <a:stretch/>
        </p:blipFill>
        <p:spPr>
          <a:xfrm>
            <a:off x="10948592" y="11064565"/>
            <a:ext cx="56490" cy="79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3" name="Google Shape;573;p4"/>
          <p:cNvPicPr preferRelativeResize="0"/>
          <p:nvPr/>
        </p:nvPicPr>
        <p:blipFill rotWithShape="1">
          <a:blip r:embed="rId147">
            <a:alphaModFix/>
          </a:blip>
          <a:srcRect b="0" l="0" r="0" t="0"/>
          <a:stretch/>
        </p:blipFill>
        <p:spPr>
          <a:xfrm>
            <a:off x="10894297" y="11113157"/>
            <a:ext cx="50418" cy="507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4" name="Google Shape;574;p4"/>
          <p:cNvPicPr preferRelativeResize="0"/>
          <p:nvPr/>
        </p:nvPicPr>
        <p:blipFill rotWithShape="1">
          <a:blip r:embed="rId148">
            <a:alphaModFix/>
          </a:blip>
          <a:srcRect b="0" l="0" r="0" t="0"/>
          <a:stretch/>
        </p:blipFill>
        <p:spPr>
          <a:xfrm>
            <a:off x="10985016" y="11075172"/>
            <a:ext cx="32568" cy="720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5" name="Google Shape;575;p4"/>
          <p:cNvPicPr preferRelativeResize="0"/>
          <p:nvPr/>
        </p:nvPicPr>
        <p:blipFill rotWithShape="1">
          <a:blip r:embed="rId149">
            <a:alphaModFix/>
          </a:blip>
          <a:srcRect b="0" l="0" r="0" t="0"/>
          <a:stretch/>
        </p:blipFill>
        <p:spPr>
          <a:xfrm>
            <a:off x="11029012" y="11079807"/>
            <a:ext cx="28448" cy="824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6" name="Google Shape;576;p4"/>
          <p:cNvPicPr preferRelativeResize="0"/>
          <p:nvPr/>
        </p:nvPicPr>
        <p:blipFill rotWithShape="1">
          <a:blip r:embed="rId150">
            <a:alphaModFix/>
          </a:blip>
          <a:srcRect b="0" l="0" r="0" t="0"/>
          <a:stretch/>
        </p:blipFill>
        <p:spPr>
          <a:xfrm>
            <a:off x="11059831" y="11094768"/>
            <a:ext cx="17533" cy="800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7" name="Google Shape;577;p4"/>
          <p:cNvPicPr preferRelativeResize="0"/>
          <p:nvPr/>
        </p:nvPicPr>
        <p:blipFill rotWithShape="1">
          <a:blip r:embed="rId151">
            <a:alphaModFix/>
          </a:blip>
          <a:srcRect b="0" l="0" r="0" t="0"/>
          <a:stretch/>
        </p:blipFill>
        <p:spPr>
          <a:xfrm>
            <a:off x="11099510" y="11079978"/>
            <a:ext cx="21280" cy="883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8" name="Google Shape;578;p4"/>
          <p:cNvPicPr preferRelativeResize="0"/>
          <p:nvPr/>
        </p:nvPicPr>
        <p:blipFill rotWithShape="1">
          <a:blip r:embed="rId152">
            <a:alphaModFix/>
          </a:blip>
          <a:srcRect b="0" l="0" r="0" t="0"/>
          <a:stretch/>
        </p:blipFill>
        <p:spPr>
          <a:xfrm>
            <a:off x="11240942" y="10977209"/>
            <a:ext cx="38451" cy="757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9" name="Google Shape;579;p4"/>
          <p:cNvPicPr preferRelativeResize="0"/>
          <p:nvPr/>
        </p:nvPicPr>
        <p:blipFill rotWithShape="1">
          <a:blip r:embed="rId153">
            <a:alphaModFix/>
          </a:blip>
          <a:srcRect b="0" l="0" r="0" t="0"/>
          <a:stretch/>
        </p:blipFill>
        <p:spPr>
          <a:xfrm>
            <a:off x="11252444" y="11009409"/>
            <a:ext cx="37110" cy="82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0" name="Google Shape;580;p4"/>
          <p:cNvPicPr preferRelativeResize="0"/>
          <p:nvPr/>
        </p:nvPicPr>
        <p:blipFill rotWithShape="1">
          <a:blip r:embed="rId154">
            <a:alphaModFix/>
          </a:blip>
          <a:srcRect b="0" l="0" r="0" t="0"/>
          <a:stretch/>
        </p:blipFill>
        <p:spPr>
          <a:xfrm>
            <a:off x="11262999" y="11059554"/>
            <a:ext cx="25167" cy="8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1" name="Google Shape;581;p4"/>
          <p:cNvPicPr preferRelativeResize="0"/>
          <p:nvPr/>
        </p:nvPicPr>
        <p:blipFill rotWithShape="1">
          <a:blip r:embed="rId155">
            <a:alphaModFix/>
          </a:blip>
          <a:srcRect b="0" l="0" r="0" t="0"/>
          <a:stretch/>
        </p:blipFill>
        <p:spPr>
          <a:xfrm>
            <a:off x="11206029" y="11045410"/>
            <a:ext cx="25986" cy="800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2" name="Google Shape;582;p4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11221932" y="11078713"/>
            <a:ext cx="21599" cy="101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3" name="Google Shape;583;p4"/>
          <p:cNvPicPr preferRelativeResize="0"/>
          <p:nvPr/>
        </p:nvPicPr>
        <p:blipFill rotWithShape="1">
          <a:blip r:embed="rId157">
            <a:alphaModFix/>
          </a:blip>
          <a:srcRect b="0" l="0" r="0" t="0"/>
          <a:stretch/>
        </p:blipFill>
        <p:spPr>
          <a:xfrm>
            <a:off x="11245476" y="11140957"/>
            <a:ext cx="22956" cy="8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4" name="Google Shape;584;p4"/>
          <p:cNvPicPr preferRelativeResize="0"/>
          <p:nvPr/>
        </p:nvPicPr>
        <p:blipFill rotWithShape="1">
          <a:blip r:embed="rId158">
            <a:alphaModFix/>
          </a:blip>
          <a:srcRect b="0" l="0" r="0" t="0"/>
          <a:stretch/>
        </p:blipFill>
        <p:spPr>
          <a:xfrm>
            <a:off x="11333132" y="11179432"/>
            <a:ext cx="21247" cy="901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5" name="Google Shape;585;p4"/>
          <p:cNvPicPr preferRelativeResize="0"/>
          <p:nvPr/>
        </p:nvPicPr>
        <p:blipFill rotWithShape="1">
          <a:blip r:embed="rId159">
            <a:alphaModFix/>
          </a:blip>
          <a:srcRect b="0" l="0" r="0" t="0"/>
          <a:stretch/>
        </p:blipFill>
        <p:spPr>
          <a:xfrm>
            <a:off x="11299211" y="11174949"/>
            <a:ext cx="18716" cy="72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6" name="Google Shape;586;p4"/>
          <p:cNvPicPr preferRelativeResize="0"/>
          <p:nvPr/>
        </p:nvPicPr>
        <p:blipFill rotWithShape="1">
          <a:blip r:embed="rId160">
            <a:alphaModFix/>
          </a:blip>
          <a:srcRect b="0" l="0" r="0" t="0"/>
          <a:stretch/>
        </p:blipFill>
        <p:spPr>
          <a:xfrm>
            <a:off x="11275495" y="11187587"/>
            <a:ext cx="25226" cy="980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7" name="Google Shape;587;p4"/>
          <p:cNvPicPr preferRelativeResize="0"/>
          <p:nvPr/>
        </p:nvPicPr>
        <p:blipFill rotWithShape="1">
          <a:blip r:embed="rId161">
            <a:alphaModFix/>
          </a:blip>
          <a:srcRect b="0" l="0" r="0" t="0"/>
          <a:stretch/>
        </p:blipFill>
        <p:spPr>
          <a:xfrm>
            <a:off x="10885914" y="11158413"/>
            <a:ext cx="62498" cy="665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8" name="Google Shape;588;p4"/>
          <p:cNvPicPr preferRelativeResize="0"/>
          <p:nvPr/>
        </p:nvPicPr>
        <p:blipFill rotWithShape="1">
          <a:blip r:embed="rId162">
            <a:alphaModFix/>
          </a:blip>
          <a:srcRect b="0" l="0" r="0" t="0"/>
          <a:stretch/>
        </p:blipFill>
        <p:spPr>
          <a:xfrm>
            <a:off x="10933189" y="11137760"/>
            <a:ext cx="44098" cy="778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9" name="Google Shape;589;p4"/>
          <p:cNvPicPr preferRelativeResize="0"/>
          <p:nvPr/>
        </p:nvPicPr>
        <p:blipFill rotWithShape="1">
          <a:blip r:embed="rId163">
            <a:alphaModFix/>
          </a:blip>
          <a:srcRect b="0" l="0" r="0" t="0"/>
          <a:stretch/>
        </p:blipFill>
        <p:spPr>
          <a:xfrm>
            <a:off x="10893932" y="11204969"/>
            <a:ext cx="29395" cy="777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0" name="Google Shape;590;p4"/>
          <p:cNvPicPr preferRelativeResize="0"/>
          <p:nvPr/>
        </p:nvPicPr>
        <p:blipFill rotWithShape="1">
          <a:blip r:embed="rId164">
            <a:alphaModFix/>
          </a:blip>
          <a:srcRect b="0" l="0" r="0" t="0"/>
          <a:stretch/>
        </p:blipFill>
        <p:spPr>
          <a:xfrm>
            <a:off x="10851297" y="11237038"/>
            <a:ext cx="39408" cy="68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1" name="Google Shape;591;p4"/>
          <p:cNvPicPr preferRelativeResize="0"/>
          <p:nvPr/>
        </p:nvPicPr>
        <p:blipFill rotWithShape="1">
          <a:blip r:embed="rId165">
            <a:alphaModFix/>
          </a:blip>
          <a:srcRect b="0" l="0" r="0" t="0"/>
          <a:stretch/>
        </p:blipFill>
        <p:spPr>
          <a:xfrm>
            <a:off x="10993540" y="11110909"/>
            <a:ext cx="30420" cy="9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2" name="Google Shape;592;p4"/>
          <p:cNvPicPr preferRelativeResize="0"/>
          <p:nvPr/>
        </p:nvPicPr>
        <p:blipFill rotWithShape="1">
          <a:blip r:embed="rId166">
            <a:alphaModFix/>
          </a:blip>
          <a:srcRect b="0" l="0" r="0" t="0"/>
          <a:stretch/>
        </p:blipFill>
        <p:spPr>
          <a:xfrm>
            <a:off x="10958337" y="11161334"/>
            <a:ext cx="25473" cy="96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3" name="Google Shape;593;p4"/>
          <p:cNvPicPr preferRelativeResize="0"/>
          <p:nvPr/>
        </p:nvPicPr>
        <p:blipFill rotWithShape="1">
          <a:blip r:embed="rId167">
            <a:alphaModFix/>
          </a:blip>
          <a:srcRect b="0" l="0" r="0" t="0"/>
          <a:stretch/>
        </p:blipFill>
        <p:spPr>
          <a:xfrm>
            <a:off x="11038445" y="11154736"/>
            <a:ext cx="18960" cy="796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4" name="Google Shape;594;p4"/>
          <p:cNvPicPr preferRelativeResize="0"/>
          <p:nvPr/>
        </p:nvPicPr>
        <p:blipFill rotWithShape="1">
          <a:blip r:embed="rId168">
            <a:alphaModFix/>
          </a:blip>
          <a:srcRect b="0" l="0" r="0" t="0"/>
          <a:stretch/>
        </p:blipFill>
        <p:spPr>
          <a:xfrm>
            <a:off x="11008185" y="11189934"/>
            <a:ext cx="21688" cy="92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5" name="Google Shape;595;p4"/>
          <p:cNvPicPr preferRelativeResize="0"/>
          <p:nvPr/>
        </p:nvPicPr>
        <p:blipFill rotWithShape="1">
          <a:blip r:embed="rId169">
            <a:alphaModFix/>
          </a:blip>
          <a:srcRect b="0" l="0" r="0" t="0"/>
          <a:stretch/>
        </p:blipFill>
        <p:spPr>
          <a:xfrm>
            <a:off x="11083988" y="11156172"/>
            <a:ext cx="29051" cy="916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6" name="Google Shape;596;p4"/>
          <p:cNvPicPr preferRelativeResize="0"/>
          <p:nvPr/>
        </p:nvPicPr>
        <p:blipFill rotWithShape="1">
          <a:blip r:embed="rId170">
            <a:alphaModFix/>
          </a:blip>
          <a:srcRect b="0" l="0" r="0" t="0"/>
          <a:stretch/>
        </p:blipFill>
        <p:spPr>
          <a:xfrm>
            <a:off x="11125899" y="11131007"/>
            <a:ext cx="27349" cy="718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7" name="Google Shape;597;p4"/>
          <p:cNvPicPr preferRelativeResize="0"/>
          <p:nvPr/>
        </p:nvPicPr>
        <p:blipFill rotWithShape="1">
          <a:blip r:embed="rId171">
            <a:alphaModFix/>
          </a:blip>
          <a:srcRect b="0" l="0" r="0" t="0"/>
          <a:stretch/>
        </p:blipFill>
        <p:spPr>
          <a:xfrm>
            <a:off x="11157398" y="11085661"/>
            <a:ext cx="24076" cy="98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8" name="Google Shape;598;p4"/>
          <p:cNvPicPr preferRelativeResize="0"/>
          <p:nvPr/>
        </p:nvPicPr>
        <p:blipFill rotWithShape="1">
          <a:blip r:embed="rId172">
            <a:alphaModFix/>
          </a:blip>
          <a:srcRect b="0" l="0" r="0" t="0"/>
          <a:stretch/>
        </p:blipFill>
        <p:spPr>
          <a:xfrm>
            <a:off x="11192643" y="11131286"/>
            <a:ext cx="21422" cy="870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9" name="Google Shape;599;p4"/>
          <p:cNvPicPr preferRelativeResize="0"/>
          <p:nvPr/>
        </p:nvPicPr>
        <p:blipFill rotWithShape="1">
          <a:blip r:embed="rId173">
            <a:alphaModFix/>
          </a:blip>
          <a:srcRect b="0" l="0" r="0" t="0"/>
          <a:stretch/>
        </p:blipFill>
        <p:spPr>
          <a:xfrm>
            <a:off x="11117609" y="11190148"/>
            <a:ext cx="34268" cy="854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0" name="Google Shape;600;p4"/>
          <p:cNvPicPr preferRelativeResize="0"/>
          <p:nvPr/>
        </p:nvPicPr>
        <p:blipFill rotWithShape="1">
          <a:blip r:embed="rId174">
            <a:alphaModFix/>
          </a:blip>
          <a:srcRect b="0" l="0" r="0" t="0"/>
          <a:stretch/>
        </p:blipFill>
        <p:spPr>
          <a:xfrm>
            <a:off x="11067122" y="11221296"/>
            <a:ext cx="26200" cy="85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1" name="Google Shape;601;p4"/>
          <p:cNvPicPr preferRelativeResize="0"/>
          <p:nvPr/>
        </p:nvPicPr>
        <p:blipFill rotWithShape="1">
          <a:blip r:embed="rId175">
            <a:alphaModFix/>
          </a:blip>
          <a:srcRect b="0" l="0" r="0" t="0"/>
          <a:stretch/>
        </p:blipFill>
        <p:spPr>
          <a:xfrm>
            <a:off x="11039259" y="11251301"/>
            <a:ext cx="23785" cy="906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2" name="Google Shape;602;p4"/>
          <p:cNvPicPr preferRelativeResize="0"/>
          <p:nvPr/>
        </p:nvPicPr>
        <p:blipFill rotWithShape="1">
          <a:blip r:embed="rId176">
            <a:alphaModFix/>
          </a:blip>
          <a:srcRect b="0" l="0" r="0" t="0"/>
          <a:stretch/>
        </p:blipFill>
        <p:spPr>
          <a:xfrm>
            <a:off x="10983264" y="11245013"/>
            <a:ext cx="24268" cy="861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3" name="Google Shape;603;p4"/>
          <p:cNvPicPr preferRelativeResize="0"/>
          <p:nvPr/>
        </p:nvPicPr>
        <p:blipFill rotWithShape="1">
          <a:blip r:embed="rId177">
            <a:alphaModFix/>
          </a:blip>
          <a:srcRect b="0" l="0" r="0" t="0"/>
          <a:stretch/>
        </p:blipFill>
        <p:spPr>
          <a:xfrm>
            <a:off x="11015495" y="11298396"/>
            <a:ext cx="29020" cy="769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4" name="Google Shape;604;p4"/>
          <p:cNvPicPr preferRelativeResize="0"/>
          <p:nvPr/>
        </p:nvPicPr>
        <p:blipFill rotWithShape="1">
          <a:blip r:embed="rId178">
            <a:alphaModFix/>
          </a:blip>
          <a:srcRect b="0" l="0" r="0" t="0"/>
          <a:stretch/>
        </p:blipFill>
        <p:spPr>
          <a:xfrm>
            <a:off x="10949293" y="11264212"/>
            <a:ext cx="22688" cy="822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5" name="Google Shape;605;p4"/>
          <p:cNvPicPr preferRelativeResize="0"/>
          <p:nvPr/>
        </p:nvPicPr>
        <p:blipFill rotWithShape="1">
          <a:blip r:embed="rId179">
            <a:alphaModFix/>
          </a:blip>
          <a:srcRect b="0" l="0" r="0" t="0"/>
          <a:stretch/>
        </p:blipFill>
        <p:spPr>
          <a:xfrm>
            <a:off x="10918626" y="11229897"/>
            <a:ext cx="19970" cy="899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6" name="Google Shape;606;p4"/>
          <p:cNvPicPr preferRelativeResize="0"/>
          <p:nvPr/>
        </p:nvPicPr>
        <p:blipFill rotWithShape="1">
          <a:blip r:embed="rId180">
            <a:alphaModFix/>
          </a:blip>
          <a:srcRect b="0" l="0" r="0" t="0"/>
          <a:stretch/>
        </p:blipFill>
        <p:spPr>
          <a:xfrm>
            <a:off x="10870223" y="11263334"/>
            <a:ext cx="18077" cy="799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7" name="Google Shape;607;p4"/>
          <p:cNvPicPr preferRelativeResize="0"/>
          <p:nvPr/>
        </p:nvPicPr>
        <p:blipFill rotWithShape="1">
          <a:blip r:embed="rId181">
            <a:alphaModFix/>
          </a:blip>
          <a:srcRect b="0" l="0" r="0" t="0"/>
          <a:stretch/>
        </p:blipFill>
        <p:spPr>
          <a:xfrm>
            <a:off x="10897240" y="11289423"/>
            <a:ext cx="26261" cy="89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8" name="Google Shape;608;p4"/>
          <p:cNvPicPr preferRelativeResize="0"/>
          <p:nvPr/>
        </p:nvPicPr>
        <p:blipFill rotWithShape="1">
          <a:blip r:embed="rId182">
            <a:alphaModFix/>
          </a:blip>
          <a:srcRect b="0" l="0" r="0" t="0"/>
          <a:stretch/>
        </p:blipFill>
        <p:spPr>
          <a:xfrm>
            <a:off x="10849113" y="11350786"/>
            <a:ext cx="28302" cy="55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9" name="Google Shape;609;p4"/>
          <p:cNvPicPr preferRelativeResize="0"/>
          <p:nvPr/>
        </p:nvPicPr>
        <p:blipFill rotWithShape="1">
          <a:blip r:embed="rId183">
            <a:alphaModFix/>
          </a:blip>
          <a:srcRect b="0" l="0" r="0" t="0"/>
          <a:stretch/>
        </p:blipFill>
        <p:spPr>
          <a:xfrm>
            <a:off x="10877300" y="11352826"/>
            <a:ext cx="24853" cy="898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0" name="Google Shape;610;p4"/>
          <p:cNvPicPr preferRelativeResize="0"/>
          <p:nvPr/>
        </p:nvPicPr>
        <p:blipFill rotWithShape="1">
          <a:blip r:embed="rId184">
            <a:alphaModFix/>
          </a:blip>
          <a:srcRect b="0" l="0" r="0" t="0"/>
          <a:stretch/>
        </p:blipFill>
        <p:spPr>
          <a:xfrm>
            <a:off x="10864284" y="11415765"/>
            <a:ext cx="20108" cy="795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1" name="Google Shape;611;p4"/>
          <p:cNvPicPr preferRelativeResize="0"/>
          <p:nvPr/>
        </p:nvPicPr>
        <p:blipFill rotWithShape="1">
          <a:blip r:embed="rId185">
            <a:alphaModFix/>
          </a:blip>
          <a:srcRect b="0" l="0" r="0" t="0"/>
          <a:stretch/>
        </p:blipFill>
        <p:spPr>
          <a:xfrm>
            <a:off x="10887628" y="11451196"/>
            <a:ext cx="33389" cy="665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2" name="Google Shape;612;p4"/>
          <p:cNvPicPr preferRelativeResize="0"/>
          <p:nvPr/>
        </p:nvPicPr>
        <p:blipFill rotWithShape="1">
          <a:blip r:embed="rId186">
            <a:alphaModFix/>
          </a:blip>
          <a:srcRect b="0" l="0" r="0" t="0"/>
          <a:stretch/>
        </p:blipFill>
        <p:spPr>
          <a:xfrm>
            <a:off x="10904287" y="11379402"/>
            <a:ext cx="34165" cy="894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3" name="Google Shape;613;p4"/>
          <p:cNvPicPr preferRelativeResize="0"/>
          <p:nvPr/>
        </p:nvPicPr>
        <p:blipFill rotWithShape="1">
          <a:blip r:embed="rId187">
            <a:alphaModFix/>
          </a:blip>
          <a:srcRect b="0" l="0" r="0" t="0"/>
          <a:stretch/>
        </p:blipFill>
        <p:spPr>
          <a:xfrm>
            <a:off x="10931775" y="11324130"/>
            <a:ext cx="32715" cy="843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4" name="Google Shape;614;p4"/>
          <p:cNvPicPr preferRelativeResize="0"/>
          <p:nvPr/>
        </p:nvPicPr>
        <p:blipFill rotWithShape="1">
          <a:blip r:embed="rId188">
            <a:alphaModFix/>
          </a:blip>
          <a:srcRect b="0" l="0" r="0" t="0"/>
          <a:stretch/>
        </p:blipFill>
        <p:spPr>
          <a:xfrm>
            <a:off x="10910071" y="11466113"/>
            <a:ext cx="49147" cy="583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5" name="Google Shape;615;p4"/>
          <p:cNvPicPr preferRelativeResize="0"/>
          <p:nvPr/>
        </p:nvPicPr>
        <p:blipFill rotWithShape="1">
          <a:blip r:embed="rId189">
            <a:alphaModFix/>
          </a:blip>
          <a:srcRect b="0" l="0" r="0" t="0"/>
          <a:stretch/>
        </p:blipFill>
        <p:spPr>
          <a:xfrm>
            <a:off x="10924982" y="11395140"/>
            <a:ext cx="49085" cy="630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6" name="Google Shape;616;p4"/>
          <p:cNvPicPr preferRelativeResize="0"/>
          <p:nvPr/>
        </p:nvPicPr>
        <p:blipFill rotWithShape="1">
          <a:blip r:embed="rId190">
            <a:alphaModFix/>
          </a:blip>
          <a:srcRect b="0" l="0" r="0" t="0"/>
          <a:stretch/>
        </p:blipFill>
        <p:spPr>
          <a:xfrm>
            <a:off x="10964898" y="11358386"/>
            <a:ext cx="46451" cy="756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7" name="Google Shape;617;p4"/>
          <p:cNvPicPr preferRelativeResize="0"/>
          <p:nvPr/>
        </p:nvPicPr>
        <p:blipFill rotWithShape="1">
          <a:blip r:embed="rId191">
            <a:alphaModFix/>
          </a:blip>
          <a:srcRect b="0" l="0" r="0" t="0"/>
          <a:stretch/>
        </p:blipFill>
        <p:spPr>
          <a:xfrm>
            <a:off x="10980693" y="11326726"/>
            <a:ext cx="39557" cy="687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8" name="Google Shape;618;p4"/>
          <p:cNvPicPr preferRelativeResize="0"/>
          <p:nvPr/>
        </p:nvPicPr>
        <p:blipFill rotWithShape="1">
          <a:blip r:embed="rId192">
            <a:alphaModFix/>
          </a:blip>
          <a:srcRect b="0" l="0" r="0" t="0"/>
          <a:stretch/>
        </p:blipFill>
        <p:spPr>
          <a:xfrm>
            <a:off x="11102755" y="11259462"/>
            <a:ext cx="45641" cy="83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9" name="Google Shape;619;p4"/>
          <p:cNvPicPr preferRelativeResize="0"/>
          <p:nvPr/>
        </p:nvPicPr>
        <p:blipFill rotWithShape="1">
          <a:blip r:embed="rId193">
            <a:alphaModFix/>
          </a:blip>
          <a:srcRect b="0" l="0" r="0" t="0"/>
          <a:stretch/>
        </p:blipFill>
        <p:spPr>
          <a:xfrm>
            <a:off x="11150649" y="11214050"/>
            <a:ext cx="36157" cy="707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0" name="Google Shape;620;p4"/>
          <p:cNvPicPr preferRelativeResize="0"/>
          <p:nvPr/>
        </p:nvPicPr>
        <p:blipFill rotWithShape="1">
          <a:blip r:embed="rId194">
            <a:alphaModFix/>
          </a:blip>
          <a:srcRect b="0" l="0" r="0" t="0"/>
          <a:stretch/>
        </p:blipFill>
        <p:spPr>
          <a:xfrm>
            <a:off x="11171545" y="11192343"/>
            <a:ext cx="42522" cy="756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1" name="Google Shape;621;p4"/>
          <p:cNvPicPr preferRelativeResize="0"/>
          <p:nvPr/>
        </p:nvPicPr>
        <p:blipFill rotWithShape="1">
          <a:blip r:embed="rId195">
            <a:alphaModFix/>
          </a:blip>
          <a:srcRect b="0" l="0" r="0" t="0"/>
          <a:stretch/>
        </p:blipFill>
        <p:spPr>
          <a:xfrm>
            <a:off x="11221369" y="11187522"/>
            <a:ext cx="27929" cy="818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2" name="Google Shape;622;p4"/>
          <p:cNvPicPr preferRelativeResize="0"/>
          <p:nvPr/>
        </p:nvPicPr>
        <p:blipFill rotWithShape="1">
          <a:blip r:embed="rId196">
            <a:alphaModFix/>
          </a:blip>
          <a:srcRect b="0" l="0" r="0" t="0"/>
          <a:stretch/>
        </p:blipFill>
        <p:spPr>
          <a:xfrm>
            <a:off x="11254237" y="11240632"/>
            <a:ext cx="31313" cy="8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3" name="Google Shape;623;p4"/>
          <p:cNvPicPr preferRelativeResize="0"/>
          <p:nvPr/>
        </p:nvPicPr>
        <p:blipFill rotWithShape="1">
          <a:blip r:embed="rId197">
            <a:alphaModFix/>
          </a:blip>
          <a:srcRect b="0" l="0" r="0" t="0"/>
          <a:stretch/>
        </p:blipFill>
        <p:spPr>
          <a:xfrm>
            <a:off x="11314978" y="11253840"/>
            <a:ext cx="27240" cy="75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4" name="Google Shape;624;p4"/>
          <p:cNvPicPr preferRelativeResize="0"/>
          <p:nvPr/>
        </p:nvPicPr>
        <p:blipFill rotWithShape="1">
          <a:blip r:embed="rId198">
            <a:alphaModFix/>
          </a:blip>
          <a:srcRect b="0" l="0" r="0" t="0"/>
          <a:stretch/>
        </p:blipFill>
        <p:spPr>
          <a:xfrm>
            <a:off x="11359770" y="11250123"/>
            <a:ext cx="24316" cy="68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5" name="Google Shape;625;p4"/>
          <p:cNvPicPr preferRelativeResize="0"/>
          <p:nvPr/>
        </p:nvPicPr>
        <p:blipFill rotWithShape="1">
          <a:blip r:embed="rId199">
            <a:alphaModFix/>
          </a:blip>
          <a:srcRect b="0" l="0" r="0" t="0"/>
          <a:stretch/>
        </p:blipFill>
        <p:spPr>
          <a:xfrm>
            <a:off x="11387046" y="11261117"/>
            <a:ext cx="29662" cy="8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6" name="Google Shape;626;p4"/>
          <p:cNvPicPr preferRelativeResize="0"/>
          <p:nvPr/>
        </p:nvPicPr>
        <p:blipFill rotWithShape="1">
          <a:blip r:embed="rId200">
            <a:alphaModFix/>
          </a:blip>
          <a:srcRect b="0" l="0" r="0" t="0"/>
          <a:stretch/>
        </p:blipFill>
        <p:spPr>
          <a:xfrm>
            <a:off x="11346398" y="11281293"/>
            <a:ext cx="40366" cy="796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7" name="Google Shape;627;p4"/>
          <p:cNvPicPr preferRelativeResize="0"/>
          <p:nvPr/>
        </p:nvPicPr>
        <p:blipFill rotWithShape="1">
          <a:blip r:embed="rId201">
            <a:alphaModFix/>
          </a:blip>
          <a:srcRect b="0" l="0" r="0" t="0"/>
          <a:stretch/>
        </p:blipFill>
        <p:spPr>
          <a:xfrm>
            <a:off x="11344833" y="11338821"/>
            <a:ext cx="31145" cy="756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8" name="Google Shape;628;p4"/>
          <p:cNvPicPr preferRelativeResize="0"/>
          <p:nvPr/>
        </p:nvPicPr>
        <p:blipFill rotWithShape="1">
          <a:blip r:embed="rId202">
            <a:alphaModFix/>
          </a:blip>
          <a:srcRect b="0" l="0" r="0" t="0"/>
          <a:stretch/>
        </p:blipFill>
        <p:spPr>
          <a:xfrm>
            <a:off x="11323598" y="11341587"/>
            <a:ext cx="20074" cy="998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9" name="Google Shape;629;p4"/>
          <p:cNvPicPr preferRelativeResize="0"/>
          <p:nvPr/>
        </p:nvPicPr>
        <p:blipFill rotWithShape="1">
          <a:blip r:embed="rId203">
            <a:alphaModFix/>
          </a:blip>
          <a:srcRect b="0" l="0" r="0" t="0"/>
          <a:stretch/>
        </p:blipFill>
        <p:spPr>
          <a:xfrm>
            <a:off x="11297467" y="11297224"/>
            <a:ext cx="25355" cy="82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0" name="Google Shape;630;p4"/>
          <p:cNvPicPr preferRelativeResize="0"/>
          <p:nvPr/>
        </p:nvPicPr>
        <p:blipFill rotWithShape="1">
          <a:blip r:embed="rId204">
            <a:alphaModFix/>
          </a:blip>
          <a:srcRect b="0" l="0" r="0" t="0"/>
          <a:stretch/>
        </p:blipFill>
        <p:spPr>
          <a:xfrm>
            <a:off x="11292861" y="11388052"/>
            <a:ext cx="18994" cy="88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1" name="Google Shape;631;p4"/>
          <p:cNvPicPr preferRelativeResize="0"/>
          <p:nvPr/>
        </p:nvPicPr>
        <p:blipFill rotWithShape="1">
          <a:blip r:embed="rId205">
            <a:alphaModFix/>
          </a:blip>
          <a:srcRect b="0" l="0" r="0" t="0"/>
          <a:stretch/>
        </p:blipFill>
        <p:spPr>
          <a:xfrm>
            <a:off x="11271450" y="11334669"/>
            <a:ext cx="20259" cy="768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2" name="Google Shape;632;p4"/>
          <p:cNvPicPr preferRelativeResize="0"/>
          <p:nvPr/>
        </p:nvPicPr>
        <p:blipFill rotWithShape="1">
          <a:blip r:embed="rId206">
            <a:alphaModFix/>
          </a:blip>
          <a:srcRect b="0" l="0" r="0" t="0"/>
          <a:stretch/>
        </p:blipFill>
        <p:spPr>
          <a:xfrm>
            <a:off x="11259833" y="11426921"/>
            <a:ext cx="19217" cy="75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3" name="Google Shape;633;p4"/>
          <p:cNvPicPr preferRelativeResize="0"/>
          <p:nvPr/>
        </p:nvPicPr>
        <p:blipFill rotWithShape="1">
          <a:blip r:embed="rId207">
            <a:alphaModFix/>
          </a:blip>
          <a:srcRect b="0" l="0" r="0" t="0"/>
          <a:stretch/>
        </p:blipFill>
        <p:spPr>
          <a:xfrm>
            <a:off x="11229132" y="11433501"/>
            <a:ext cx="21095" cy="711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4" name="Google Shape;634;p4"/>
          <p:cNvPicPr preferRelativeResize="0"/>
          <p:nvPr/>
        </p:nvPicPr>
        <p:blipFill rotWithShape="1">
          <a:blip r:embed="rId208">
            <a:alphaModFix/>
          </a:blip>
          <a:srcRect b="0" l="0" r="0" t="0"/>
          <a:stretch/>
        </p:blipFill>
        <p:spPr>
          <a:xfrm>
            <a:off x="11199120" y="11468243"/>
            <a:ext cx="19641" cy="667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5" name="Google Shape;635;p4"/>
          <p:cNvPicPr preferRelativeResize="0"/>
          <p:nvPr/>
        </p:nvPicPr>
        <p:blipFill rotWithShape="1">
          <a:blip r:embed="rId209">
            <a:alphaModFix/>
          </a:blip>
          <a:srcRect b="0" l="0" r="0" t="0"/>
          <a:stretch/>
        </p:blipFill>
        <p:spPr>
          <a:xfrm>
            <a:off x="10923851" y="11522261"/>
            <a:ext cx="57272" cy="51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6" name="Google Shape;636;p4"/>
          <p:cNvPicPr preferRelativeResize="0"/>
          <p:nvPr/>
        </p:nvPicPr>
        <p:blipFill rotWithShape="1">
          <a:blip r:embed="rId210">
            <a:alphaModFix/>
          </a:blip>
          <a:srcRect b="0" l="0" r="0" t="0"/>
          <a:stretch/>
        </p:blipFill>
        <p:spPr>
          <a:xfrm>
            <a:off x="10959524" y="11529823"/>
            <a:ext cx="74633" cy="482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7" name="Google Shape;637;p4"/>
          <p:cNvPicPr preferRelativeResize="0"/>
          <p:nvPr/>
        </p:nvPicPr>
        <p:blipFill rotWithShape="1">
          <a:blip r:embed="rId211">
            <a:alphaModFix/>
          </a:blip>
          <a:srcRect b="0" l="0" r="0" t="0"/>
          <a:stretch/>
        </p:blipFill>
        <p:spPr>
          <a:xfrm>
            <a:off x="10945547" y="11463865"/>
            <a:ext cx="63545" cy="665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8" name="Google Shape;638;p4"/>
          <p:cNvPicPr preferRelativeResize="0"/>
          <p:nvPr/>
        </p:nvPicPr>
        <p:blipFill rotWithShape="1">
          <a:blip r:embed="rId212">
            <a:alphaModFix/>
          </a:blip>
          <a:srcRect b="0" l="0" r="0" t="0"/>
          <a:stretch/>
        </p:blipFill>
        <p:spPr>
          <a:xfrm>
            <a:off x="10968593" y="11419722"/>
            <a:ext cx="54539" cy="595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9" name="Google Shape;639;p4"/>
          <p:cNvPicPr preferRelativeResize="0"/>
          <p:nvPr/>
        </p:nvPicPr>
        <p:blipFill rotWithShape="1">
          <a:blip r:embed="rId213">
            <a:alphaModFix/>
          </a:blip>
          <a:srcRect b="0" l="0" r="0" t="0"/>
          <a:stretch/>
        </p:blipFill>
        <p:spPr>
          <a:xfrm>
            <a:off x="10978629" y="11472952"/>
            <a:ext cx="69137" cy="50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0" name="Google Shape;640;p4"/>
          <p:cNvPicPr preferRelativeResize="0"/>
          <p:nvPr/>
        </p:nvPicPr>
        <p:blipFill rotWithShape="1">
          <a:blip r:embed="rId214">
            <a:alphaModFix/>
          </a:blip>
          <a:srcRect b="0" l="0" r="0" t="0"/>
          <a:stretch/>
        </p:blipFill>
        <p:spPr>
          <a:xfrm>
            <a:off x="11016483" y="11538626"/>
            <a:ext cx="59189" cy="286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1" name="Google Shape;641;p4"/>
          <p:cNvPicPr preferRelativeResize="0"/>
          <p:nvPr/>
        </p:nvPicPr>
        <p:blipFill rotWithShape="1">
          <a:blip r:embed="rId215">
            <a:alphaModFix/>
          </a:blip>
          <a:srcRect b="0" l="0" r="0" t="0"/>
          <a:stretch/>
        </p:blipFill>
        <p:spPr>
          <a:xfrm>
            <a:off x="11071112" y="11310538"/>
            <a:ext cx="40156" cy="730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2" name="Google Shape;642;p4"/>
          <p:cNvPicPr preferRelativeResize="0"/>
          <p:nvPr/>
        </p:nvPicPr>
        <p:blipFill rotWithShape="1">
          <a:blip r:embed="rId216">
            <a:alphaModFix/>
          </a:blip>
          <a:srcRect b="0" l="0" r="0" t="0"/>
          <a:stretch/>
        </p:blipFill>
        <p:spPr>
          <a:xfrm>
            <a:off x="11053555" y="11357598"/>
            <a:ext cx="40866" cy="552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3" name="Google Shape;643;p4"/>
          <p:cNvPicPr preferRelativeResize="0"/>
          <p:nvPr/>
        </p:nvPicPr>
        <p:blipFill rotWithShape="1">
          <a:blip r:embed="rId217">
            <a:alphaModFix/>
          </a:blip>
          <a:srcRect b="0" l="0" r="0" t="0"/>
          <a:stretch/>
        </p:blipFill>
        <p:spPr>
          <a:xfrm>
            <a:off x="11078654" y="11429212"/>
            <a:ext cx="340" cy="2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4" name="Google Shape;644;p4"/>
          <p:cNvPicPr preferRelativeResize="0"/>
          <p:nvPr/>
        </p:nvPicPr>
        <p:blipFill rotWithShape="1">
          <a:blip r:embed="rId218">
            <a:alphaModFix/>
          </a:blip>
          <a:srcRect b="0" l="0" r="0" t="0"/>
          <a:stretch/>
        </p:blipFill>
        <p:spPr>
          <a:xfrm>
            <a:off x="11029399" y="11384446"/>
            <a:ext cx="61257" cy="637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5" name="Google Shape;645;p4"/>
          <p:cNvPicPr preferRelativeResize="0"/>
          <p:nvPr/>
        </p:nvPicPr>
        <p:blipFill rotWithShape="1">
          <a:blip r:embed="rId219">
            <a:alphaModFix/>
          </a:blip>
          <a:srcRect b="0" l="0" r="0" t="0"/>
          <a:stretch/>
        </p:blipFill>
        <p:spPr>
          <a:xfrm>
            <a:off x="11011857" y="11404330"/>
            <a:ext cx="37895" cy="427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6" name="Google Shape;646;p4"/>
          <p:cNvPicPr preferRelativeResize="0"/>
          <p:nvPr/>
        </p:nvPicPr>
        <p:blipFill rotWithShape="1">
          <a:blip r:embed="rId220">
            <a:alphaModFix/>
          </a:blip>
          <a:srcRect b="0" l="0" r="0" t="0"/>
          <a:stretch/>
        </p:blipFill>
        <p:spPr>
          <a:xfrm>
            <a:off x="11057044" y="11448235"/>
            <a:ext cx="45100" cy="468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7" name="Google Shape;647;p4"/>
          <p:cNvPicPr preferRelativeResize="0"/>
          <p:nvPr/>
        </p:nvPicPr>
        <p:blipFill rotWithShape="1">
          <a:blip r:embed="rId217">
            <a:alphaModFix/>
          </a:blip>
          <a:srcRect b="0" l="0" r="0" t="0"/>
          <a:stretch/>
        </p:blipFill>
        <p:spPr>
          <a:xfrm>
            <a:off x="11101025" y="11484908"/>
            <a:ext cx="67" cy="1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8" name="Google Shape;648;p4"/>
          <p:cNvPicPr preferRelativeResize="0"/>
          <p:nvPr/>
        </p:nvPicPr>
        <p:blipFill rotWithShape="1">
          <a:blip r:embed="rId221">
            <a:alphaModFix/>
          </a:blip>
          <a:srcRect b="0" l="0" r="0" t="0"/>
          <a:stretch/>
        </p:blipFill>
        <p:spPr>
          <a:xfrm>
            <a:off x="11021896" y="11451732"/>
            <a:ext cx="52457" cy="644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9" name="Google Shape;649;p4"/>
          <p:cNvPicPr preferRelativeResize="0"/>
          <p:nvPr/>
        </p:nvPicPr>
        <p:blipFill rotWithShape="1">
          <a:blip r:embed="rId222">
            <a:alphaModFix/>
          </a:blip>
          <a:srcRect b="0" l="0" r="0" t="0"/>
          <a:stretch/>
        </p:blipFill>
        <p:spPr>
          <a:xfrm>
            <a:off x="11056069" y="11525216"/>
            <a:ext cx="50670" cy="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0" name="Google Shape;650;p4"/>
          <p:cNvPicPr preferRelativeResize="0"/>
          <p:nvPr/>
        </p:nvPicPr>
        <p:blipFill rotWithShape="1">
          <a:blip r:embed="rId223">
            <a:alphaModFix/>
          </a:blip>
          <a:srcRect b="0" l="0" r="0" t="0"/>
          <a:stretch/>
        </p:blipFill>
        <p:spPr>
          <a:xfrm>
            <a:off x="11086650" y="11506609"/>
            <a:ext cx="49614" cy="465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1" name="Google Shape;651;p4"/>
          <p:cNvPicPr preferRelativeResize="0"/>
          <p:nvPr/>
        </p:nvPicPr>
        <p:blipFill rotWithShape="1">
          <a:blip r:embed="rId224">
            <a:alphaModFix/>
          </a:blip>
          <a:srcRect b="0" l="0" r="0" t="0"/>
          <a:stretch/>
        </p:blipFill>
        <p:spPr>
          <a:xfrm>
            <a:off x="11134977" y="11470509"/>
            <a:ext cx="43793" cy="78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2" name="Google Shape;652;p4"/>
          <p:cNvPicPr preferRelativeResize="0"/>
          <p:nvPr/>
        </p:nvPicPr>
        <p:blipFill rotWithShape="1">
          <a:blip r:embed="rId225">
            <a:alphaModFix/>
          </a:blip>
          <a:srcRect b="0" l="0" r="0" t="0"/>
          <a:stretch/>
        </p:blipFill>
        <p:spPr>
          <a:xfrm>
            <a:off x="11106429" y="11464320"/>
            <a:ext cx="37378" cy="664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3" name="Google Shape;653;p4"/>
          <p:cNvPicPr preferRelativeResize="0"/>
          <p:nvPr/>
        </p:nvPicPr>
        <p:blipFill rotWithShape="1">
          <a:blip r:embed="rId226">
            <a:alphaModFix/>
          </a:blip>
          <a:srcRect b="0" l="0" r="0" t="0"/>
          <a:stretch/>
        </p:blipFill>
        <p:spPr>
          <a:xfrm>
            <a:off x="11168402" y="11432946"/>
            <a:ext cx="24820" cy="947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4" name="Google Shape;654;p4"/>
          <p:cNvPicPr preferRelativeResize="0"/>
          <p:nvPr/>
        </p:nvPicPr>
        <p:blipFill rotWithShape="1">
          <a:blip r:embed="rId227">
            <a:alphaModFix/>
          </a:blip>
          <a:srcRect b="0" l="0" r="0" t="0"/>
          <a:stretch/>
        </p:blipFill>
        <p:spPr>
          <a:xfrm>
            <a:off x="11094212" y="11388855"/>
            <a:ext cx="42423" cy="499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5" name="Google Shape;655;p4"/>
          <p:cNvPicPr preferRelativeResize="0"/>
          <p:nvPr/>
        </p:nvPicPr>
        <p:blipFill rotWithShape="1">
          <a:blip r:embed="rId228">
            <a:alphaModFix/>
          </a:blip>
          <a:srcRect b="0" l="0" r="0" t="0"/>
          <a:stretch/>
        </p:blipFill>
        <p:spPr>
          <a:xfrm>
            <a:off x="11093553" y="11422652"/>
            <a:ext cx="34655" cy="45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6" name="Google Shape;656;p4"/>
          <p:cNvPicPr preferRelativeResize="0"/>
          <p:nvPr/>
        </p:nvPicPr>
        <p:blipFill rotWithShape="1">
          <a:blip r:embed="rId229">
            <a:alphaModFix/>
          </a:blip>
          <a:srcRect b="0" l="0" r="0" t="0"/>
          <a:stretch/>
        </p:blipFill>
        <p:spPr>
          <a:xfrm>
            <a:off x="11097873" y="11323188"/>
            <a:ext cx="47390" cy="69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7" name="Google Shape;657;p4"/>
          <p:cNvPicPr preferRelativeResize="0"/>
          <p:nvPr/>
        </p:nvPicPr>
        <p:blipFill rotWithShape="1">
          <a:blip r:embed="rId230">
            <a:alphaModFix/>
          </a:blip>
          <a:srcRect b="0" l="0" r="0" t="0"/>
          <a:stretch/>
        </p:blipFill>
        <p:spPr>
          <a:xfrm>
            <a:off x="11133165" y="11279262"/>
            <a:ext cx="47859" cy="694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8" name="Google Shape;658;p4"/>
          <p:cNvPicPr preferRelativeResize="0"/>
          <p:nvPr/>
        </p:nvPicPr>
        <p:blipFill rotWithShape="1">
          <a:blip r:embed="rId231">
            <a:alphaModFix/>
          </a:blip>
          <a:srcRect b="0" l="0" r="0" t="0"/>
          <a:stretch/>
        </p:blipFill>
        <p:spPr>
          <a:xfrm>
            <a:off x="11165478" y="11286849"/>
            <a:ext cx="47221" cy="68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9" name="Google Shape;659;p4"/>
          <p:cNvPicPr preferRelativeResize="0"/>
          <p:nvPr/>
        </p:nvPicPr>
        <p:blipFill rotWithShape="1">
          <a:blip r:embed="rId232">
            <a:alphaModFix/>
          </a:blip>
          <a:srcRect b="0" l="0" r="0" t="0"/>
          <a:stretch/>
        </p:blipFill>
        <p:spPr>
          <a:xfrm>
            <a:off x="11197310" y="11276127"/>
            <a:ext cx="43540" cy="682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0" name="Google Shape;660;p4"/>
          <p:cNvPicPr preferRelativeResize="0"/>
          <p:nvPr/>
        </p:nvPicPr>
        <p:blipFill rotWithShape="1">
          <a:blip r:embed="rId233">
            <a:alphaModFix/>
          </a:blip>
          <a:srcRect b="0" l="0" r="0" t="0"/>
          <a:stretch/>
        </p:blipFill>
        <p:spPr>
          <a:xfrm>
            <a:off x="11222831" y="11266661"/>
            <a:ext cx="32862" cy="510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1" name="Google Shape;661;p4"/>
          <p:cNvPicPr preferRelativeResize="0"/>
          <p:nvPr/>
        </p:nvPicPr>
        <p:blipFill rotWithShape="1">
          <a:blip r:embed="rId234">
            <a:alphaModFix/>
          </a:blip>
          <a:srcRect b="0" l="0" r="0" t="0"/>
          <a:stretch/>
        </p:blipFill>
        <p:spPr>
          <a:xfrm>
            <a:off x="11245646" y="11323985"/>
            <a:ext cx="21431" cy="60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2" name="Google Shape;662;p4"/>
          <p:cNvPicPr preferRelativeResize="0"/>
          <p:nvPr/>
        </p:nvPicPr>
        <p:blipFill rotWithShape="1">
          <a:blip r:embed="rId235">
            <a:alphaModFix/>
          </a:blip>
          <a:srcRect b="0" l="0" r="0" t="0"/>
          <a:stretch/>
        </p:blipFill>
        <p:spPr>
          <a:xfrm>
            <a:off x="11235385" y="11357663"/>
            <a:ext cx="23858" cy="752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3" name="Google Shape;663;p4"/>
          <p:cNvPicPr preferRelativeResize="0"/>
          <p:nvPr/>
        </p:nvPicPr>
        <p:blipFill rotWithShape="1">
          <a:blip r:embed="rId236">
            <a:alphaModFix/>
          </a:blip>
          <a:srcRect b="0" l="0" r="0" t="0"/>
          <a:stretch/>
        </p:blipFill>
        <p:spPr>
          <a:xfrm>
            <a:off x="11211129" y="11348052"/>
            <a:ext cx="17713" cy="753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4" name="Google Shape;664;p4"/>
          <p:cNvPicPr preferRelativeResize="0"/>
          <p:nvPr/>
        </p:nvPicPr>
        <p:blipFill rotWithShape="1">
          <a:blip r:embed="rId237">
            <a:alphaModFix/>
          </a:blip>
          <a:srcRect b="0" l="0" r="0" t="0"/>
          <a:stretch/>
        </p:blipFill>
        <p:spPr>
          <a:xfrm>
            <a:off x="11220815" y="11412996"/>
            <a:ext cx="14462" cy="509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5" name="Google Shape;665;p4"/>
          <p:cNvPicPr preferRelativeResize="0"/>
          <p:nvPr/>
        </p:nvPicPr>
        <p:blipFill rotWithShape="1">
          <a:blip r:embed="rId238">
            <a:alphaModFix/>
          </a:blip>
          <a:srcRect b="0" l="0" r="0" t="0"/>
          <a:stretch/>
        </p:blipFill>
        <p:spPr>
          <a:xfrm>
            <a:off x="11187606" y="11378437"/>
            <a:ext cx="17275" cy="873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6" name="Google Shape;666;p4"/>
          <p:cNvPicPr preferRelativeResize="0"/>
          <p:nvPr/>
        </p:nvPicPr>
        <p:blipFill rotWithShape="1">
          <a:blip r:embed="rId239">
            <a:alphaModFix/>
          </a:blip>
          <a:srcRect b="0" l="0" r="0" t="0"/>
          <a:stretch/>
        </p:blipFill>
        <p:spPr>
          <a:xfrm>
            <a:off x="11171359" y="11356587"/>
            <a:ext cx="14570" cy="67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7" name="Google Shape;667;p4"/>
          <p:cNvPicPr preferRelativeResize="0"/>
          <p:nvPr/>
        </p:nvPicPr>
        <p:blipFill rotWithShape="1">
          <a:blip r:embed="rId240">
            <a:alphaModFix/>
          </a:blip>
          <a:srcRect b="0" l="0" r="0" t="0"/>
          <a:stretch/>
        </p:blipFill>
        <p:spPr>
          <a:xfrm>
            <a:off x="11140494" y="11397301"/>
            <a:ext cx="22202" cy="767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8" name="Google Shape;668;p4"/>
          <p:cNvPicPr preferRelativeResize="0"/>
          <p:nvPr/>
        </p:nvPicPr>
        <p:blipFill rotWithShape="1">
          <a:blip r:embed="rId241">
            <a:alphaModFix/>
          </a:blip>
          <a:srcRect b="0" l="0" r="0" t="0"/>
          <a:stretch/>
        </p:blipFill>
        <p:spPr>
          <a:xfrm>
            <a:off x="11148258" y="11349850"/>
            <a:ext cx="15478" cy="450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9" name="Google Shape;669;p4"/>
          <p:cNvPicPr preferRelativeResize="0"/>
          <p:nvPr/>
        </p:nvPicPr>
        <p:blipFill rotWithShape="1">
          <a:blip r:embed="rId242">
            <a:alphaModFix/>
          </a:blip>
          <a:srcRect b="0" l="0" r="0" t="0"/>
          <a:stretch/>
        </p:blipFill>
        <p:spPr>
          <a:xfrm>
            <a:off x="11369014" y="11110429"/>
            <a:ext cx="138366" cy="148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0" name="Google Shape;670;p4"/>
          <p:cNvPicPr preferRelativeResize="0"/>
          <p:nvPr/>
        </p:nvPicPr>
        <p:blipFill rotWithShape="1">
          <a:blip r:embed="rId243">
            <a:alphaModFix/>
          </a:blip>
          <a:srcRect b="0" l="0" r="0" t="0"/>
          <a:stretch/>
        </p:blipFill>
        <p:spPr>
          <a:xfrm>
            <a:off x="11391574" y="11152389"/>
            <a:ext cx="93641" cy="74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1" name="Google Shape;671;p4"/>
          <p:cNvPicPr preferRelativeResize="0"/>
          <p:nvPr/>
        </p:nvPicPr>
        <p:blipFill rotWithShape="1">
          <a:blip r:embed="rId244">
            <a:alphaModFix/>
          </a:blip>
          <a:srcRect b="0" l="0" r="0" t="0"/>
          <a:stretch/>
        </p:blipFill>
        <p:spPr>
          <a:xfrm>
            <a:off x="11706567" y="11161747"/>
            <a:ext cx="65216" cy="891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2" name="Google Shape;672;p4"/>
          <p:cNvPicPr preferRelativeResize="0"/>
          <p:nvPr/>
        </p:nvPicPr>
        <p:blipFill rotWithShape="1">
          <a:blip r:embed="rId245">
            <a:alphaModFix/>
          </a:blip>
          <a:srcRect b="0" l="0" r="0" t="0"/>
          <a:stretch/>
        </p:blipFill>
        <p:spPr>
          <a:xfrm>
            <a:off x="11736332" y="11193035"/>
            <a:ext cx="35688" cy="696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3" name="Google Shape;673;p4"/>
          <p:cNvPicPr preferRelativeResize="0"/>
          <p:nvPr/>
        </p:nvPicPr>
        <p:blipFill rotWithShape="1">
          <a:blip r:embed="rId246">
            <a:alphaModFix/>
          </a:blip>
          <a:srcRect b="0" l="0" r="0" t="0"/>
          <a:stretch/>
        </p:blipFill>
        <p:spPr>
          <a:xfrm>
            <a:off x="12002157" y="11156848"/>
            <a:ext cx="77053" cy="63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4" name="Google Shape;674;p4"/>
          <p:cNvPicPr preferRelativeResize="0"/>
          <p:nvPr/>
        </p:nvPicPr>
        <p:blipFill rotWithShape="1">
          <a:blip r:embed="rId247">
            <a:alphaModFix/>
          </a:blip>
          <a:srcRect b="0" l="0" r="0" t="0"/>
          <a:stretch/>
        </p:blipFill>
        <p:spPr>
          <a:xfrm>
            <a:off x="11681199" y="11086933"/>
            <a:ext cx="55157" cy="3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5" name="Google Shape;675;p4"/>
          <p:cNvPicPr preferRelativeResize="0"/>
          <p:nvPr/>
        </p:nvPicPr>
        <p:blipFill rotWithShape="1">
          <a:blip r:embed="rId248">
            <a:alphaModFix/>
          </a:blip>
          <a:srcRect b="0" l="0" r="0" t="0"/>
          <a:stretch/>
        </p:blipFill>
        <p:spPr>
          <a:xfrm>
            <a:off x="11777305" y="11398824"/>
            <a:ext cx="42615" cy="219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6" name="Google Shape;676;p4"/>
          <p:cNvPicPr preferRelativeResize="0"/>
          <p:nvPr/>
        </p:nvPicPr>
        <p:blipFill rotWithShape="1">
          <a:blip r:embed="rId249">
            <a:alphaModFix/>
          </a:blip>
          <a:srcRect b="0" l="0" r="0" t="0"/>
          <a:stretch/>
        </p:blipFill>
        <p:spPr>
          <a:xfrm>
            <a:off x="11828762" y="11375740"/>
            <a:ext cx="42589" cy="228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7" name="Google Shape;677;p4"/>
          <p:cNvPicPr preferRelativeResize="0"/>
          <p:nvPr/>
        </p:nvPicPr>
        <p:blipFill rotWithShape="1">
          <a:blip r:embed="rId250">
            <a:alphaModFix/>
          </a:blip>
          <a:srcRect b="0" l="0" r="0" t="0"/>
          <a:stretch/>
        </p:blipFill>
        <p:spPr>
          <a:xfrm>
            <a:off x="11883686" y="11355471"/>
            <a:ext cx="35298" cy="230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8" name="Google Shape;678;p4"/>
          <p:cNvPicPr preferRelativeResize="0"/>
          <p:nvPr/>
        </p:nvPicPr>
        <p:blipFill rotWithShape="1">
          <a:blip r:embed="rId251">
            <a:alphaModFix/>
          </a:blip>
          <a:srcRect b="0" l="0" r="0" t="0"/>
          <a:stretch/>
        </p:blipFill>
        <p:spPr>
          <a:xfrm>
            <a:off x="11729279" y="11420918"/>
            <a:ext cx="25527" cy="151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9" name="Google Shape;679;p4"/>
          <p:cNvPicPr preferRelativeResize="0"/>
          <p:nvPr/>
        </p:nvPicPr>
        <p:blipFill rotWithShape="1">
          <a:blip r:embed="rId252">
            <a:alphaModFix/>
          </a:blip>
          <a:srcRect b="0" l="0" r="0" t="0"/>
          <a:stretch/>
        </p:blipFill>
        <p:spPr>
          <a:xfrm>
            <a:off x="11751520" y="11394818"/>
            <a:ext cx="27537" cy="14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0" name="Google Shape;680;p4"/>
          <p:cNvPicPr preferRelativeResize="0"/>
          <p:nvPr/>
        </p:nvPicPr>
        <p:blipFill rotWithShape="1">
          <a:blip r:embed="rId253">
            <a:alphaModFix/>
          </a:blip>
          <a:srcRect b="0" l="0" r="0" t="0"/>
          <a:stretch/>
        </p:blipFill>
        <p:spPr>
          <a:xfrm>
            <a:off x="11813616" y="11363375"/>
            <a:ext cx="32070" cy="170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1" name="Google Shape;681;p4"/>
          <p:cNvPicPr preferRelativeResize="0"/>
          <p:nvPr/>
        </p:nvPicPr>
        <p:blipFill rotWithShape="1">
          <a:blip r:embed="rId254">
            <a:alphaModFix/>
          </a:blip>
          <a:srcRect b="0" l="0" r="0" t="0"/>
          <a:stretch/>
        </p:blipFill>
        <p:spPr>
          <a:xfrm>
            <a:off x="11935082" y="11335916"/>
            <a:ext cx="16804" cy="144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2" name="Google Shape;682;p4"/>
          <p:cNvPicPr preferRelativeResize="0"/>
          <p:nvPr/>
        </p:nvPicPr>
        <p:blipFill rotWithShape="1">
          <a:blip r:embed="rId255">
            <a:alphaModFix/>
          </a:blip>
          <a:srcRect b="0" l="0" r="0" t="0"/>
          <a:stretch/>
        </p:blipFill>
        <p:spPr>
          <a:xfrm>
            <a:off x="11690975" y="11433172"/>
            <a:ext cx="17946" cy="117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3" name="Google Shape;683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271164" y="11697112"/>
            <a:ext cx="203348" cy="1990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4" name="Google Shape;684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590733" y="11697112"/>
            <a:ext cx="203348" cy="1990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5" name="Google Shape;685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916448" y="11074695"/>
            <a:ext cx="1189095" cy="8341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6" name="Google Shape;686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3190216" y="11718134"/>
            <a:ext cx="203348" cy="1990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7" name="Google Shape;687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3357321" y="11796151"/>
            <a:ext cx="21247" cy="72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8" name="Google Shape;688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3244888" y="11863263"/>
            <a:ext cx="33319" cy="35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9" name="Google Shape;689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3509876" y="11718137"/>
            <a:ext cx="203348" cy="1990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0" name="Google Shape;690;p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3500496" y="11726884"/>
            <a:ext cx="37878" cy="79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1" name="Google Shape;691;p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3669155" y="11691640"/>
            <a:ext cx="14974" cy="666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2" name="Google Shape;692;p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3562524" y="11827743"/>
            <a:ext cx="31046" cy="430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3" name="Google Shape;693;p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3542218" y="11783529"/>
            <a:ext cx="17593" cy="314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4" name="Google Shape;694;p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3566678" y="11804554"/>
            <a:ext cx="12602" cy="20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5" name="Google Shape;695;p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3530875" y="11746167"/>
            <a:ext cx="11750" cy="213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6" name="Google Shape;696;p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3602129" y="11882589"/>
            <a:ext cx="12505" cy="12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7" name="Google Shape;697;p4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2887476" y="11051298"/>
            <a:ext cx="985762" cy="8386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8" name="Google Shape;698;p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3866686" y="11227088"/>
            <a:ext cx="18952" cy="852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9" name="Google Shape;699;p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3826927" y="11154234"/>
            <a:ext cx="29482" cy="1002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0" name="Google Shape;700;p4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3771991" y="11108094"/>
            <a:ext cx="46941" cy="802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1" name="Google Shape;701;p4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3679464" y="11066221"/>
            <a:ext cx="97197" cy="899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2" name="Google Shape;702;p4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3758333" y="11158082"/>
            <a:ext cx="54961" cy="661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3" name="Google Shape;703;p4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3818158" y="11213914"/>
            <a:ext cx="24156" cy="68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4" name="Google Shape;704;p4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3791423" y="11238502"/>
            <a:ext cx="35737" cy="561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5" name="Google Shape;705;p4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3845072" y="11269070"/>
            <a:ext cx="14738" cy="436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6" name="Google Shape;706;p4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3582807" y="11046312"/>
            <a:ext cx="109796" cy="583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7" name="Google Shape;707;p4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3478948" y="11036300"/>
            <a:ext cx="144323" cy="61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8" name="Google Shape;708;p4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3375160" y="11042349"/>
            <a:ext cx="146346" cy="442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9" name="Google Shape;709;p4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3296146" y="11060447"/>
            <a:ext cx="119362" cy="290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0" name="Google Shape;710;p4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3205046" y="11083950"/>
            <a:ext cx="138871" cy="281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1" name="Google Shape;711;p4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3133502" y="11119343"/>
            <a:ext cx="161860" cy="458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2" name="Google Shape;712;p4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3049810" y="11170255"/>
            <a:ext cx="167757" cy="712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3" name="Google Shape;713;p4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2986080" y="11230443"/>
            <a:ext cx="130326" cy="81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4" name="Google Shape;714;p4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2925736" y="11303468"/>
            <a:ext cx="138297" cy="950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5" name="Google Shape;715;p4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2886678" y="11370559"/>
            <a:ext cx="126146" cy="1124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6" name="Google Shape;716;p4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2871749" y="11438502"/>
            <a:ext cx="105576" cy="1268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7" name="Google Shape;717;p4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2866708" y="11510417"/>
            <a:ext cx="65151" cy="136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8" name="Google Shape;718;p4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2877613" y="11582078"/>
            <a:ext cx="47306" cy="1475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9" name="Google Shape;719;p4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2902055" y="11691956"/>
            <a:ext cx="32783" cy="1340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0" name="Google Shape;720;p4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2934701" y="11780093"/>
            <a:ext cx="43870" cy="799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1" name="Google Shape;721;p4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2972288" y="11818612"/>
            <a:ext cx="70580" cy="812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2" name="Google Shape;722;p4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3026504" y="11857726"/>
            <a:ext cx="64333" cy="483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3" name="Google Shape;723;p4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3742126" y="11256460"/>
            <a:ext cx="67969" cy="265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4" name="Google Shape;724;p4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3684234" y="11268441"/>
            <a:ext cx="51730" cy="459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5" name="Google Shape;725;p4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3645662" y="11277625"/>
            <a:ext cx="46113" cy="876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6" name="Google Shape;726;p4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3610839" y="11325901"/>
            <a:ext cx="33009" cy="1049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7" name="Google Shape;727;p4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3584927" y="11383265"/>
            <a:ext cx="21908" cy="11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8" name="Google Shape;728;p4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3554886" y="11426589"/>
            <a:ext cx="21293" cy="1322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9" name="Google Shape;729;p4"/>
          <p:cNvPicPr preferRelativeResize="0"/>
          <p:nvPr/>
        </p:nvPicPr>
        <p:blipFill rotWithShape="1">
          <a:blip r:embed="rId256">
            <a:alphaModFix/>
          </a:blip>
          <a:srcRect b="0" l="0" r="0" t="0"/>
          <a:stretch/>
        </p:blipFill>
        <p:spPr>
          <a:xfrm>
            <a:off x="13525683" y="11485125"/>
            <a:ext cx="20853" cy="1208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0" name="Google Shape;730;p4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13497124" y="11531305"/>
            <a:ext cx="24025" cy="1348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1" name="Google Shape;731;p4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13461270" y="11570767"/>
            <a:ext cx="36116" cy="1305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2" name="Google Shape;732;p4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13417877" y="11623145"/>
            <a:ext cx="40533" cy="129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3" name="Google Shape;733;p4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13211214" y="11827281"/>
            <a:ext cx="32371" cy="58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4" name="Google Shape;734;p4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13387597" y="11685690"/>
            <a:ext cx="31278" cy="935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5" name="Google Shape;735;p4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13352789" y="11722661"/>
            <a:ext cx="29154" cy="90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6" name="Google Shape;736;p4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13322005" y="11756715"/>
            <a:ext cx="25379" cy="83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7" name="Google Shape;737;p4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13245690" y="11812079"/>
            <a:ext cx="16935" cy="646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8" name="Google Shape;738;p4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3268805" y="11797227"/>
            <a:ext cx="20272" cy="629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9" name="Google Shape;739;p4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13294332" y="11783910"/>
            <a:ext cx="20969" cy="604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0" name="Google Shape;740;p4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13058468" y="11855540"/>
            <a:ext cx="65812" cy="48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1" name="Google Shape;741;p4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13190271" y="11837436"/>
            <a:ext cx="33110" cy="511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2" name="Google Shape;742;p4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13163235" y="11843082"/>
            <a:ext cx="41074" cy="480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3" name="Google Shape;743;p4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13130171" y="11849370"/>
            <a:ext cx="53065" cy="473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4" name="Google Shape;744;p4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13096813" y="11853413"/>
            <a:ext cx="62238" cy="48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5" name="Google Shape;745;p4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13694229" y="11112109"/>
            <a:ext cx="66041" cy="76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6" name="Google Shape;746;p4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13632834" y="11090675"/>
            <a:ext cx="61765" cy="55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7" name="Google Shape;747;p4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13759079" y="11197915"/>
            <a:ext cx="56755" cy="456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8" name="Google Shape;748;p4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13737932" y="11216487"/>
            <a:ext cx="52184" cy="403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9" name="Google Shape;749;p4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13702180" y="11234254"/>
            <a:ext cx="68208" cy="17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0" name="Google Shape;750;p4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13693813" y="11255425"/>
            <a:ext cx="38996" cy="161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1" name="Google Shape;751;p4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13697158" y="11154085"/>
            <a:ext cx="58481" cy="578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2" name="Google Shape;752;p4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13673715" y="11175033"/>
            <a:ext cx="63067" cy="361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3" name="Google Shape;753;p4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13644360" y="11207747"/>
            <a:ext cx="89472" cy="21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4" name="Google Shape;754;p4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13627067" y="11233395"/>
            <a:ext cx="68317" cy="340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5" name="Google Shape;755;p4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13638662" y="11252175"/>
            <a:ext cx="54477" cy="52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6" name="Google Shape;756;p4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13618928" y="11122196"/>
            <a:ext cx="79069" cy="505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7" name="Google Shape;757;p4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13535777" y="11075966"/>
            <a:ext cx="112391" cy="459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8" name="Google Shape;758;p4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13603254" y="11185137"/>
            <a:ext cx="85321" cy="184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9" name="Google Shape;759;p4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13571757" y="11143571"/>
            <a:ext cx="95254" cy="281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0" name="Google Shape;760;p4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13515838" y="11106463"/>
            <a:ext cx="91428" cy="236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1" name="Google Shape;761;p4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13529510" y="11166522"/>
            <a:ext cx="91913" cy="288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2" name="Google Shape;762;p4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13545848" y="11209027"/>
            <a:ext cx="94703" cy="40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3" name="Google Shape;763;p4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13563975" y="11230384"/>
            <a:ext cx="74740" cy="544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4" name="Google Shape;764;p4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13606073" y="11271935"/>
            <a:ext cx="35317" cy="82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5" name="Google Shape;765;p4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13573009" y="11340771"/>
            <a:ext cx="26443" cy="797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6" name="Google Shape;766;p4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13554493" y="11313415"/>
            <a:ext cx="49731" cy="699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7" name="Google Shape;767;p4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13552183" y="11270667"/>
            <a:ext cx="70354" cy="627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8" name="Google Shape;768;p4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13490016" y="11152200"/>
            <a:ext cx="75291" cy="285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9" name="Google Shape;769;p4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13475600" y="11128849"/>
            <a:ext cx="96746" cy="243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0" name="Google Shape;770;p4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13428547" y="11080124"/>
            <a:ext cx="110401" cy="224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1" name="Google Shape;771;p4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13420366" y="11108981"/>
            <a:ext cx="88155" cy="26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2" name="Google Shape;772;p4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13501791" y="11194123"/>
            <a:ext cx="94434" cy="45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3" name="Google Shape;773;p4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13504426" y="11252857"/>
            <a:ext cx="66488" cy="653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4" name="Google Shape;774;p4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13507353" y="11288982"/>
            <a:ext cx="52191" cy="693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5" name="Google Shape;775;p4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13467357" y="11243013"/>
            <a:ext cx="69850" cy="649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6" name="Google Shape;776;p4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13444266" y="11193810"/>
            <a:ext cx="71872" cy="514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7" name="Google Shape;777;p4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13432251" y="11237513"/>
            <a:ext cx="60685" cy="62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8" name="Google Shape;778;p4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13514414" y="11337999"/>
            <a:ext cx="38789" cy="708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9" name="Google Shape;779;p4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13528736" y="11388790"/>
            <a:ext cx="33780" cy="93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0" name="Google Shape;780;p4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13351003" y="11094436"/>
            <a:ext cx="92550" cy="233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1" name="Google Shape;781;p4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13305492" y="11121799"/>
            <a:ext cx="101710" cy="336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2" name="Google Shape;782;p4"/>
          <p:cNvPicPr preferRelativeResize="0"/>
          <p:nvPr/>
        </p:nvPicPr>
        <p:blipFill rotWithShape="1">
          <a:blip r:embed="rId105">
            <a:alphaModFix/>
          </a:blip>
          <a:srcRect b="0" l="0" r="0" t="0"/>
          <a:stretch/>
        </p:blipFill>
        <p:spPr>
          <a:xfrm>
            <a:off x="13367201" y="11141466"/>
            <a:ext cx="96859" cy="386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3" name="Google Shape;783;p4"/>
          <p:cNvPicPr preferRelativeResize="0"/>
          <p:nvPr/>
        </p:nvPicPr>
        <p:blipFill rotWithShape="1">
          <a:blip r:embed="rId106">
            <a:alphaModFix/>
          </a:blip>
          <a:srcRect b="0" l="0" r="0" t="0"/>
          <a:stretch/>
        </p:blipFill>
        <p:spPr>
          <a:xfrm>
            <a:off x="13403174" y="11157009"/>
            <a:ext cx="92278" cy="455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4" name="Google Shape;784;p4"/>
          <p:cNvPicPr preferRelativeResize="0"/>
          <p:nvPr/>
        </p:nvPicPr>
        <p:blipFill rotWithShape="1">
          <a:blip r:embed="rId107">
            <a:alphaModFix/>
          </a:blip>
          <a:srcRect b="0" l="0" r="0" t="0"/>
          <a:stretch/>
        </p:blipFill>
        <p:spPr>
          <a:xfrm>
            <a:off x="13396575" y="11181807"/>
            <a:ext cx="85392" cy="678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5" name="Google Shape;785;p4"/>
          <p:cNvPicPr preferRelativeResize="0"/>
          <p:nvPr/>
        </p:nvPicPr>
        <p:blipFill rotWithShape="1">
          <a:blip r:embed="rId108">
            <a:alphaModFix/>
          </a:blip>
          <a:srcRect b="0" l="0" r="0" t="0"/>
          <a:stretch/>
        </p:blipFill>
        <p:spPr>
          <a:xfrm>
            <a:off x="13391765" y="11245710"/>
            <a:ext cx="46013" cy="616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6" name="Google Shape;786;p4"/>
          <p:cNvPicPr preferRelativeResize="0"/>
          <p:nvPr/>
        </p:nvPicPr>
        <p:blipFill rotWithShape="1">
          <a:blip r:embed="rId109">
            <a:alphaModFix/>
          </a:blip>
          <a:srcRect b="0" l="0" r="0" t="0"/>
          <a:stretch/>
        </p:blipFill>
        <p:spPr>
          <a:xfrm>
            <a:off x="13321735" y="11188756"/>
            <a:ext cx="66778" cy="58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7" name="Google Shape;787;p4"/>
          <p:cNvPicPr preferRelativeResize="0"/>
          <p:nvPr/>
        </p:nvPicPr>
        <p:blipFill rotWithShape="1">
          <a:blip r:embed="rId110">
            <a:alphaModFix/>
          </a:blip>
          <a:srcRect b="0" l="0" r="0" t="0"/>
          <a:stretch/>
        </p:blipFill>
        <p:spPr>
          <a:xfrm>
            <a:off x="13282003" y="11153691"/>
            <a:ext cx="83836" cy="548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8" name="Google Shape;788;p4"/>
          <p:cNvPicPr preferRelativeResize="0"/>
          <p:nvPr/>
        </p:nvPicPr>
        <p:blipFill rotWithShape="1">
          <a:blip r:embed="rId111">
            <a:alphaModFix/>
          </a:blip>
          <a:srcRect b="0" l="0" r="0" t="0"/>
          <a:stretch/>
        </p:blipFill>
        <p:spPr>
          <a:xfrm>
            <a:off x="13276436" y="11104063"/>
            <a:ext cx="67859" cy="16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9" name="Google Shape;789;p4"/>
          <p:cNvPicPr preferRelativeResize="0"/>
          <p:nvPr/>
        </p:nvPicPr>
        <p:blipFill rotWithShape="1">
          <a:blip r:embed="rId112">
            <a:alphaModFix/>
          </a:blip>
          <a:srcRect b="0" l="0" r="0" t="0"/>
          <a:stretch/>
        </p:blipFill>
        <p:spPr>
          <a:xfrm>
            <a:off x="13213933" y="11141816"/>
            <a:ext cx="80661" cy="248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0" name="Google Shape;790;p4"/>
          <p:cNvPicPr preferRelativeResize="0"/>
          <p:nvPr/>
        </p:nvPicPr>
        <p:blipFill rotWithShape="1">
          <a:blip r:embed="rId113">
            <a:alphaModFix/>
          </a:blip>
          <a:srcRect b="0" l="0" r="0" t="0"/>
          <a:stretch/>
        </p:blipFill>
        <p:spPr>
          <a:xfrm>
            <a:off x="13211045" y="11164953"/>
            <a:ext cx="84212" cy="535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1" name="Google Shape;791;p4"/>
          <p:cNvPicPr preferRelativeResize="0"/>
          <p:nvPr/>
        </p:nvPicPr>
        <p:blipFill rotWithShape="1">
          <a:blip r:embed="rId114">
            <a:alphaModFix/>
          </a:blip>
          <a:srcRect b="0" l="0" r="0" t="0"/>
          <a:stretch/>
        </p:blipFill>
        <p:spPr>
          <a:xfrm>
            <a:off x="13143319" y="11180567"/>
            <a:ext cx="77984" cy="560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2" name="Google Shape;792;p4"/>
          <p:cNvPicPr preferRelativeResize="0"/>
          <p:nvPr/>
        </p:nvPicPr>
        <p:blipFill rotWithShape="1">
          <a:blip r:embed="rId115">
            <a:alphaModFix/>
          </a:blip>
          <a:srcRect b="0" l="0" r="0" t="0"/>
          <a:stretch/>
        </p:blipFill>
        <p:spPr>
          <a:xfrm>
            <a:off x="13214232" y="11186914"/>
            <a:ext cx="66115" cy="795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3" name="Google Shape;793;p4"/>
          <p:cNvPicPr preferRelativeResize="0"/>
          <p:nvPr/>
        </p:nvPicPr>
        <p:blipFill rotWithShape="1">
          <a:blip r:embed="rId116">
            <a:alphaModFix/>
          </a:blip>
          <a:srcRect b="0" l="0" r="0" t="0"/>
          <a:stretch/>
        </p:blipFill>
        <p:spPr>
          <a:xfrm>
            <a:off x="13275658" y="11184080"/>
            <a:ext cx="73775" cy="806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4" name="Google Shape;794;p4"/>
          <p:cNvPicPr preferRelativeResize="0"/>
          <p:nvPr/>
        </p:nvPicPr>
        <p:blipFill rotWithShape="1">
          <a:blip r:embed="rId117">
            <a:alphaModFix/>
          </a:blip>
          <a:srcRect b="0" l="0" r="0" t="0"/>
          <a:stretch/>
        </p:blipFill>
        <p:spPr>
          <a:xfrm>
            <a:off x="13334884" y="11209037"/>
            <a:ext cx="63406" cy="772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5" name="Google Shape;795;p4"/>
          <p:cNvPicPr preferRelativeResize="0"/>
          <p:nvPr/>
        </p:nvPicPr>
        <p:blipFill rotWithShape="1">
          <a:blip r:embed="rId118">
            <a:alphaModFix/>
          </a:blip>
          <a:srcRect b="0" l="0" r="0" t="0"/>
          <a:stretch/>
        </p:blipFill>
        <p:spPr>
          <a:xfrm>
            <a:off x="13348430" y="11252132"/>
            <a:ext cx="43129" cy="760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6" name="Google Shape;796;p4"/>
          <p:cNvPicPr preferRelativeResize="0"/>
          <p:nvPr/>
        </p:nvPicPr>
        <p:blipFill rotWithShape="1">
          <a:blip r:embed="rId119">
            <a:alphaModFix/>
          </a:blip>
          <a:srcRect b="0" l="0" r="0" t="0"/>
          <a:stretch/>
        </p:blipFill>
        <p:spPr>
          <a:xfrm>
            <a:off x="13458161" y="11291819"/>
            <a:ext cx="45860" cy="798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7" name="Google Shape;797;p4"/>
          <p:cNvPicPr preferRelativeResize="0"/>
          <p:nvPr/>
        </p:nvPicPr>
        <p:blipFill rotWithShape="1">
          <a:blip r:embed="rId120">
            <a:alphaModFix/>
          </a:blip>
          <a:srcRect b="0" l="0" r="0" t="0"/>
          <a:stretch/>
        </p:blipFill>
        <p:spPr>
          <a:xfrm>
            <a:off x="13421522" y="11285014"/>
            <a:ext cx="40934" cy="914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8" name="Google Shape;798;p4"/>
          <p:cNvPicPr preferRelativeResize="0"/>
          <p:nvPr/>
        </p:nvPicPr>
        <p:blipFill rotWithShape="1">
          <a:blip r:embed="rId121">
            <a:alphaModFix/>
          </a:blip>
          <a:srcRect b="0" l="0" r="0" t="0"/>
          <a:stretch/>
        </p:blipFill>
        <p:spPr>
          <a:xfrm>
            <a:off x="13479534" y="11333897"/>
            <a:ext cx="23283" cy="961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9" name="Google Shape;799;p4"/>
          <p:cNvPicPr preferRelativeResize="0"/>
          <p:nvPr/>
        </p:nvPicPr>
        <p:blipFill rotWithShape="1">
          <a:blip r:embed="rId122">
            <a:alphaModFix/>
          </a:blip>
          <a:srcRect b="0" l="0" r="0" t="0"/>
          <a:stretch/>
        </p:blipFill>
        <p:spPr>
          <a:xfrm>
            <a:off x="13493074" y="11412581"/>
            <a:ext cx="33511" cy="834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0" name="Google Shape;800;p4"/>
          <p:cNvPicPr preferRelativeResize="0"/>
          <p:nvPr/>
        </p:nvPicPr>
        <p:blipFill rotWithShape="1">
          <a:blip r:embed="rId123">
            <a:alphaModFix/>
          </a:blip>
          <a:srcRect b="0" l="0" r="0" t="0"/>
          <a:stretch/>
        </p:blipFill>
        <p:spPr>
          <a:xfrm>
            <a:off x="13494652" y="11483001"/>
            <a:ext cx="29507" cy="707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1" name="Google Shape;801;p4"/>
          <p:cNvPicPr preferRelativeResize="0"/>
          <p:nvPr/>
        </p:nvPicPr>
        <p:blipFill rotWithShape="1">
          <a:blip r:embed="rId124">
            <a:alphaModFix/>
          </a:blip>
          <a:srcRect b="0" l="0" r="0" t="0"/>
          <a:stretch/>
        </p:blipFill>
        <p:spPr>
          <a:xfrm>
            <a:off x="13464940" y="11504786"/>
            <a:ext cx="24399" cy="84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2" name="Google Shape;802;p4"/>
          <p:cNvPicPr preferRelativeResize="0"/>
          <p:nvPr/>
        </p:nvPicPr>
        <p:blipFill rotWithShape="1">
          <a:blip r:embed="rId125">
            <a:alphaModFix/>
          </a:blip>
          <a:srcRect b="0" l="0" r="0" t="0"/>
          <a:stretch/>
        </p:blipFill>
        <p:spPr>
          <a:xfrm>
            <a:off x="13454973" y="11443639"/>
            <a:ext cx="33902" cy="847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3" name="Google Shape;803;p4"/>
          <p:cNvPicPr preferRelativeResize="0"/>
          <p:nvPr/>
        </p:nvPicPr>
        <p:blipFill rotWithShape="1">
          <a:blip r:embed="rId126">
            <a:alphaModFix/>
          </a:blip>
          <a:srcRect b="0" l="0" r="0" t="0"/>
          <a:stretch/>
        </p:blipFill>
        <p:spPr>
          <a:xfrm>
            <a:off x="13447794" y="11384350"/>
            <a:ext cx="25083" cy="821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4" name="Google Shape;804;p4"/>
          <p:cNvPicPr preferRelativeResize="0"/>
          <p:nvPr/>
        </p:nvPicPr>
        <p:blipFill rotWithShape="1">
          <a:blip r:embed="rId127">
            <a:alphaModFix/>
          </a:blip>
          <a:srcRect b="0" l="0" r="0" t="0"/>
          <a:stretch/>
        </p:blipFill>
        <p:spPr>
          <a:xfrm>
            <a:off x="13414460" y="11374779"/>
            <a:ext cx="35877" cy="933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5" name="Google Shape;805;p4"/>
          <p:cNvPicPr preferRelativeResize="0"/>
          <p:nvPr/>
        </p:nvPicPr>
        <p:blipFill rotWithShape="1">
          <a:blip r:embed="rId128">
            <a:alphaModFix/>
          </a:blip>
          <a:srcRect b="0" l="0" r="0" t="0"/>
          <a:stretch/>
        </p:blipFill>
        <p:spPr>
          <a:xfrm>
            <a:off x="13423825" y="11451121"/>
            <a:ext cx="18547" cy="808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6" name="Google Shape;806;p4"/>
          <p:cNvPicPr preferRelativeResize="0"/>
          <p:nvPr/>
        </p:nvPicPr>
        <p:blipFill rotWithShape="1">
          <a:blip r:embed="rId129">
            <a:alphaModFix/>
          </a:blip>
          <a:srcRect b="0" l="0" r="0" t="0"/>
          <a:stretch/>
        </p:blipFill>
        <p:spPr>
          <a:xfrm>
            <a:off x="13385091" y="11301313"/>
            <a:ext cx="38397" cy="894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7" name="Google Shape;807;p4"/>
          <p:cNvPicPr preferRelativeResize="0"/>
          <p:nvPr/>
        </p:nvPicPr>
        <p:blipFill rotWithShape="1">
          <a:blip r:embed="rId130">
            <a:alphaModFix/>
          </a:blip>
          <a:srcRect b="0" l="0" r="0" t="0"/>
          <a:stretch/>
        </p:blipFill>
        <p:spPr>
          <a:xfrm>
            <a:off x="13382237" y="11381581"/>
            <a:ext cx="36476" cy="810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8" name="Google Shape;808;p4"/>
          <p:cNvPicPr preferRelativeResize="0"/>
          <p:nvPr/>
        </p:nvPicPr>
        <p:blipFill rotWithShape="1">
          <a:blip r:embed="rId131">
            <a:alphaModFix/>
          </a:blip>
          <a:srcRect b="0" l="0" r="0" t="0"/>
          <a:stretch/>
        </p:blipFill>
        <p:spPr>
          <a:xfrm>
            <a:off x="13348529" y="11310804"/>
            <a:ext cx="40508" cy="84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9" name="Google Shape;809;p4"/>
          <p:cNvPicPr preferRelativeResize="0"/>
          <p:nvPr/>
        </p:nvPicPr>
        <p:blipFill rotWithShape="1">
          <a:blip r:embed="rId132">
            <a:alphaModFix/>
          </a:blip>
          <a:srcRect b="0" l="0" r="0" t="0"/>
          <a:stretch/>
        </p:blipFill>
        <p:spPr>
          <a:xfrm>
            <a:off x="13347578" y="11389630"/>
            <a:ext cx="31708" cy="774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0" name="Google Shape;810;p4"/>
          <p:cNvPicPr preferRelativeResize="0"/>
          <p:nvPr/>
        </p:nvPicPr>
        <p:blipFill rotWithShape="1">
          <a:blip r:embed="rId133">
            <a:alphaModFix/>
          </a:blip>
          <a:srcRect b="0" l="0" r="0" t="0"/>
          <a:stretch/>
        </p:blipFill>
        <p:spPr>
          <a:xfrm>
            <a:off x="13048949" y="11245534"/>
            <a:ext cx="97270" cy="461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1" name="Google Shape;811;p4"/>
          <p:cNvPicPr preferRelativeResize="0"/>
          <p:nvPr/>
        </p:nvPicPr>
        <p:blipFill rotWithShape="1">
          <a:blip r:embed="rId134">
            <a:alphaModFix/>
          </a:blip>
          <a:srcRect b="0" l="0" r="0" t="0"/>
          <a:stretch/>
        </p:blipFill>
        <p:spPr>
          <a:xfrm>
            <a:off x="13136354" y="11209579"/>
            <a:ext cx="68057" cy="812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2" name="Google Shape;812;p4"/>
          <p:cNvPicPr preferRelativeResize="0"/>
          <p:nvPr/>
        </p:nvPicPr>
        <p:blipFill rotWithShape="1">
          <a:blip r:embed="rId135">
            <a:alphaModFix/>
          </a:blip>
          <a:srcRect b="0" l="0" r="0" t="0"/>
          <a:stretch/>
        </p:blipFill>
        <p:spPr>
          <a:xfrm>
            <a:off x="13064881" y="11263598"/>
            <a:ext cx="67383" cy="737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3" name="Google Shape;813;p4"/>
          <p:cNvPicPr preferRelativeResize="0"/>
          <p:nvPr/>
        </p:nvPicPr>
        <p:blipFill rotWithShape="1">
          <a:blip r:embed="rId136">
            <a:alphaModFix/>
          </a:blip>
          <a:srcRect b="0" l="0" r="0" t="0"/>
          <a:stretch/>
        </p:blipFill>
        <p:spPr>
          <a:xfrm>
            <a:off x="13161414" y="11229522"/>
            <a:ext cx="50721" cy="777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4" name="Google Shape;814;p4"/>
          <p:cNvPicPr preferRelativeResize="0"/>
          <p:nvPr/>
        </p:nvPicPr>
        <p:blipFill rotWithShape="1">
          <a:blip r:embed="rId137">
            <a:alphaModFix/>
          </a:blip>
          <a:srcRect b="0" l="0" r="0" t="0"/>
          <a:stretch/>
        </p:blipFill>
        <p:spPr>
          <a:xfrm>
            <a:off x="13218882" y="11222351"/>
            <a:ext cx="56954" cy="1007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5" name="Google Shape;815;p4"/>
          <p:cNvPicPr preferRelativeResize="0"/>
          <p:nvPr/>
        </p:nvPicPr>
        <p:blipFill rotWithShape="1">
          <a:blip r:embed="rId138">
            <a:alphaModFix/>
          </a:blip>
          <a:srcRect b="0" l="0" r="0" t="0"/>
          <a:stretch/>
        </p:blipFill>
        <p:spPr>
          <a:xfrm>
            <a:off x="13273445" y="11243081"/>
            <a:ext cx="40691" cy="776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6" name="Google Shape;816;p4"/>
          <p:cNvPicPr preferRelativeResize="0"/>
          <p:nvPr/>
        </p:nvPicPr>
        <p:blipFill rotWithShape="1">
          <a:blip r:embed="rId139">
            <a:alphaModFix/>
          </a:blip>
          <a:srcRect b="0" l="0" r="0" t="0"/>
          <a:stretch/>
        </p:blipFill>
        <p:spPr>
          <a:xfrm>
            <a:off x="13234552" y="11276416"/>
            <a:ext cx="30460" cy="880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7" name="Google Shape;817;p4"/>
          <p:cNvPicPr preferRelativeResize="0"/>
          <p:nvPr/>
        </p:nvPicPr>
        <p:blipFill rotWithShape="1">
          <a:blip r:embed="rId140">
            <a:alphaModFix/>
          </a:blip>
          <a:srcRect b="0" l="0" r="0" t="0"/>
          <a:stretch/>
        </p:blipFill>
        <p:spPr>
          <a:xfrm>
            <a:off x="13177371" y="11277039"/>
            <a:ext cx="33448" cy="762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8" name="Google Shape;818;p4"/>
          <p:cNvPicPr preferRelativeResize="0"/>
          <p:nvPr/>
        </p:nvPicPr>
        <p:blipFill rotWithShape="1">
          <a:blip r:embed="rId141">
            <a:alphaModFix/>
          </a:blip>
          <a:srcRect b="0" l="0" r="0" t="0"/>
          <a:stretch/>
        </p:blipFill>
        <p:spPr>
          <a:xfrm>
            <a:off x="13120228" y="11289891"/>
            <a:ext cx="36322" cy="710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9" name="Google Shape;819;p4"/>
          <p:cNvPicPr preferRelativeResize="0"/>
          <p:nvPr/>
        </p:nvPicPr>
        <p:blipFill rotWithShape="1">
          <a:blip r:embed="rId142">
            <a:alphaModFix/>
          </a:blip>
          <a:srcRect b="0" l="0" r="0" t="0"/>
          <a:stretch/>
        </p:blipFill>
        <p:spPr>
          <a:xfrm>
            <a:off x="13081139" y="11294123"/>
            <a:ext cx="45277" cy="79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0" name="Google Shape;820;p4"/>
          <p:cNvPicPr preferRelativeResize="0"/>
          <p:nvPr/>
        </p:nvPicPr>
        <p:blipFill rotWithShape="1">
          <a:blip r:embed="rId143">
            <a:alphaModFix/>
          </a:blip>
          <a:srcRect b="0" l="0" r="0" t="0"/>
          <a:stretch/>
        </p:blipFill>
        <p:spPr>
          <a:xfrm>
            <a:off x="13141872" y="11315545"/>
            <a:ext cx="27053" cy="72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1" name="Google Shape;821;p4"/>
          <p:cNvPicPr preferRelativeResize="0"/>
          <p:nvPr/>
        </p:nvPicPr>
        <p:blipFill rotWithShape="1">
          <a:blip r:embed="rId144">
            <a:alphaModFix/>
          </a:blip>
          <a:srcRect b="0" l="0" r="0" t="0"/>
          <a:stretch/>
        </p:blipFill>
        <p:spPr>
          <a:xfrm>
            <a:off x="13192420" y="11326921"/>
            <a:ext cx="25404" cy="757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2" name="Google Shape;822;p4"/>
          <p:cNvPicPr preferRelativeResize="0"/>
          <p:nvPr/>
        </p:nvPicPr>
        <p:blipFill rotWithShape="1">
          <a:blip r:embed="rId145">
            <a:alphaModFix/>
          </a:blip>
          <a:srcRect b="0" l="0" r="0" t="0"/>
          <a:stretch/>
        </p:blipFill>
        <p:spPr>
          <a:xfrm>
            <a:off x="12995745" y="11320611"/>
            <a:ext cx="61852" cy="465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3" name="Google Shape;823;p4"/>
          <p:cNvPicPr preferRelativeResize="0"/>
          <p:nvPr/>
        </p:nvPicPr>
        <p:blipFill rotWithShape="1">
          <a:blip r:embed="rId146">
            <a:alphaModFix/>
          </a:blip>
          <a:srcRect b="0" l="0" r="0" t="0"/>
          <a:stretch/>
        </p:blipFill>
        <p:spPr>
          <a:xfrm>
            <a:off x="13006249" y="11343965"/>
            <a:ext cx="56490" cy="79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4" name="Google Shape;824;p4"/>
          <p:cNvPicPr preferRelativeResize="0"/>
          <p:nvPr/>
        </p:nvPicPr>
        <p:blipFill rotWithShape="1">
          <a:blip r:embed="rId147">
            <a:alphaModFix/>
          </a:blip>
          <a:srcRect b="0" l="0" r="0" t="0"/>
          <a:stretch/>
        </p:blipFill>
        <p:spPr>
          <a:xfrm>
            <a:off x="12951955" y="11392557"/>
            <a:ext cx="50418" cy="507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5" name="Google Shape;825;p4"/>
          <p:cNvPicPr preferRelativeResize="0"/>
          <p:nvPr/>
        </p:nvPicPr>
        <p:blipFill rotWithShape="1">
          <a:blip r:embed="rId148">
            <a:alphaModFix/>
          </a:blip>
          <a:srcRect b="0" l="0" r="0" t="0"/>
          <a:stretch/>
        </p:blipFill>
        <p:spPr>
          <a:xfrm>
            <a:off x="13042673" y="11354572"/>
            <a:ext cx="32568" cy="720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6" name="Google Shape;826;p4"/>
          <p:cNvPicPr preferRelativeResize="0"/>
          <p:nvPr/>
        </p:nvPicPr>
        <p:blipFill rotWithShape="1">
          <a:blip r:embed="rId149">
            <a:alphaModFix/>
          </a:blip>
          <a:srcRect b="0" l="0" r="0" t="0"/>
          <a:stretch/>
        </p:blipFill>
        <p:spPr>
          <a:xfrm>
            <a:off x="13086669" y="11359207"/>
            <a:ext cx="28448" cy="824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7" name="Google Shape;827;p4"/>
          <p:cNvPicPr preferRelativeResize="0"/>
          <p:nvPr/>
        </p:nvPicPr>
        <p:blipFill rotWithShape="1">
          <a:blip r:embed="rId150">
            <a:alphaModFix/>
          </a:blip>
          <a:srcRect b="0" l="0" r="0" t="0"/>
          <a:stretch/>
        </p:blipFill>
        <p:spPr>
          <a:xfrm>
            <a:off x="13117488" y="11374168"/>
            <a:ext cx="17533" cy="800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8" name="Google Shape;828;p4"/>
          <p:cNvPicPr preferRelativeResize="0"/>
          <p:nvPr/>
        </p:nvPicPr>
        <p:blipFill rotWithShape="1">
          <a:blip r:embed="rId151">
            <a:alphaModFix/>
          </a:blip>
          <a:srcRect b="0" l="0" r="0" t="0"/>
          <a:stretch/>
        </p:blipFill>
        <p:spPr>
          <a:xfrm>
            <a:off x="13157167" y="11359378"/>
            <a:ext cx="21280" cy="883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9" name="Google Shape;829;p4"/>
          <p:cNvPicPr preferRelativeResize="0"/>
          <p:nvPr/>
        </p:nvPicPr>
        <p:blipFill rotWithShape="1">
          <a:blip r:embed="rId152">
            <a:alphaModFix/>
          </a:blip>
          <a:srcRect b="0" l="0" r="0" t="0"/>
          <a:stretch/>
        </p:blipFill>
        <p:spPr>
          <a:xfrm>
            <a:off x="13298599" y="11256609"/>
            <a:ext cx="38451" cy="757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0" name="Google Shape;830;p4"/>
          <p:cNvPicPr preferRelativeResize="0"/>
          <p:nvPr/>
        </p:nvPicPr>
        <p:blipFill rotWithShape="1">
          <a:blip r:embed="rId153">
            <a:alphaModFix/>
          </a:blip>
          <a:srcRect b="0" l="0" r="0" t="0"/>
          <a:stretch/>
        </p:blipFill>
        <p:spPr>
          <a:xfrm>
            <a:off x="13310101" y="11288809"/>
            <a:ext cx="37110" cy="82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1" name="Google Shape;831;p4"/>
          <p:cNvPicPr preferRelativeResize="0"/>
          <p:nvPr/>
        </p:nvPicPr>
        <p:blipFill rotWithShape="1">
          <a:blip r:embed="rId154">
            <a:alphaModFix/>
          </a:blip>
          <a:srcRect b="0" l="0" r="0" t="0"/>
          <a:stretch/>
        </p:blipFill>
        <p:spPr>
          <a:xfrm>
            <a:off x="13320656" y="11338954"/>
            <a:ext cx="25167" cy="8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2" name="Google Shape;832;p4"/>
          <p:cNvPicPr preferRelativeResize="0"/>
          <p:nvPr/>
        </p:nvPicPr>
        <p:blipFill rotWithShape="1">
          <a:blip r:embed="rId155">
            <a:alphaModFix/>
          </a:blip>
          <a:srcRect b="0" l="0" r="0" t="0"/>
          <a:stretch/>
        </p:blipFill>
        <p:spPr>
          <a:xfrm>
            <a:off x="13263686" y="11324810"/>
            <a:ext cx="25986" cy="800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3" name="Google Shape;833;p4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13279589" y="11358113"/>
            <a:ext cx="21599" cy="101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4" name="Google Shape;834;p4"/>
          <p:cNvPicPr preferRelativeResize="0"/>
          <p:nvPr/>
        </p:nvPicPr>
        <p:blipFill rotWithShape="1">
          <a:blip r:embed="rId157">
            <a:alphaModFix/>
          </a:blip>
          <a:srcRect b="0" l="0" r="0" t="0"/>
          <a:stretch/>
        </p:blipFill>
        <p:spPr>
          <a:xfrm>
            <a:off x="13303133" y="11420357"/>
            <a:ext cx="22956" cy="8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5" name="Google Shape;835;p4"/>
          <p:cNvPicPr preferRelativeResize="0"/>
          <p:nvPr/>
        </p:nvPicPr>
        <p:blipFill rotWithShape="1">
          <a:blip r:embed="rId158">
            <a:alphaModFix/>
          </a:blip>
          <a:srcRect b="0" l="0" r="0" t="0"/>
          <a:stretch/>
        </p:blipFill>
        <p:spPr>
          <a:xfrm>
            <a:off x="13390790" y="11458832"/>
            <a:ext cx="21247" cy="901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6" name="Google Shape;836;p4"/>
          <p:cNvPicPr preferRelativeResize="0"/>
          <p:nvPr/>
        </p:nvPicPr>
        <p:blipFill rotWithShape="1">
          <a:blip r:embed="rId159">
            <a:alphaModFix/>
          </a:blip>
          <a:srcRect b="0" l="0" r="0" t="0"/>
          <a:stretch/>
        </p:blipFill>
        <p:spPr>
          <a:xfrm>
            <a:off x="13356869" y="11454349"/>
            <a:ext cx="18716" cy="72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7" name="Google Shape;837;p4"/>
          <p:cNvPicPr preferRelativeResize="0"/>
          <p:nvPr/>
        </p:nvPicPr>
        <p:blipFill rotWithShape="1">
          <a:blip r:embed="rId160">
            <a:alphaModFix/>
          </a:blip>
          <a:srcRect b="0" l="0" r="0" t="0"/>
          <a:stretch/>
        </p:blipFill>
        <p:spPr>
          <a:xfrm>
            <a:off x="13333152" y="11466987"/>
            <a:ext cx="25226" cy="980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8" name="Google Shape;838;p4"/>
          <p:cNvPicPr preferRelativeResize="0"/>
          <p:nvPr/>
        </p:nvPicPr>
        <p:blipFill rotWithShape="1">
          <a:blip r:embed="rId161">
            <a:alphaModFix/>
          </a:blip>
          <a:srcRect b="0" l="0" r="0" t="0"/>
          <a:stretch/>
        </p:blipFill>
        <p:spPr>
          <a:xfrm>
            <a:off x="12943571" y="11437813"/>
            <a:ext cx="62498" cy="665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9" name="Google Shape;839;p4"/>
          <p:cNvPicPr preferRelativeResize="0"/>
          <p:nvPr/>
        </p:nvPicPr>
        <p:blipFill rotWithShape="1">
          <a:blip r:embed="rId162">
            <a:alphaModFix/>
          </a:blip>
          <a:srcRect b="0" l="0" r="0" t="0"/>
          <a:stretch/>
        </p:blipFill>
        <p:spPr>
          <a:xfrm>
            <a:off x="12990846" y="11417160"/>
            <a:ext cx="44098" cy="778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0" name="Google Shape;840;p4"/>
          <p:cNvPicPr preferRelativeResize="0"/>
          <p:nvPr/>
        </p:nvPicPr>
        <p:blipFill rotWithShape="1">
          <a:blip r:embed="rId163">
            <a:alphaModFix/>
          </a:blip>
          <a:srcRect b="0" l="0" r="0" t="0"/>
          <a:stretch/>
        </p:blipFill>
        <p:spPr>
          <a:xfrm>
            <a:off x="12951589" y="11484369"/>
            <a:ext cx="29395" cy="777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1" name="Google Shape;841;p4"/>
          <p:cNvPicPr preferRelativeResize="0"/>
          <p:nvPr/>
        </p:nvPicPr>
        <p:blipFill rotWithShape="1">
          <a:blip r:embed="rId164">
            <a:alphaModFix/>
          </a:blip>
          <a:srcRect b="0" l="0" r="0" t="0"/>
          <a:stretch/>
        </p:blipFill>
        <p:spPr>
          <a:xfrm>
            <a:off x="12908954" y="11516438"/>
            <a:ext cx="39408" cy="68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2" name="Google Shape;842;p4"/>
          <p:cNvPicPr preferRelativeResize="0"/>
          <p:nvPr/>
        </p:nvPicPr>
        <p:blipFill rotWithShape="1">
          <a:blip r:embed="rId165">
            <a:alphaModFix/>
          </a:blip>
          <a:srcRect b="0" l="0" r="0" t="0"/>
          <a:stretch/>
        </p:blipFill>
        <p:spPr>
          <a:xfrm>
            <a:off x="13051198" y="11390309"/>
            <a:ext cx="30420" cy="9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3" name="Google Shape;843;p4"/>
          <p:cNvPicPr preferRelativeResize="0"/>
          <p:nvPr/>
        </p:nvPicPr>
        <p:blipFill rotWithShape="1">
          <a:blip r:embed="rId166">
            <a:alphaModFix/>
          </a:blip>
          <a:srcRect b="0" l="0" r="0" t="0"/>
          <a:stretch/>
        </p:blipFill>
        <p:spPr>
          <a:xfrm>
            <a:off x="13015994" y="11440734"/>
            <a:ext cx="25473" cy="96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4" name="Google Shape;844;p4"/>
          <p:cNvPicPr preferRelativeResize="0"/>
          <p:nvPr/>
        </p:nvPicPr>
        <p:blipFill rotWithShape="1">
          <a:blip r:embed="rId167">
            <a:alphaModFix/>
          </a:blip>
          <a:srcRect b="0" l="0" r="0" t="0"/>
          <a:stretch/>
        </p:blipFill>
        <p:spPr>
          <a:xfrm>
            <a:off x="13096103" y="11434136"/>
            <a:ext cx="18960" cy="796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5" name="Google Shape;845;p4"/>
          <p:cNvPicPr preferRelativeResize="0"/>
          <p:nvPr/>
        </p:nvPicPr>
        <p:blipFill rotWithShape="1">
          <a:blip r:embed="rId168">
            <a:alphaModFix/>
          </a:blip>
          <a:srcRect b="0" l="0" r="0" t="0"/>
          <a:stretch/>
        </p:blipFill>
        <p:spPr>
          <a:xfrm>
            <a:off x="13065842" y="11469334"/>
            <a:ext cx="21688" cy="92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6" name="Google Shape;846;p4"/>
          <p:cNvPicPr preferRelativeResize="0"/>
          <p:nvPr/>
        </p:nvPicPr>
        <p:blipFill rotWithShape="1">
          <a:blip r:embed="rId169">
            <a:alphaModFix/>
          </a:blip>
          <a:srcRect b="0" l="0" r="0" t="0"/>
          <a:stretch/>
        </p:blipFill>
        <p:spPr>
          <a:xfrm>
            <a:off x="13141645" y="11435572"/>
            <a:ext cx="29051" cy="916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7" name="Google Shape;847;p4"/>
          <p:cNvPicPr preferRelativeResize="0"/>
          <p:nvPr/>
        </p:nvPicPr>
        <p:blipFill rotWithShape="1">
          <a:blip r:embed="rId170">
            <a:alphaModFix/>
          </a:blip>
          <a:srcRect b="0" l="0" r="0" t="0"/>
          <a:stretch/>
        </p:blipFill>
        <p:spPr>
          <a:xfrm>
            <a:off x="13183556" y="11410407"/>
            <a:ext cx="27349" cy="718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8" name="Google Shape;848;p4"/>
          <p:cNvPicPr preferRelativeResize="0"/>
          <p:nvPr/>
        </p:nvPicPr>
        <p:blipFill rotWithShape="1">
          <a:blip r:embed="rId171">
            <a:alphaModFix/>
          </a:blip>
          <a:srcRect b="0" l="0" r="0" t="0"/>
          <a:stretch/>
        </p:blipFill>
        <p:spPr>
          <a:xfrm>
            <a:off x="13215055" y="11365061"/>
            <a:ext cx="24076" cy="98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9" name="Google Shape;849;p4"/>
          <p:cNvPicPr preferRelativeResize="0"/>
          <p:nvPr/>
        </p:nvPicPr>
        <p:blipFill rotWithShape="1">
          <a:blip r:embed="rId172">
            <a:alphaModFix/>
          </a:blip>
          <a:srcRect b="0" l="0" r="0" t="0"/>
          <a:stretch/>
        </p:blipFill>
        <p:spPr>
          <a:xfrm>
            <a:off x="13250300" y="11410686"/>
            <a:ext cx="21422" cy="870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0" name="Google Shape;850;p4"/>
          <p:cNvPicPr preferRelativeResize="0"/>
          <p:nvPr/>
        </p:nvPicPr>
        <p:blipFill rotWithShape="1">
          <a:blip r:embed="rId173">
            <a:alphaModFix/>
          </a:blip>
          <a:srcRect b="0" l="0" r="0" t="0"/>
          <a:stretch/>
        </p:blipFill>
        <p:spPr>
          <a:xfrm>
            <a:off x="13175266" y="11469548"/>
            <a:ext cx="34268" cy="854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1" name="Google Shape;851;p4"/>
          <p:cNvPicPr preferRelativeResize="0"/>
          <p:nvPr/>
        </p:nvPicPr>
        <p:blipFill rotWithShape="1">
          <a:blip r:embed="rId174">
            <a:alphaModFix/>
          </a:blip>
          <a:srcRect b="0" l="0" r="0" t="0"/>
          <a:stretch/>
        </p:blipFill>
        <p:spPr>
          <a:xfrm>
            <a:off x="13124779" y="11500696"/>
            <a:ext cx="26200" cy="85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2" name="Google Shape;852;p4"/>
          <p:cNvPicPr preferRelativeResize="0"/>
          <p:nvPr/>
        </p:nvPicPr>
        <p:blipFill rotWithShape="1">
          <a:blip r:embed="rId175">
            <a:alphaModFix/>
          </a:blip>
          <a:srcRect b="0" l="0" r="0" t="0"/>
          <a:stretch/>
        </p:blipFill>
        <p:spPr>
          <a:xfrm>
            <a:off x="13096916" y="11530701"/>
            <a:ext cx="23785" cy="906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3" name="Google Shape;853;p4"/>
          <p:cNvPicPr preferRelativeResize="0"/>
          <p:nvPr/>
        </p:nvPicPr>
        <p:blipFill rotWithShape="1">
          <a:blip r:embed="rId176">
            <a:alphaModFix/>
          </a:blip>
          <a:srcRect b="0" l="0" r="0" t="0"/>
          <a:stretch/>
        </p:blipFill>
        <p:spPr>
          <a:xfrm>
            <a:off x="13040921" y="11524413"/>
            <a:ext cx="24268" cy="861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4" name="Google Shape;854;p4"/>
          <p:cNvPicPr preferRelativeResize="0"/>
          <p:nvPr/>
        </p:nvPicPr>
        <p:blipFill rotWithShape="1">
          <a:blip r:embed="rId177">
            <a:alphaModFix/>
          </a:blip>
          <a:srcRect b="0" l="0" r="0" t="0"/>
          <a:stretch/>
        </p:blipFill>
        <p:spPr>
          <a:xfrm>
            <a:off x="13073152" y="11577796"/>
            <a:ext cx="29020" cy="769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5" name="Google Shape;855;p4"/>
          <p:cNvPicPr preferRelativeResize="0"/>
          <p:nvPr/>
        </p:nvPicPr>
        <p:blipFill rotWithShape="1">
          <a:blip r:embed="rId178">
            <a:alphaModFix/>
          </a:blip>
          <a:srcRect b="0" l="0" r="0" t="0"/>
          <a:stretch/>
        </p:blipFill>
        <p:spPr>
          <a:xfrm>
            <a:off x="13006950" y="11543612"/>
            <a:ext cx="22688" cy="822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6" name="Google Shape;856;p4"/>
          <p:cNvPicPr preferRelativeResize="0"/>
          <p:nvPr/>
        </p:nvPicPr>
        <p:blipFill rotWithShape="1">
          <a:blip r:embed="rId179">
            <a:alphaModFix/>
          </a:blip>
          <a:srcRect b="0" l="0" r="0" t="0"/>
          <a:stretch/>
        </p:blipFill>
        <p:spPr>
          <a:xfrm>
            <a:off x="12976283" y="11509297"/>
            <a:ext cx="19970" cy="899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7" name="Google Shape;857;p4"/>
          <p:cNvPicPr preferRelativeResize="0"/>
          <p:nvPr/>
        </p:nvPicPr>
        <p:blipFill rotWithShape="1">
          <a:blip r:embed="rId180">
            <a:alphaModFix/>
          </a:blip>
          <a:srcRect b="0" l="0" r="0" t="0"/>
          <a:stretch/>
        </p:blipFill>
        <p:spPr>
          <a:xfrm>
            <a:off x="12927881" y="11542734"/>
            <a:ext cx="18077" cy="799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8" name="Google Shape;858;p4"/>
          <p:cNvPicPr preferRelativeResize="0"/>
          <p:nvPr/>
        </p:nvPicPr>
        <p:blipFill rotWithShape="1">
          <a:blip r:embed="rId181">
            <a:alphaModFix/>
          </a:blip>
          <a:srcRect b="0" l="0" r="0" t="0"/>
          <a:stretch/>
        </p:blipFill>
        <p:spPr>
          <a:xfrm>
            <a:off x="12954897" y="11568823"/>
            <a:ext cx="26261" cy="89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9" name="Google Shape;859;p4"/>
          <p:cNvPicPr preferRelativeResize="0"/>
          <p:nvPr/>
        </p:nvPicPr>
        <p:blipFill rotWithShape="1">
          <a:blip r:embed="rId182">
            <a:alphaModFix/>
          </a:blip>
          <a:srcRect b="0" l="0" r="0" t="0"/>
          <a:stretch/>
        </p:blipFill>
        <p:spPr>
          <a:xfrm>
            <a:off x="12906770" y="11630186"/>
            <a:ext cx="28303" cy="55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0" name="Google Shape;860;p4"/>
          <p:cNvPicPr preferRelativeResize="0"/>
          <p:nvPr/>
        </p:nvPicPr>
        <p:blipFill rotWithShape="1">
          <a:blip r:embed="rId183">
            <a:alphaModFix/>
          </a:blip>
          <a:srcRect b="0" l="0" r="0" t="0"/>
          <a:stretch/>
        </p:blipFill>
        <p:spPr>
          <a:xfrm>
            <a:off x="12934957" y="11632226"/>
            <a:ext cx="24853" cy="898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1" name="Google Shape;861;p4"/>
          <p:cNvPicPr preferRelativeResize="0"/>
          <p:nvPr/>
        </p:nvPicPr>
        <p:blipFill rotWithShape="1">
          <a:blip r:embed="rId184">
            <a:alphaModFix/>
          </a:blip>
          <a:srcRect b="0" l="0" r="0" t="0"/>
          <a:stretch/>
        </p:blipFill>
        <p:spPr>
          <a:xfrm>
            <a:off x="12921942" y="11695165"/>
            <a:ext cx="20108" cy="795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2" name="Google Shape;862;p4"/>
          <p:cNvPicPr preferRelativeResize="0"/>
          <p:nvPr/>
        </p:nvPicPr>
        <p:blipFill rotWithShape="1">
          <a:blip r:embed="rId185">
            <a:alphaModFix/>
          </a:blip>
          <a:srcRect b="0" l="0" r="0" t="0"/>
          <a:stretch/>
        </p:blipFill>
        <p:spPr>
          <a:xfrm>
            <a:off x="12945285" y="11730596"/>
            <a:ext cx="33389" cy="665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3" name="Google Shape;863;p4"/>
          <p:cNvPicPr preferRelativeResize="0"/>
          <p:nvPr/>
        </p:nvPicPr>
        <p:blipFill rotWithShape="1">
          <a:blip r:embed="rId186">
            <a:alphaModFix/>
          </a:blip>
          <a:srcRect b="0" l="0" r="0" t="0"/>
          <a:stretch/>
        </p:blipFill>
        <p:spPr>
          <a:xfrm>
            <a:off x="12961944" y="11658802"/>
            <a:ext cx="34165" cy="894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4" name="Google Shape;864;p4"/>
          <p:cNvPicPr preferRelativeResize="0"/>
          <p:nvPr/>
        </p:nvPicPr>
        <p:blipFill rotWithShape="1">
          <a:blip r:embed="rId187">
            <a:alphaModFix/>
          </a:blip>
          <a:srcRect b="0" l="0" r="0" t="0"/>
          <a:stretch/>
        </p:blipFill>
        <p:spPr>
          <a:xfrm>
            <a:off x="12989432" y="11603530"/>
            <a:ext cx="32715" cy="843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5" name="Google Shape;865;p4"/>
          <p:cNvPicPr preferRelativeResize="0"/>
          <p:nvPr/>
        </p:nvPicPr>
        <p:blipFill rotWithShape="1">
          <a:blip r:embed="rId188">
            <a:alphaModFix/>
          </a:blip>
          <a:srcRect b="0" l="0" r="0" t="0"/>
          <a:stretch/>
        </p:blipFill>
        <p:spPr>
          <a:xfrm>
            <a:off x="12967729" y="11745513"/>
            <a:ext cx="49147" cy="583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6" name="Google Shape;866;p4"/>
          <p:cNvPicPr preferRelativeResize="0"/>
          <p:nvPr/>
        </p:nvPicPr>
        <p:blipFill rotWithShape="1">
          <a:blip r:embed="rId189">
            <a:alphaModFix/>
          </a:blip>
          <a:srcRect b="0" l="0" r="0" t="0"/>
          <a:stretch/>
        </p:blipFill>
        <p:spPr>
          <a:xfrm>
            <a:off x="12982639" y="11674540"/>
            <a:ext cx="49085" cy="630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7" name="Google Shape;867;p4"/>
          <p:cNvPicPr preferRelativeResize="0"/>
          <p:nvPr/>
        </p:nvPicPr>
        <p:blipFill rotWithShape="1">
          <a:blip r:embed="rId190">
            <a:alphaModFix/>
          </a:blip>
          <a:srcRect b="0" l="0" r="0" t="0"/>
          <a:stretch/>
        </p:blipFill>
        <p:spPr>
          <a:xfrm>
            <a:off x="13022556" y="11637786"/>
            <a:ext cx="46451" cy="756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8" name="Google Shape;868;p4"/>
          <p:cNvPicPr preferRelativeResize="0"/>
          <p:nvPr/>
        </p:nvPicPr>
        <p:blipFill rotWithShape="1">
          <a:blip r:embed="rId191">
            <a:alphaModFix/>
          </a:blip>
          <a:srcRect b="0" l="0" r="0" t="0"/>
          <a:stretch/>
        </p:blipFill>
        <p:spPr>
          <a:xfrm>
            <a:off x="13038350" y="11606126"/>
            <a:ext cx="39557" cy="687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9" name="Google Shape;869;p4"/>
          <p:cNvPicPr preferRelativeResize="0"/>
          <p:nvPr/>
        </p:nvPicPr>
        <p:blipFill rotWithShape="1">
          <a:blip r:embed="rId192">
            <a:alphaModFix/>
          </a:blip>
          <a:srcRect b="0" l="0" r="0" t="0"/>
          <a:stretch/>
        </p:blipFill>
        <p:spPr>
          <a:xfrm>
            <a:off x="13160412" y="11538862"/>
            <a:ext cx="45641" cy="83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0" name="Google Shape;870;p4"/>
          <p:cNvPicPr preferRelativeResize="0"/>
          <p:nvPr/>
        </p:nvPicPr>
        <p:blipFill rotWithShape="1">
          <a:blip r:embed="rId193">
            <a:alphaModFix/>
          </a:blip>
          <a:srcRect b="0" l="0" r="0" t="0"/>
          <a:stretch/>
        </p:blipFill>
        <p:spPr>
          <a:xfrm>
            <a:off x="13208307" y="11493450"/>
            <a:ext cx="36157" cy="707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1" name="Google Shape;871;p4"/>
          <p:cNvPicPr preferRelativeResize="0"/>
          <p:nvPr/>
        </p:nvPicPr>
        <p:blipFill rotWithShape="1">
          <a:blip r:embed="rId194">
            <a:alphaModFix/>
          </a:blip>
          <a:srcRect b="0" l="0" r="0" t="0"/>
          <a:stretch/>
        </p:blipFill>
        <p:spPr>
          <a:xfrm>
            <a:off x="13229202" y="11471743"/>
            <a:ext cx="42522" cy="756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2" name="Google Shape;872;p4"/>
          <p:cNvPicPr preferRelativeResize="0"/>
          <p:nvPr/>
        </p:nvPicPr>
        <p:blipFill rotWithShape="1">
          <a:blip r:embed="rId195">
            <a:alphaModFix/>
          </a:blip>
          <a:srcRect b="0" l="0" r="0" t="0"/>
          <a:stretch/>
        </p:blipFill>
        <p:spPr>
          <a:xfrm>
            <a:off x="13279027" y="11466922"/>
            <a:ext cx="27929" cy="818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3" name="Google Shape;873;p4"/>
          <p:cNvPicPr preferRelativeResize="0"/>
          <p:nvPr/>
        </p:nvPicPr>
        <p:blipFill rotWithShape="1">
          <a:blip r:embed="rId196">
            <a:alphaModFix/>
          </a:blip>
          <a:srcRect b="0" l="0" r="0" t="0"/>
          <a:stretch/>
        </p:blipFill>
        <p:spPr>
          <a:xfrm>
            <a:off x="13311894" y="11520032"/>
            <a:ext cx="31313" cy="8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4" name="Google Shape;874;p4"/>
          <p:cNvPicPr preferRelativeResize="0"/>
          <p:nvPr/>
        </p:nvPicPr>
        <p:blipFill rotWithShape="1">
          <a:blip r:embed="rId197">
            <a:alphaModFix/>
          </a:blip>
          <a:srcRect b="0" l="0" r="0" t="0"/>
          <a:stretch/>
        </p:blipFill>
        <p:spPr>
          <a:xfrm>
            <a:off x="13372635" y="11533240"/>
            <a:ext cx="27240" cy="75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5" name="Google Shape;875;p4"/>
          <p:cNvPicPr preferRelativeResize="0"/>
          <p:nvPr/>
        </p:nvPicPr>
        <p:blipFill rotWithShape="1">
          <a:blip r:embed="rId198">
            <a:alphaModFix/>
          </a:blip>
          <a:srcRect b="0" l="0" r="0" t="0"/>
          <a:stretch/>
        </p:blipFill>
        <p:spPr>
          <a:xfrm>
            <a:off x="13417427" y="11529523"/>
            <a:ext cx="24316" cy="68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6" name="Google Shape;876;p4"/>
          <p:cNvPicPr preferRelativeResize="0"/>
          <p:nvPr/>
        </p:nvPicPr>
        <p:blipFill rotWithShape="1">
          <a:blip r:embed="rId199">
            <a:alphaModFix/>
          </a:blip>
          <a:srcRect b="0" l="0" r="0" t="0"/>
          <a:stretch/>
        </p:blipFill>
        <p:spPr>
          <a:xfrm>
            <a:off x="13444703" y="11540517"/>
            <a:ext cx="29662" cy="8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7" name="Google Shape;877;p4"/>
          <p:cNvPicPr preferRelativeResize="0"/>
          <p:nvPr/>
        </p:nvPicPr>
        <p:blipFill rotWithShape="1">
          <a:blip r:embed="rId200">
            <a:alphaModFix/>
          </a:blip>
          <a:srcRect b="0" l="0" r="0" t="0"/>
          <a:stretch/>
        </p:blipFill>
        <p:spPr>
          <a:xfrm>
            <a:off x="13404055" y="11560693"/>
            <a:ext cx="40366" cy="796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8" name="Google Shape;878;p4"/>
          <p:cNvPicPr preferRelativeResize="0"/>
          <p:nvPr/>
        </p:nvPicPr>
        <p:blipFill rotWithShape="1">
          <a:blip r:embed="rId201">
            <a:alphaModFix/>
          </a:blip>
          <a:srcRect b="0" l="0" r="0" t="0"/>
          <a:stretch/>
        </p:blipFill>
        <p:spPr>
          <a:xfrm>
            <a:off x="13402490" y="11618221"/>
            <a:ext cx="31145" cy="756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9" name="Google Shape;879;p4"/>
          <p:cNvPicPr preferRelativeResize="0"/>
          <p:nvPr/>
        </p:nvPicPr>
        <p:blipFill rotWithShape="1">
          <a:blip r:embed="rId202">
            <a:alphaModFix/>
          </a:blip>
          <a:srcRect b="0" l="0" r="0" t="0"/>
          <a:stretch/>
        </p:blipFill>
        <p:spPr>
          <a:xfrm>
            <a:off x="13381255" y="11620987"/>
            <a:ext cx="20074" cy="998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0" name="Google Shape;880;p4"/>
          <p:cNvPicPr preferRelativeResize="0"/>
          <p:nvPr/>
        </p:nvPicPr>
        <p:blipFill rotWithShape="1">
          <a:blip r:embed="rId203">
            <a:alphaModFix/>
          </a:blip>
          <a:srcRect b="0" l="0" r="0" t="0"/>
          <a:stretch/>
        </p:blipFill>
        <p:spPr>
          <a:xfrm>
            <a:off x="13355124" y="11576624"/>
            <a:ext cx="25355" cy="82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1" name="Google Shape;881;p4"/>
          <p:cNvPicPr preferRelativeResize="0"/>
          <p:nvPr/>
        </p:nvPicPr>
        <p:blipFill rotWithShape="1">
          <a:blip r:embed="rId204">
            <a:alphaModFix/>
          </a:blip>
          <a:srcRect b="0" l="0" r="0" t="0"/>
          <a:stretch/>
        </p:blipFill>
        <p:spPr>
          <a:xfrm>
            <a:off x="13350519" y="11667452"/>
            <a:ext cx="18994" cy="88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2" name="Google Shape;882;p4"/>
          <p:cNvPicPr preferRelativeResize="0"/>
          <p:nvPr/>
        </p:nvPicPr>
        <p:blipFill rotWithShape="1">
          <a:blip r:embed="rId205">
            <a:alphaModFix/>
          </a:blip>
          <a:srcRect b="0" l="0" r="0" t="0"/>
          <a:stretch/>
        </p:blipFill>
        <p:spPr>
          <a:xfrm>
            <a:off x="13329107" y="11614069"/>
            <a:ext cx="20259" cy="768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3" name="Google Shape;883;p4"/>
          <p:cNvPicPr preferRelativeResize="0"/>
          <p:nvPr/>
        </p:nvPicPr>
        <p:blipFill rotWithShape="1">
          <a:blip r:embed="rId206">
            <a:alphaModFix/>
          </a:blip>
          <a:srcRect b="0" l="0" r="0" t="0"/>
          <a:stretch/>
        </p:blipFill>
        <p:spPr>
          <a:xfrm>
            <a:off x="13317490" y="11706321"/>
            <a:ext cx="19217" cy="75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4" name="Google Shape;884;p4"/>
          <p:cNvPicPr preferRelativeResize="0"/>
          <p:nvPr/>
        </p:nvPicPr>
        <p:blipFill rotWithShape="1">
          <a:blip r:embed="rId207">
            <a:alphaModFix/>
          </a:blip>
          <a:srcRect b="0" l="0" r="0" t="0"/>
          <a:stretch/>
        </p:blipFill>
        <p:spPr>
          <a:xfrm>
            <a:off x="13286789" y="11712901"/>
            <a:ext cx="21095" cy="711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5" name="Google Shape;885;p4"/>
          <p:cNvPicPr preferRelativeResize="0"/>
          <p:nvPr/>
        </p:nvPicPr>
        <p:blipFill rotWithShape="1">
          <a:blip r:embed="rId208">
            <a:alphaModFix/>
          </a:blip>
          <a:srcRect b="0" l="0" r="0" t="0"/>
          <a:stretch/>
        </p:blipFill>
        <p:spPr>
          <a:xfrm>
            <a:off x="13256777" y="11747643"/>
            <a:ext cx="19641" cy="667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6" name="Google Shape;886;p4"/>
          <p:cNvPicPr preferRelativeResize="0"/>
          <p:nvPr/>
        </p:nvPicPr>
        <p:blipFill rotWithShape="1">
          <a:blip r:embed="rId209">
            <a:alphaModFix/>
          </a:blip>
          <a:srcRect b="0" l="0" r="0" t="0"/>
          <a:stretch/>
        </p:blipFill>
        <p:spPr>
          <a:xfrm>
            <a:off x="12981508" y="11801661"/>
            <a:ext cx="57272" cy="51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7" name="Google Shape;887;p4"/>
          <p:cNvPicPr preferRelativeResize="0"/>
          <p:nvPr/>
        </p:nvPicPr>
        <p:blipFill rotWithShape="1">
          <a:blip r:embed="rId210">
            <a:alphaModFix/>
          </a:blip>
          <a:srcRect b="0" l="0" r="0" t="0"/>
          <a:stretch/>
        </p:blipFill>
        <p:spPr>
          <a:xfrm>
            <a:off x="13017181" y="11809223"/>
            <a:ext cx="74633" cy="482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8" name="Google Shape;888;p4"/>
          <p:cNvPicPr preferRelativeResize="0"/>
          <p:nvPr/>
        </p:nvPicPr>
        <p:blipFill rotWithShape="1">
          <a:blip r:embed="rId211">
            <a:alphaModFix/>
          </a:blip>
          <a:srcRect b="0" l="0" r="0" t="0"/>
          <a:stretch/>
        </p:blipFill>
        <p:spPr>
          <a:xfrm>
            <a:off x="13003205" y="11743265"/>
            <a:ext cx="63545" cy="665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9" name="Google Shape;889;p4"/>
          <p:cNvPicPr preferRelativeResize="0"/>
          <p:nvPr/>
        </p:nvPicPr>
        <p:blipFill rotWithShape="1">
          <a:blip r:embed="rId212">
            <a:alphaModFix/>
          </a:blip>
          <a:srcRect b="0" l="0" r="0" t="0"/>
          <a:stretch/>
        </p:blipFill>
        <p:spPr>
          <a:xfrm>
            <a:off x="13026250" y="11699122"/>
            <a:ext cx="54539" cy="595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0" name="Google Shape;890;p4"/>
          <p:cNvPicPr preferRelativeResize="0"/>
          <p:nvPr/>
        </p:nvPicPr>
        <p:blipFill rotWithShape="1">
          <a:blip r:embed="rId213">
            <a:alphaModFix/>
          </a:blip>
          <a:srcRect b="0" l="0" r="0" t="0"/>
          <a:stretch/>
        </p:blipFill>
        <p:spPr>
          <a:xfrm>
            <a:off x="13036286" y="11752352"/>
            <a:ext cx="69137" cy="50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1" name="Google Shape;891;p4"/>
          <p:cNvPicPr preferRelativeResize="0"/>
          <p:nvPr/>
        </p:nvPicPr>
        <p:blipFill rotWithShape="1">
          <a:blip r:embed="rId214">
            <a:alphaModFix/>
          </a:blip>
          <a:srcRect b="0" l="0" r="0" t="0"/>
          <a:stretch/>
        </p:blipFill>
        <p:spPr>
          <a:xfrm>
            <a:off x="13074141" y="11818026"/>
            <a:ext cx="59189" cy="286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2" name="Google Shape;892;p4"/>
          <p:cNvPicPr preferRelativeResize="0"/>
          <p:nvPr/>
        </p:nvPicPr>
        <p:blipFill rotWithShape="1">
          <a:blip r:embed="rId215">
            <a:alphaModFix/>
          </a:blip>
          <a:srcRect b="0" l="0" r="0" t="0"/>
          <a:stretch/>
        </p:blipFill>
        <p:spPr>
          <a:xfrm>
            <a:off x="13128769" y="11589938"/>
            <a:ext cx="40156" cy="730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3" name="Google Shape;893;p4"/>
          <p:cNvPicPr preferRelativeResize="0"/>
          <p:nvPr/>
        </p:nvPicPr>
        <p:blipFill rotWithShape="1">
          <a:blip r:embed="rId216">
            <a:alphaModFix/>
          </a:blip>
          <a:srcRect b="0" l="0" r="0" t="0"/>
          <a:stretch/>
        </p:blipFill>
        <p:spPr>
          <a:xfrm>
            <a:off x="13111213" y="11636998"/>
            <a:ext cx="40866" cy="552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4" name="Google Shape;894;p4"/>
          <p:cNvPicPr preferRelativeResize="0"/>
          <p:nvPr/>
        </p:nvPicPr>
        <p:blipFill rotWithShape="1">
          <a:blip r:embed="rId217">
            <a:alphaModFix/>
          </a:blip>
          <a:srcRect b="0" l="0" r="0" t="0"/>
          <a:stretch/>
        </p:blipFill>
        <p:spPr>
          <a:xfrm>
            <a:off x="13136311" y="11708612"/>
            <a:ext cx="340" cy="2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5" name="Google Shape;895;p4"/>
          <p:cNvPicPr preferRelativeResize="0"/>
          <p:nvPr/>
        </p:nvPicPr>
        <p:blipFill rotWithShape="1">
          <a:blip r:embed="rId218">
            <a:alphaModFix/>
          </a:blip>
          <a:srcRect b="0" l="0" r="0" t="0"/>
          <a:stretch/>
        </p:blipFill>
        <p:spPr>
          <a:xfrm>
            <a:off x="13087057" y="11663846"/>
            <a:ext cx="61257" cy="637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6" name="Google Shape;896;p4"/>
          <p:cNvPicPr preferRelativeResize="0"/>
          <p:nvPr/>
        </p:nvPicPr>
        <p:blipFill rotWithShape="1">
          <a:blip r:embed="rId219">
            <a:alphaModFix/>
          </a:blip>
          <a:srcRect b="0" l="0" r="0" t="0"/>
          <a:stretch/>
        </p:blipFill>
        <p:spPr>
          <a:xfrm>
            <a:off x="13069514" y="11683730"/>
            <a:ext cx="37895" cy="427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7" name="Google Shape;897;p4"/>
          <p:cNvPicPr preferRelativeResize="0"/>
          <p:nvPr/>
        </p:nvPicPr>
        <p:blipFill rotWithShape="1">
          <a:blip r:embed="rId220">
            <a:alphaModFix/>
          </a:blip>
          <a:srcRect b="0" l="0" r="0" t="0"/>
          <a:stretch/>
        </p:blipFill>
        <p:spPr>
          <a:xfrm>
            <a:off x="13114701" y="11727635"/>
            <a:ext cx="45100" cy="468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8" name="Google Shape;898;p4"/>
          <p:cNvPicPr preferRelativeResize="0"/>
          <p:nvPr/>
        </p:nvPicPr>
        <p:blipFill rotWithShape="1">
          <a:blip r:embed="rId217">
            <a:alphaModFix/>
          </a:blip>
          <a:srcRect b="0" l="0" r="0" t="0"/>
          <a:stretch/>
        </p:blipFill>
        <p:spPr>
          <a:xfrm>
            <a:off x="13158683" y="11764308"/>
            <a:ext cx="67" cy="1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9" name="Google Shape;899;p4"/>
          <p:cNvPicPr preferRelativeResize="0"/>
          <p:nvPr/>
        </p:nvPicPr>
        <p:blipFill rotWithShape="1">
          <a:blip r:embed="rId221">
            <a:alphaModFix/>
          </a:blip>
          <a:srcRect b="0" l="0" r="0" t="0"/>
          <a:stretch/>
        </p:blipFill>
        <p:spPr>
          <a:xfrm>
            <a:off x="13079553" y="11731132"/>
            <a:ext cx="52457" cy="644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0" name="Google Shape;900;p4"/>
          <p:cNvPicPr preferRelativeResize="0"/>
          <p:nvPr/>
        </p:nvPicPr>
        <p:blipFill rotWithShape="1">
          <a:blip r:embed="rId222">
            <a:alphaModFix/>
          </a:blip>
          <a:srcRect b="0" l="0" r="0" t="0"/>
          <a:stretch/>
        </p:blipFill>
        <p:spPr>
          <a:xfrm>
            <a:off x="13113726" y="11804616"/>
            <a:ext cx="50670" cy="3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1" name="Google Shape;901;p4"/>
          <p:cNvPicPr preferRelativeResize="0"/>
          <p:nvPr/>
        </p:nvPicPr>
        <p:blipFill rotWithShape="1">
          <a:blip r:embed="rId223">
            <a:alphaModFix/>
          </a:blip>
          <a:srcRect b="0" l="0" r="0" t="0"/>
          <a:stretch/>
        </p:blipFill>
        <p:spPr>
          <a:xfrm>
            <a:off x="13144307" y="11786009"/>
            <a:ext cx="49614" cy="465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2" name="Google Shape;902;p4"/>
          <p:cNvPicPr preferRelativeResize="0"/>
          <p:nvPr/>
        </p:nvPicPr>
        <p:blipFill rotWithShape="1">
          <a:blip r:embed="rId224">
            <a:alphaModFix/>
          </a:blip>
          <a:srcRect b="0" l="0" r="0" t="0"/>
          <a:stretch/>
        </p:blipFill>
        <p:spPr>
          <a:xfrm>
            <a:off x="13192635" y="11749909"/>
            <a:ext cx="43793" cy="78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3" name="Google Shape;903;p4"/>
          <p:cNvPicPr preferRelativeResize="0"/>
          <p:nvPr/>
        </p:nvPicPr>
        <p:blipFill rotWithShape="1">
          <a:blip r:embed="rId225">
            <a:alphaModFix/>
          </a:blip>
          <a:srcRect b="0" l="0" r="0" t="0"/>
          <a:stretch/>
        </p:blipFill>
        <p:spPr>
          <a:xfrm>
            <a:off x="13164086" y="11743720"/>
            <a:ext cx="37378" cy="664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4" name="Google Shape;904;p4"/>
          <p:cNvPicPr preferRelativeResize="0"/>
          <p:nvPr/>
        </p:nvPicPr>
        <p:blipFill rotWithShape="1">
          <a:blip r:embed="rId226">
            <a:alphaModFix/>
          </a:blip>
          <a:srcRect b="0" l="0" r="0" t="0"/>
          <a:stretch/>
        </p:blipFill>
        <p:spPr>
          <a:xfrm>
            <a:off x="13226059" y="11712346"/>
            <a:ext cx="24820" cy="947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5" name="Google Shape;905;p4"/>
          <p:cNvPicPr preferRelativeResize="0"/>
          <p:nvPr/>
        </p:nvPicPr>
        <p:blipFill rotWithShape="1">
          <a:blip r:embed="rId227">
            <a:alphaModFix/>
          </a:blip>
          <a:srcRect b="0" l="0" r="0" t="0"/>
          <a:stretch/>
        </p:blipFill>
        <p:spPr>
          <a:xfrm>
            <a:off x="13151870" y="11668255"/>
            <a:ext cx="42423" cy="499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6" name="Google Shape;906;p4"/>
          <p:cNvPicPr preferRelativeResize="0"/>
          <p:nvPr/>
        </p:nvPicPr>
        <p:blipFill rotWithShape="1">
          <a:blip r:embed="rId228">
            <a:alphaModFix/>
          </a:blip>
          <a:srcRect b="0" l="0" r="0" t="0"/>
          <a:stretch/>
        </p:blipFill>
        <p:spPr>
          <a:xfrm>
            <a:off x="13151210" y="11702052"/>
            <a:ext cx="34655" cy="45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7" name="Google Shape;907;p4"/>
          <p:cNvPicPr preferRelativeResize="0"/>
          <p:nvPr/>
        </p:nvPicPr>
        <p:blipFill rotWithShape="1">
          <a:blip r:embed="rId229">
            <a:alphaModFix/>
          </a:blip>
          <a:srcRect b="0" l="0" r="0" t="0"/>
          <a:stretch/>
        </p:blipFill>
        <p:spPr>
          <a:xfrm>
            <a:off x="13155530" y="11602588"/>
            <a:ext cx="47390" cy="69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8" name="Google Shape;908;p4"/>
          <p:cNvPicPr preferRelativeResize="0"/>
          <p:nvPr/>
        </p:nvPicPr>
        <p:blipFill rotWithShape="1">
          <a:blip r:embed="rId230">
            <a:alphaModFix/>
          </a:blip>
          <a:srcRect b="0" l="0" r="0" t="0"/>
          <a:stretch/>
        </p:blipFill>
        <p:spPr>
          <a:xfrm>
            <a:off x="13190822" y="11558662"/>
            <a:ext cx="47859" cy="694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9" name="Google Shape;909;p4"/>
          <p:cNvPicPr preferRelativeResize="0"/>
          <p:nvPr/>
        </p:nvPicPr>
        <p:blipFill rotWithShape="1">
          <a:blip r:embed="rId231">
            <a:alphaModFix/>
          </a:blip>
          <a:srcRect b="0" l="0" r="0" t="0"/>
          <a:stretch/>
        </p:blipFill>
        <p:spPr>
          <a:xfrm>
            <a:off x="13223135" y="11566249"/>
            <a:ext cx="47221" cy="68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0" name="Google Shape;910;p4"/>
          <p:cNvPicPr preferRelativeResize="0"/>
          <p:nvPr/>
        </p:nvPicPr>
        <p:blipFill rotWithShape="1">
          <a:blip r:embed="rId232">
            <a:alphaModFix/>
          </a:blip>
          <a:srcRect b="0" l="0" r="0" t="0"/>
          <a:stretch/>
        </p:blipFill>
        <p:spPr>
          <a:xfrm>
            <a:off x="13254968" y="11555527"/>
            <a:ext cx="43540" cy="682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1" name="Google Shape;911;p4"/>
          <p:cNvPicPr preferRelativeResize="0"/>
          <p:nvPr/>
        </p:nvPicPr>
        <p:blipFill rotWithShape="1">
          <a:blip r:embed="rId233">
            <a:alphaModFix/>
          </a:blip>
          <a:srcRect b="0" l="0" r="0" t="0"/>
          <a:stretch/>
        </p:blipFill>
        <p:spPr>
          <a:xfrm>
            <a:off x="13280488" y="11546061"/>
            <a:ext cx="32862" cy="510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2" name="Google Shape;912;p4"/>
          <p:cNvPicPr preferRelativeResize="0"/>
          <p:nvPr/>
        </p:nvPicPr>
        <p:blipFill rotWithShape="1">
          <a:blip r:embed="rId234">
            <a:alphaModFix/>
          </a:blip>
          <a:srcRect b="0" l="0" r="0" t="0"/>
          <a:stretch/>
        </p:blipFill>
        <p:spPr>
          <a:xfrm>
            <a:off x="13303303" y="11603385"/>
            <a:ext cx="21431" cy="60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3" name="Google Shape;913;p4"/>
          <p:cNvPicPr preferRelativeResize="0"/>
          <p:nvPr/>
        </p:nvPicPr>
        <p:blipFill rotWithShape="1">
          <a:blip r:embed="rId235">
            <a:alphaModFix/>
          </a:blip>
          <a:srcRect b="0" l="0" r="0" t="0"/>
          <a:stretch/>
        </p:blipFill>
        <p:spPr>
          <a:xfrm>
            <a:off x="13293042" y="11637063"/>
            <a:ext cx="23858" cy="752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4" name="Google Shape;914;p4"/>
          <p:cNvPicPr preferRelativeResize="0"/>
          <p:nvPr/>
        </p:nvPicPr>
        <p:blipFill rotWithShape="1">
          <a:blip r:embed="rId236">
            <a:alphaModFix/>
          </a:blip>
          <a:srcRect b="0" l="0" r="0" t="0"/>
          <a:stretch/>
        </p:blipFill>
        <p:spPr>
          <a:xfrm>
            <a:off x="13268787" y="11627452"/>
            <a:ext cx="17713" cy="753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5" name="Google Shape;915;p4"/>
          <p:cNvPicPr preferRelativeResize="0"/>
          <p:nvPr/>
        </p:nvPicPr>
        <p:blipFill rotWithShape="1">
          <a:blip r:embed="rId237">
            <a:alphaModFix/>
          </a:blip>
          <a:srcRect b="0" l="0" r="0" t="0"/>
          <a:stretch/>
        </p:blipFill>
        <p:spPr>
          <a:xfrm>
            <a:off x="13278472" y="11692396"/>
            <a:ext cx="14462" cy="509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6" name="Google Shape;916;p4"/>
          <p:cNvPicPr preferRelativeResize="0"/>
          <p:nvPr/>
        </p:nvPicPr>
        <p:blipFill rotWithShape="1">
          <a:blip r:embed="rId238">
            <a:alphaModFix/>
          </a:blip>
          <a:srcRect b="0" l="0" r="0" t="0"/>
          <a:stretch/>
        </p:blipFill>
        <p:spPr>
          <a:xfrm>
            <a:off x="13245263" y="11657837"/>
            <a:ext cx="17275" cy="873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7" name="Google Shape;917;p4"/>
          <p:cNvPicPr preferRelativeResize="0"/>
          <p:nvPr/>
        </p:nvPicPr>
        <p:blipFill rotWithShape="1">
          <a:blip r:embed="rId239">
            <a:alphaModFix/>
          </a:blip>
          <a:srcRect b="0" l="0" r="0" t="0"/>
          <a:stretch/>
        </p:blipFill>
        <p:spPr>
          <a:xfrm>
            <a:off x="13229016" y="11635987"/>
            <a:ext cx="14570" cy="67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8" name="Google Shape;918;p4"/>
          <p:cNvPicPr preferRelativeResize="0"/>
          <p:nvPr/>
        </p:nvPicPr>
        <p:blipFill rotWithShape="1">
          <a:blip r:embed="rId240">
            <a:alphaModFix/>
          </a:blip>
          <a:srcRect b="0" l="0" r="0" t="0"/>
          <a:stretch/>
        </p:blipFill>
        <p:spPr>
          <a:xfrm>
            <a:off x="13198151" y="11676701"/>
            <a:ext cx="22202" cy="767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9" name="Google Shape;919;p4"/>
          <p:cNvPicPr preferRelativeResize="0"/>
          <p:nvPr/>
        </p:nvPicPr>
        <p:blipFill rotWithShape="1">
          <a:blip r:embed="rId241">
            <a:alphaModFix/>
          </a:blip>
          <a:srcRect b="0" l="0" r="0" t="0"/>
          <a:stretch/>
        </p:blipFill>
        <p:spPr>
          <a:xfrm>
            <a:off x="13205915" y="11629250"/>
            <a:ext cx="15478" cy="450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0" name="Google Shape;920;p4"/>
          <p:cNvPicPr preferRelativeResize="0"/>
          <p:nvPr/>
        </p:nvPicPr>
        <p:blipFill rotWithShape="1">
          <a:blip r:embed="rId242">
            <a:alphaModFix/>
          </a:blip>
          <a:srcRect b="0" l="0" r="0" t="0"/>
          <a:stretch/>
        </p:blipFill>
        <p:spPr>
          <a:xfrm>
            <a:off x="13426672" y="11389829"/>
            <a:ext cx="138366" cy="148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1" name="Google Shape;921;p4"/>
          <p:cNvPicPr preferRelativeResize="0"/>
          <p:nvPr/>
        </p:nvPicPr>
        <p:blipFill rotWithShape="1">
          <a:blip r:embed="rId243">
            <a:alphaModFix/>
          </a:blip>
          <a:srcRect b="0" l="0" r="0" t="0"/>
          <a:stretch/>
        </p:blipFill>
        <p:spPr>
          <a:xfrm>
            <a:off x="13449231" y="11431789"/>
            <a:ext cx="93641" cy="74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2" name="Google Shape;922;p4"/>
          <p:cNvPicPr preferRelativeResize="0"/>
          <p:nvPr/>
        </p:nvPicPr>
        <p:blipFill rotWithShape="1">
          <a:blip r:embed="rId244">
            <a:alphaModFix/>
          </a:blip>
          <a:srcRect b="0" l="0" r="0" t="0"/>
          <a:stretch/>
        </p:blipFill>
        <p:spPr>
          <a:xfrm>
            <a:off x="13764224" y="11441147"/>
            <a:ext cx="65216" cy="891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3" name="Google Shape;923;p4"/>
          <p:cNvPicPr preferRelativeResize="0"/>
          <p:nvPr/>
        </p:nvPicPr>
        <p:blipFill rotWithShape="1">
          <a:blip r:embed="rId245">
            <a:alphaModFix/>
          </a:blip>
          <a:srcRect b="0" l="0" r="0" t="0"/>
          <a:stretch/>
        </p:blipFill>
        <p:spPr>
          <a:xfrm>
            <a:off x="13793989" y="11472435"/>
            <a:ext cx="35688" cy="696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4" name="Google Shape;924;p4"/>
          <p:cNvPicPr preferRelativeResize="0"/>
          <p:nvPr/>
        </p:nvPicPr>
        <p:blipFill rotWithShape="1">
          <a:blip r:embed="rId246">
            <a:alphaModFix/>
          </a:blip>
          <a:srcRect b="0" l="0" r="0" t="0"/>
          <a:stretch/>
        </p:blipFill>
        <p:spPr>
          <a:xfrm>
            <a:off x="14059814" y="11436248"/>
            <a:ext cx="77053" cy="63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5" name="Google Shape;925;p4"/>
          <p:cNvPicPr preferRelativeResize="0"/>
          <p:nvPr/>
        </p:nvPicPr>
        <p:blipFill rotWithShape="1">
          <a:blip r:embed="rId247">
            <a:alphaModFix/>
          </a:blip>
          <a:srcRect b="0" l="0" r="0" t="0"/>
          <a:stretch/>
        </p:blipFill>
        <p:spPr>
          <a:xfrm>
            <a:off x="13738856" y="11366333"/>
            <a:ext cx="55157" cy="3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6" name="Google Shape;926;p4"/>
          <p:cNvPicPr preferRelativeResize="0"/>
          <p:nvPr/>
        </p:nvPicPr>
        <p:blipFill rotWithShape="1">
          <a:blip r:embed="rId248">
            <a:alphaModFix/>
          </a:blip>
          <a:srcRect b="0" l="0" r="0" t="0"/>
          <a:stretch/>
        </p:blipFill>
        <p:spPr>
          <a:xfrm>
            <a:off x="13834962" y="11678224"/>
            <a:ext cx="42615" cy="219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7" name="Google Shape;927;p4"/>
          <p:cNvPicPr preferRelativeResize="0"/>
          <p:nvPr/>
        </p:nvPicPr>
        <p:blipFill rotWithShape="1">
          <a:blip r:embed="rId249">
            <a:alphaModFix/>
          </a:blip>
          <a:srcRect b="0" l="0" r="0" t="0"/>
          <a:stretch/>
        </p:blipFill>
        <p:spPr>
          <a:xfrm>
            <a:off x="13886419" y="11655140"/>
            <a:ext cx="42589" cy="228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8" name="Google Shape;928;p4"/>
          <p:cNvPicPr preferRelativeResize="0"/>
          <p:nvPr/>
        </p:nvPicPr>
        <p:blipFill rotWithShape="1">
          <a:blip r:embed="rId250">
            <a:alphaModFix/>
          </a:blip>
          <a:srcRect b="0" l="0" r="0" t="0"/>
          <a:stretch/>
        </p:blipFill>
        <p:spPr>
          <a:xfrm>
            <a:off x="13941344" y="11634871"/>
            <a:ext cx="35298" cy="230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9" name="Google Shape;929;p4"/>
          <p:cNvPicPr preferRelativeResize="0"/>
          <p:nvPr/>
        </p:nvPicPr>
        <p:blipFill rotWithShape="1">
          <a:blip r:embed="rId251">
            <a:alphaModFix/>
          </a:blip>
          <a:srcRect b="0" l="0" r="0" t="0"/>
          <a:stretch/>
        </p:blipFill>
        <p:spPr>
          <a:xfrm>
            <a:off x="13786936" y="11700318"/>
            <a:ext cx="25527" cy="151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0" name="Google Shape;930;p4"/>
          <p:cNvPicPr preferRelativeResize="0"/>
          <p:nvPr/>
        </p:nvPicPr>
        <p:blipFill rotWithShape="1">
          <a:blip r:embed="rId252">
            <a:alphaModFix/>
          </a:blip>
          <a:srcRect b="0" l="0" r="0" t="0"/>
          <a:stretch/>
        </p:blipFill>
        <p:spPr>
          <a:xfrm>
            <a:off x="13809177" y="11674218"/>
            <a:ext cx="27537" cy="14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1" name="Google Shape;931;p4"/>
          <p:cNvPicPr preferRelativeResize="0"/>
          <p:nvPr/>
        </p:nvPicPr>
        <p:blipFill rotWithShape="1">
          <a:blip r:embed="rId253">
            <a:alphaModFix/>
          </a:blip>
          <a:srcRect b="0" l="0" r="0" t="0"/>
          <a:stretch/>
        </p:blipFill>
        <p:spPr>
          <a:xfrm>
            <a:off x="13871273" y="11642775"/>
            <a:ext cx="32070" cy="170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2" name="Google Shape;932;p4"/>
          <p:cNvPicPr preferRelativeResize="0"/>
          <p:nvPr/>
        </p:nvPicPr>
        <p:blipFill rotWithShape="1">
          <a:blip r:embed="rId254">
            <a:alphaModFix/>
          </a:blip>
          <a:srcRect b="0" l="0" r="0" t="0"/>
          <a:stretch/>
        </p:blipFill>
        <p:spPr>
          <a:xfrm>
            <a:off x="13992739" y="11615316"/>
            <a:ext cx="16804" cy="144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3" name="Google Shape;933;p4"/>
          <p:cNvPicPr preferRelativeResize="0"/>
          <p:nvPr/>
        </p:nvPicPr>
        <p:blipFill rotWithShape="1">
          <a:blip r:embed="rId255">
            <a:alphaModFix/>
          </a:blip>
          <a:srcRect b="0" l="0" r="0" t="0"/>
          <a:stretch/>
        </p:blipFill>
        <p:spPr>
          <a:xfrm>
            <a:off x="13748633" y="11712572"/>
            <a:ext cx="17946" cy="117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4" name="Google Shape;934;p4"/>
          <p:cNvPicPr preferRelativeResize="0"/>
          <p:nvPr/>
        </p:nvPicPr>
        <p:blipFill rotWithShape="1">
          <a:blip r:embed="rId257">
            <a:alphaModFix/>
          </a:blip>
          <a:srcRect b="0" l="0" r="0" t="0"/>
          <a:stretch/>
        </p:blipFill>
        <p:spPr>
          <a:xfrm>
            <a:off x="2898423" y="2463800"/>
            <a:ext cx="336929" cy="442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5" name="Google Shape;935;p4"/>
          <p:cNvPicPr preferRelativeResize="0"/>
          <p:nvPr/>
        </p:nvPicPr>
        <p:blipFill rotWithShape="1">
          <a:blip r:embed="rId258">
            <a:alphaModFix/>
          </a:blip>
          <a:srcRect b="0" l="0" r="0" t="0"/>
          <a:stretch/>
        </p:blipFill>
        <p:spPr>
          <a:xfrm>
            <a:off x="3044399" y="2503212"/>
            <a:ext cx="166025" cy="399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6" name="Google Shape;936;p4"/>
          <p:cNvPicPr preferRelativeResize="0"/>
          <p:nvPr/>
        </p:nvPicPr>
        <p:blipFill rotWithShape="1">
          <a:blip r:embed="rId259">
            <a:alphaModFix/>
          </a:blip>
          <a:srcRect b="0" l="0" r="0" t="0"/>
          <a:stretch/>
        </p:blipFill>
        <p:spPr>
          <a:xfrm>
            <a:off x="2902303" y="2482335"/>
            <a:ext cx="317295" cy="3242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7" name="Google Shape;937;p4"/>
          <p:cNvPicPr preferRelativeResize="0"/>
          <p:nvPr/>
        </p:nvPicPr>
        <p:blipFill rotWithShape="1">
          <a:blip r:embed="rId260">
            <a:alphaModFix/>
          </a:blip>
          <a:srcRect b="0" l="0" r="0" t="0"/>
          <a:stretch/>
        </p:blipFill>
        <p:spPr>
          <a:xfrm>
            <a:off x="2920160" y="2570007"/>
            <a:ext cx="313231" cy="2606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8" name="Google Shape;938;p4"/>
          <p:cNvPicPr preferRelativeResize="0"/>
          <p:nvPr/>
        </p:nvPicPr>
        <p:blipFill rotWithShape="1">
          <a:blip r:embed="rId261">
            <a:alphaModFix/>
          </a:blip>
          <a:srcRect b="0" l="0" r="0" t="0"/>
          <a:stretch/>
        </p:blipFill>
        <p:spPr>
          <a:xfrm>
            <a:off x="2933419" y="2683963"/>
            <a:ext cx="296112" cy="1733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9" name="Google Shape;939;p4"/>
          <p:cNvPicPr preferRelativeResize="0"/>
          <p:nvPr/>
        </p:nvPicPr>
        <p:blipFill rotWithShape="1">
          <a:blip r:embed="rId262">
            <a:alphaModFix/>
          </a:blip>
          <a:srcRect b="0" l="0" r="0" t="0"/>
          <a:stretch/>
        </p:blipFill>
        <p:spPr>
          <a:xfrm>
            <a:off x="2932193" y="2812312"/>
            <a:ext cx="252301" cy="752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0" name="Google Shape;940;p4"/>
          <p:cNvPicPr preferRelativeResize="0"/>
          <p:nvPr/>
        </p:nvPicPr>
        <p:blipFill rotWithShape="1">
          <a:blip r:embed="rId263">
            <a:alphaModFix/>
          </a:blip>
          <a:srcRect b="0" l="0" r="0" t="0"/>
          <a:stretch/>
        </p:blipFill>
        <p:spPr>
          <a:xfrm>
            <a:off x="3102459" y="2558873"/>
            <a:ext cx="42199" cy="420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1" name="Google Shape;941;p4"/>
          <p:cNvPicPr preferRelativeResize="0"/>
          <p:nvPr/>
        </p:nvPicPr>
        <p:blipFill rotWithShape="1">
          <a:blip r:embed="rId264">
            <a:alphaModFix/>
          </a:blip>
          <a:srcRect b="0" l="0" r="0" t="0"/>
          <a:stretch/>
        </p:blipFill>
        <p:spPr>
          <a:xfrm>
            <a:off x="3136860" y="2628512"/>
            <a:ext cx="46846" cy="46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2" name="Google Shape;942;p4"/>
          <p:cNvPicPr preferRelativeResize="0"/>
          <p:nvPr/>
        </p:nvPicPr>
        <p:blipFill rotWithShape="1">
          <a:blip r:embed="rId265">
            <a:alphaModFix/>
          </a:blip>
          <a:srcRect b="0" l="0" r="0" t="0"/>
          <a:stretch/>
        </p:blipFill>
        <p:spPr>
          <a:xfrm>
            <a:off x="3151986" y="2729747"/>
            <a:ext cx="43015" cy="463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3" name="Google Shape;943;p4"/>
          <p:cNvPicPr preferRelativeResize="0"/>
          <p:nvPr/>
        </p:nvPicPr>
        <p:blipFill rotWithShape="1">
          <a:blip r:embed="rId266">
            <a:alphaModFix/>
          </a:blip>
          <a:srcRect b="0" l="0" r="0" t="0"/>
          <a:stretch/>
        </p:blipFill>
        <p:spPr>
          <a:xfrm>
            <a:off x="2900663" y="2658507"/>
            <a:ext cx="53532" cy="138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4" name="Google Shape;944;p4"/>
          <p:cNvPicPr preferRelativeResize="0"/>
          <p:nvPr/>
        </p:nvPicPr>
        <p:blipFill rotWithShape="1">
          <a:blip r:embed="rId267">
            <a:alphaModFix/>
          </a:blip>
          <a:srcRect b="0" l="0" r="0" t="0"/>
          <a:stretch/>
        </p:blipFill>
        <p:spPr>
          <a:xfrm>
            <a:off x="2944555" y="2641953"/>
            <a:ext cx="10266" cy="226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5" name="Google Shape;945;p4"/>
          <p:cNvPicPr preferRelativeResize="0"/>
          <p:nvPr/>
        </p:nvPicPr>
        <p:blipFill rotWithShape="1">
          <a:blip r:embed="rId268">
            <a:alphaModFix/>
          </a:blip>
          <a:srcRect b="0" l="0" r="0" t="0"/>
          <a:stretch/>
        </p:blipFill>
        <p:spPr>
          <a:xfrm>
            <a:off x="2949588" y="2644418"/>
            <a:ext cx="12143" cy="214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6" name="Google Shape;946;p4"/>
          <p:cNvPicPr preferRelativeResize="0"/>
          <p:nvPr/>
        </p:nvPicPr>
        <p:blipFill rotWithShape="1">
          <a:blip r:embed="rId269">
            <a:alphaModFix/>
          </a:blip>
          <a:srcRect b="0" l="0" r="0" t="0"/>
          <a:stretch/>
        </p:blipFill>
        <p:spPr>
          <a:xfrm>
            <a:off x="3069330" y="2520997"/>
            <a:ext cx="30125" cy="32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7" name="Google Shape;947;p4"/>
          <p:cNvPicPr preferRelativeResize="0"/>
          <p:nvPr/>
        </p:nvPicPr>
        <p:blipFill rotWithShape="1">
          <a:blip r:embed="rId270">
            <a:alphaModFix/>
          </a:blip>
          <a:srcRect b="0" l="0" r="0" t="0"/>
          <a:stretch/>
        </p:blipFill>
        <p:spPr>
          <a:xfrm>
            <a:off x="2908991" y="2723220"/>
            <a:ext cx="126603" cy="825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8" name="Google Shape;948;p4"/>
          <p:cNvPicPr preferRelativeResize="0"/>
          <p:nvPr/>
        </p:nvPicPr>
        <p:blipFill rotWithShape="1">
          <a:blip r:embed="rId271">
            <a:alphaModFix/>
          </a:blip>
          <a:srcRect b="0" l="0" r="0" t="0"/>
          <a:stretch/>
        </p:blipFill>
        <p:spPr>
          <a:xfrm>
            <a:off x="2915109" y="2771986"/>
            <a:ext cx="147998" cy="661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9" name="Google Shape;949;p4"/>
          <p:cNvPicPr preferRelativeResize="0"/>
          <p:nvPr/>
        </p:nvPicPr>
        <p:blipFill rotWithShape="1">
          <a:blip r:embed="rId272">
            <a:alphaModFix/>
          </a:blip>
          <a:srcRect b="0" l="0" r="0" t="0"/>
          <a:stretch/>
        </p:blipFill>
        <p:spPr>
          <a:xfrm>
            <a:off x="2915761" y="2832897"/>
            <a:ext cx="167608" cy="350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0" name="Google Shape;950;p4"/>
          <p:cNvPicPr preferRelativeResize="0"/>
          <p:nvPr/>
        </p:nvPicPr>
        <p:blipFill rotWithShape="1">
          <a:blip r:embed="rId273">
            <a:alphaModFix/>
          </a:blip>
          <a:srcRect b="0" l="0" r="0" t="0"/>
          <a:stretch/>
        </p:blipFill>
        <p:spPr>
          <a:xfrm>
            <a:off x="2944821" y="2898499"/>
            <a:ext cx="287561" cy="2237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1" name="Google Shape;951;p4"/>
          <p:cNvPicPr preferRelativeResize="0"/>
          <p:nvPr/>
        </p:nvPicPr>
        <p:blipFill rotWithShape="1">
          <a:blip r:embed="rId274">
            <a:alphaModFix/>
          </a:blip>
          <a:srcRect b="0" l="0" r="0" t="0"/>
          <a:stretch/>
        </p:blipFill>
        <p:spPr>
          <a:xfrm>
            <a:off x="2947617" y="2898201"/>
            <a:ext cx="172771" cy="1313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2" name="Google Shape;952;p4"/>
          <p:cNvPicPr preferRelativeResize="0"/>
          <p:nvPr/>
        </p:nvPicPr>
        <p:blipFill rotWithShape="1">
          <a:blip r:embed="rId275">
            <a:alphaModFix/>
          </a:blip>
          <a:srcRect b="0" l="0" r="0" t="0"/>
          <a:stretch/>
        </p:blipFill>
        <p:spPr>
          <a:xfrm>
            <a:off x="3121888" y="2995743"/>
            <a:ext cx="68756" cy="64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3" name="Google Shape;953;p4"/>
          <p:cNvPicPr preferRelativeResize="0"/>
          <p:nvPr/>
        </p:nvPicPr>
        <p:blipFill rotWithShape="1">
          <a:blip r:embed="rId276">
            <a:alphaModFix/>
          </a:blip>
          <a:srcRect b="0" l="0" r="0" t="0"/>
          <a:stretch/>
        </p:blipFill>
        <p:spPr>
          <a:xfrm>
            <a:off x="2942204" y="2906415"/>
            <a:ext cx="148066" cy="91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4" name="Google Shape;954;p4"/>
          <p:cNvPicPr preferRelativeResize="0"/>
          <p:nvPr/>
        </p:nvPicPr>
        <p:blipFill rotWithShape="1">
          <a:blip r:embed="rId277">
            <a:alphaModFix/>
          </a:blip>
          <a:srcRect b="0" l="0" r="0" t="0"/>
          <a:stretch/>
        </p:blipFill>
        <p:spPr>
          <a:xfrm>
            <a:off x="2760049" y="2919493"/>
            <a:ext cx="167190" cy="282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5" name="Google Shape;955;p4"/>
          <p:cNvPicPr preferRelativeResize="0"/>
          <p:nvPr/>
        </p:nvPicPr>
        <p:blipFill rotWithShape="1">
          <a:blip r:embed="rId278">
            <a:alphaModFix/>
          </a:blip>
          <a:srcRect b="0" l="0" r="0" t="0"/>
          <a:stretch/>
        </p:blipFill>
        <p:spPr>
          <a:xfrm>
            <a:off x="2801346" y="2920367"/>
            <a:ext cx="116779" cy="1720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6" name="Google Shape;956;p4"/>
          <p:cNvPicPr preferRelativeResize="0"/>
          <p:nvPr/>
        </p:nvPicPr>
        <p:blipFill rotWithShape="1">
          <a:blip r:embed="rId279">
            <a:alphaModFix/>
          </a:blip>
          <a:srcRect b="0" l="0" r="0" t="0"/>
          <a:stretch/>
        </p:blipFill>
        <p:spPr>
          <a:xfrm>
            <a:off x="2808854" y="3111680"/>
            <a:ext cx="49759" cy="497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7" name="Google Shape;957;p4"/>
          <p:cNvPicPr preferRelativeResize="0"/>
          <p:nvPr/>
        </p:nvPicPr>
        <p:blipFill rotWithShape="1">
          <a:blip r:embed="rId280">
            <a:alphaModFix/>
          </a:blip>
          <a:srcRect b="0" l="0" r="0" t="0"/>
          <a:stretch/>
        </p:blipFill>
        <p:spPr>
          <a:xfrm>
            <a:off x="2828176" y="2922054"/>
            <a:ext cx="68998" cy="126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8" name="Google Shape;958;p4"/>
          <p:cNvPicPr preferRelativeResize="0"/>
          <p:nvPr/>
        </p:nvPicPr>
        <p:blipFill rotWithShape="1">
          <a:blip r:embed="rId281">
            <a:alphaModFix/>
          </a:blip>
          <a:srcRect b="0" l="0" r="0" t="0"/>
          <a:stretch/>
        </p:blipFill>
        <p:spPr>
          <a:xfrm>
            <a:off x="2476810" y="2673979"/>
            <a:ext cx="393358" cy="3436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9" name="Google Shape;959;p4"/>
          <p:cNvPicPr preferRelativeResize="0"/>
          <p:nvPr/>
        </p:nvPicPr>
        <p:blipFill rotWithShape="1">
          <a:blip r:embed="rId282">
            <a:alphaModFix/>
          </a:blip>
          <a:srcRect b="0" l="0" r="0" t="0"/>
          <a:stretch/>
        </p:blipFill>
        <p:spPr>
          <a:xfrm>
            <a:off x="2576721" y="2687352"/>
            <a:ext cx="194167" cy="3302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0" name="Google Shape;960;p4"/>
          <p:cNvPicPr preferRelativeResize="0"/>
          <p:nvPr/>
        </p:nvPicPr>
        <p:blipFill rotWithShape="1">
          <a:blip r:embed="rId283">
            <a:alphaModFix/>
          </a:blip>
          <a:srcRect b="0" l="0" r="0" t="0"/>
          <a:stretch/>
        </p:blipFill>
        <p:spPr>
          <a:xfrm>
            <a:off x="2477054" y="2706058"/>
            <a:ext cx="365664" cy="1161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1" name="Google Shape;961;p4"/>
          <p:cNvPicPr preferRelativeResize="0"/>
          <p:nvPr/>
        </p:nvPicPr>
        <p:blipFill rotWithShape="1">
          <a:blip r:embed="rId284">
            <a:alphaModFix/>
          </a:blip>
          <a:srcRect b="0" l="0" r="0" t="0"/>
          <a:stretch/>
        </p:blipFill>
        <p:spPr>
          <a:xfrm>
            <a:off x="2495089" y="2786825"/>
            <a:ext cx="347042" cy="806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2" name="Google Shape;962;p4"/>
          <p:cNvPicPr preferRelativeResize="0"/>
          <p:nvPr/>
        </p:nvPicPr>
        <p:blipFill rotWithShape="1">
          <a:blip r:embed="rId285">
            <a:alphaModFix/>
          </a:blip>
          <a:srcRect b="0" l="0" r="0" t="0"/>
          <a:stretch/>
        </p:blipFill>
        <p:spPr>
          <a:xfrm>
            <a:off x="2541242" y="2864377"/>
            <a:ext cx="292426" cy="387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3" name="Google Shape;963;p4"/>
          <p:cNvPicPr preferRelativeResize="0"/>
          <p:nvPr/>
        </p:nvPicPr>
        <p:blipFill rotWithShape="1">
          <a:blip r:embed="rId286">
            <a:alphaModFix/>
          </a:blip>
          <a:srcRect b="0" l="0" r="0" t="0"/>
          <a:stretch/>
        </p:blipFill>
        <p:spPr>
          <a:xfrm>
            <a:off x="2596289" y="2889551"/>
            <a:ext cx="265125" cy="856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4" name="Google Shape;964;p4"/>
          <p:cNvPicPr preferRelativeResize="0"/>
          <p:nvPr/>
        </p:nvPicPr>
        <p:blipFill rotWithShape="1">
          <a:blip r:embed="rId287">
            <a:alphaModFix/>
          </a:blip>
          <a:srcRect b="0" l="0" r="0" t="0"/>
          <a:stretch/>
        </p:blipFill>
        <p:spPr>
          <a:xfrm>
            <a:off x="2592435" y="2748130"/>
            <a:ext cx="42199" cy="420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5" name="Google Shape;965;p4"/>
          <p:cNvPicPr preferRelativeResize="0"/>
          <p:nvPr/>
        </p:nvPicPr>
        <p:blipFill rotWithShape="1">
          <a:blip r:embed="rId288">
            <a:alphaModFix/>
          </a:blip>
          <a:srcRect b="0" l="0" r="0" t="0"/>
          <a:stretch/>
        </p:blipFill>
        <p:spPr>
          <a:xfrm>
            <a:off x="2605600" y="2831923"/>
            <a:ext cx="46846" cy="46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6" name="Google Shape;966;p4"/>
          <p:cNvPicPr preferRelativeResize="0"/>
          <p:nvPr/>
        </p:nvPicPr>
        <p:blipFill rotWithShape="1">
          <a:blip r:embed="rId289">
            <a:alphaModFix/>
          </a:blip>
          <a:srcRect b="0" l="0" r="0" t="0"/>
          <a:stretch/>
        </p:blipFill>
        <p:spPr>
          <a:xfrm>
            <a:off x="2637738" y="2913413"/>
            <a:ext cx="43015" cy="463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7" name="Google Shape;967;p4"/>
          <p:cNvPicPr preferRelativeResize="0"/>
          <p:nvPr/>
        </p:nvPicPr>
        <p:blipFill rotWithShape="1">
          <a:blip r:embed="rId290">
            <a:alphaModFix/>
          </a:blip>
          <a:srcRect b="0" l="0" r="0" t="0"/>
          <a:stretch/>
        </p:blipFill>
        <p:spPr>
          <a:xfrm>
            <a:off x="2607637" y="2705720"/>
            <a:ext cx="26633" cy="189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8" name="Google Shape;968;p4"/>
          <p:cNvPicPr preferRelativeResize="0"/>
          <p:nvPr/>
        </p:nvPicPr>
        <p:blipFill rotWithShape="1">
          <a:blip r:embed="rId291">
            <a:alphaModFix/>
          </a:blip>
          <a:srcRect b="0" l="0" r="0" t="0"/>
          <a:stretch/>
        </p:blipFill>
        <p:spPr>
          <a:xfrm>
            <a:off x="2777736" y="2625896"/>
            <a:ext cx="147368" cy="1412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9" name="Google Shape;969;p4"/>
          <p:cNvPicPr preferRelativeResize="0"/>
          <p:nvPr/>
        </p:nvPicPr>
        <p:blipFill rotWithShape="1">
          <a:blip r:embed="rId292">
            <a:alphaModFix/>
          </a:blip>
          <a:srcRect b="0" l="0" r="0" t="0"/>
          <a:stretch/>
        </p:blipFill>
        <p:spPr>
          <a:xfrm>
            <a:off x="2687239" y="2797851"/>
            <a:ext cx="147585" cy="56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0" name="Google Shape;970;p4"/>
          <p:cNvPicPr preferRelativeResize="0"/>
          <p:nvPr/>
        </p:nvPicPr>
        <p:blipFill rotWithShape="1">
          <a:blip r:embed="rId293">
            <a:alphaModFix/>
          </a:blip>
          <a:srcRect b="0" l="0" r="0" t="0"/>
          <a:stretch/>
        </p:blipFill>
        <p:spPr>
          <a:xfrm>
            <a:off x="2724707" y="2858734"/>
            <a:ext cx="116868" cy="26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1" name="Google Shape;971;p4"/>
          <p:cNvPicPr preferRelativeResize="0"/>
          <p:nvPr/>
        </p:nvPicPr>
        <p:blipFill rotWithShape="1">
          <a:blip r:embed="rId294">
            <a:alphaModFix/>
          </a:blip>
          <a:srcRect b="0" l="0" r="0" t="0"/>
          <a:stretch/>
        </p:blipFill>
        <p:spPr>
          <a:xfrm>
            <a:off x="2755112" y="2867044"/>
            <a:ext cx="106953" cy="645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2" name="Google Shape;972;p4"/>
          <p:cNvPicPr preferRelativeResize="0"/>
          <p:nvPr/>
        </p:nvPicPr>
        <p:blipFill rotWithShape="1">
          <a:blip r:embed="rId295">
            <a:alphaModFix/>
          </a:blip>
          <a:srcRect b="0" l="0" r="0" t="0"/>
          <a:stretch/>
        </p:blipFill>
        <p:spPr>
          <a:xfrm>
            <a:off x="2705559" y="2978051"/>
            <a:ext cx="28893" cy="3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3" name="Google Shape;973;p4"/>
          <p:cNvPicPr preferRelativeResize="0"/>
          <p:nvPr/>
        </p:nvPicPr>
        <p:blipFill rotWithShape="1">
          <a:blip r:embed="rId296">
            <a:alphaModFix/>
          </a:blip>
          <a:srcRect b="0" l="0" r="0" t="0"/>
          <a:stretch/>
        </p:blipFill>
        <p:spPr>
          <a:xfrm>
            <a:off x="2826798" y="2753209"/>
            <a:ext cx="120677" cy="186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4" name="Google Shape;974;p4"/>
          <p:cNvPicPr preferRelativeResize="0"/>
          <p:nvPr/>
        </p:nvPicPr>
        <p:blipFill rotWithShape="1">
          <a:blip r:embed="rId297">
            <a:alphaModFix/>
          </a:blip>
          <a:srcRect b="0" l="0" r="0" t="0"/>
          <a:stretch/>
        </p:blipFill>
        <p:spPr>
          <a:xfrm>
            <a:off x="2884413" y="2908858"/>
            <a:ext cx="148213" cy="178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5" name="Google Shape;975;p4"/>
          <p:cNvPicPr preferRelativeResize="0"/>
          <p:nvPr/>
        </p:nvPicPr>
        <p:blipFill rotWithShape="1">
          <a:blip r:embed="rId298">
            <a:alphaModFix/>
          </a:blip>
          <a:srcRect b="0" l="0" r="0" t="0"/>
          <a:stretch/>
        </p:blipFill>
        <p:spPr>
          <a:xfrm>
            <a:off x="2770282" y="2661838"/>
            <a:ext cx="56754" cy="56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6" name="Google Shape;976;p4"/>
          <p:cNvPicPr preferRelativeResize="0"/>
          <p:nvPr/>
        </p:nvPicPr>
        <p:blipFill rotWithShape="1">
          <a:blip r:embed="rId299">
            <a:alphaModFix/>
          </a:blip>
          <a:srcRect b="0" l="0" r="0" t="0"/>
          <a:stretch/>
        </p:blipFill>
        <p:spPr>
          <a:xfrm>
            <a:off x="2768275" y="2659816"/>
            <a:ext cx="60698" cy="610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7" name="Google Shape;977;p4"/>
          <p:cNvPicPr preferRelativeResize="0"/>
          <p:nvPr/>
        </p:nvPicPr>
        <p:blipFill rotWithShape="1">
          <a:blip r:embed="rId300">
            <a:alphaModFix/>
          </a:blip>
          <a:srcRect b="0" l="0" r="0" t="0"/>
          <a:stretch/>
        </p:blipFill>
        <p:spPr>
          <a:xfrm>
            <a:off x="2772287" y="2663844"/>
            <a:ext cx="40186" cy="528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8" name="Google Shape;978;p4"/>
          <p:cNvPicPr preferRelativeResize="0"/>
          <p:nvPr/>
        </p:nvPicPr>
        <p:blipFill rotWithShape="1">
          <a:blip r:embed="rId301">
            <a:alphaModFix/>
          </a:blip>
          <a:srcRect b="0" l="0" r="0" t="0"/>
          <a:stretch/>
        </p:blipFill>
        <p:spPr>
          <a:xfrm>
            <a:off x="2868432" y="2639414"/>
            <a:ext cx="56754" cy="56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9" name="Google Shape;979;p4"/>
          <p:cNvPicPr preferRelativeResize="0"/>
          <p:nvPr/>
        </p:nvPicPr>
        <p:blipFill rotWithShape="1">
          <a:blip r:embed="rId302">
            <a:alphaModFix/>
          </a:blip>
          <a:srcRect b="0" l="0" r="0" t="0"/>
          <a:stretch/>
        </p:blipFill>
        <p:spPr>
          <a:xfrm>
            <a:off x="2866486" y="2637451"/>
            <a:ext cx="60698" cy="610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0" name="Google Shape;980;p4"/>
          <p:cNvPicPr preferRelativeResize="0"/>
          <p:nvPr/>
        </p:nvPicPr>
        <p:blipFill rotWithShape="1">
          <a:blip r:embed="rId303">
            <a:alphaModFix/>
          </a:blip>
          <a:srcRect b="0" l="0" r="0" t="0"/>
          <a:stretch/>
        </p:blipFill>
        <p:spPr>
          <a:xfrm>
            <a:off x="2870437" y="2641420"/>
            <a:ext cx="40186" cy="528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1" name="Google Shape;981;p4"/>
          <p:cNvPicPr preferRelativeResize="0"/>
          <p:nvPr/>
        </p:nvPicPr>
        <p:blipFill rotWithShape="1">
          <a:blip r:embed="rId304">
            <a:alphaModFix/>
          </a:blip>
          <a:srcRect b="0" l="0" r="0" t="0"/>
          <a:stretch/>
        </p:blipFill>
        <p:spPr>
          <a:xfrm>
            <a:off x="2836917" y="2697473"/>
            <a:ext cx="29883" cy="18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2" name="Google Shape;982;p4"/>
          <p:cNvPicPr preferRelativeResize="0"/>
          <p:nvPr/>
        </p:nvPicPr>
        <p:blipFill rotWithShape="1">
          <a:blip r:embed="rId305">
            <a:alphaModFix/>
          </a:blip>
          <a:srcRect b="0" l="0" r="0" t="0"/>
          <a:stretch/>
        </p:blipFill>
        <p:spPr>
          <a:xfrm>
            <a:off x="2795693" y="2720541"/>
            <a:ext cx="15109" cy="151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3" name="Google Shape;983;p4"/>
          <p:cNvPicPr preferRelativeResize="0"/>
          <p:nvPr/>
        </p:nvPicPr>
        <p:blipFill rotWithShape="1">
          <a:blip r:embed="rId306">
            <a:alphaModFix/>
          </a:blip>
          <a:srcRect b="0" l="0" r="0" t="0"/>
          <a:stretch/>
        </p:blipFill>
        <p:spPr>
          <a:xfrm>
            <a:off x="2896460" y="2697941"/>
            <a:ext cx="15109" cy="151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4" name="Google Shape;984;p4"/>
          <p:cNvPicPr preferRelativeResize="0"/>
          <p:nvPr/>
        </p:nvPicPr>
        <p:blipFill rotWithShape="1">
          <a:blip r:embed="rId307">
            <a:alphaModFix/>
          </a:blip>
          <a:srcRect b="0" l="0" r="0" t="0"/>
          <a:stretch/>
        </p:blipFill>
        <p:spPr>
          <a:xfrm>
            <a:off x="2840247" y="2871617"/>
            <a:ext cx="107182" cy="36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5" name="Google Shape;985;p4"/>
          <p:cNvPicPr preferRelativeResize="0"/>
          <p:nvPr/>
        </p:nvPicPr>
        <p:blipFill rotWithShape="1">
          <a:blip r:embed="rId308">
            <a:alphaModFix/>
          </a:blip>
          <a:srcRect b="0" l="0" r="0" t="0"/>
          <a:stretch/>
        </p:blipFill>
        <p:spPr>
          <a:xfrm>
            <a:off x="2829064" y="2826234"/>
            <a:ext cx="113795" cy="389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6" name="Google Shape;986;p4"/>
          <p:cNvPicPr preferRelativeResize="0"/>
          <p:nvPr/>
        </p:nvPicPr>
        <p:blipFill rotWithShape="1">
          <a:blip r:embed="rId309">
            <a:alphaModFix/>
          </a:blip>
          <a:srcRect b="0" l="0" r="0" t="0"/>
          <a:stretch/>
        </p:blipFill>
        <p:spPr>
          <a:xfrm>
            <a:off x="2826827" y="2789238"/>
            <a:ext cx="102945" cy="36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7" name="Google Shape;987;p4"/>
          <p:cNvPicPr preferRelativeResize="0"/>
          <p:nvPr/>
        </p:nvPicPr>
        <p:blipFill rotWithShape="1">
          <a:blip r:embed="rId310">
            <a:alphaModFix/>
          </a:blip>
          <a:srcRect b="0" l="0" r="0" t="0"/>
          <a:stretch/>
        </p:blipFill>
        <p:spPr>
          <a:xfrm>
            <a:off x="2914900" y="2986348"/>
            <a:ext cx="104991" cy="691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8" name="Google Shape;988;p4"/>
          <p:cNvPicPr preferRelativeResize="0"/>
          <p:nvPr/>
        </p:nvPicPr>
        <p:blipFill rotWithShape="1">
          <a:blip r:embed="rId311">
            <a:alphaModFix/>
          </a:blip>
          <a:srcRect b="0" l="0" r="0" t="0"/>
          <a:stretch/>
        </p:blipFill>
        <p:spPr>
          <a:xfrm>
            <a:off x="2949104" y="3020783"/>
            <a:ext cx="81732" cy="585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9" name="Google Shape;989;p4"/>
          <p:cNvPicPr preferRelativeResize="0"/>
          <p:nvPr/>
        </p:nvPicPr>
        <p:blipFill rotWithShape="1">
          <a:blip r:embed="rId312">
            <a:alphaModFix/>
          </a:blip>
          <a:srcRect b="0" l="0" r="0" t="0"/>
          <a:stretch/>
        </p:blipFill>
        <p:spPr>
          <a:xfrm>
            <a:off x="2893724" y="2951314"/>
            <a:ext cx="109155" cy="714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0" name="Google Shape;990;p4"/>
          <p:cNvPicPr preferRelativeResize="0"/>
          <p:nvPr/>
        </p:nvPicPr>
        <p:blipFill rotWithShape="1">
          <a:blip r:embed="rId313">
            <a:alphaModFix/>
          </a:blip>
          <a:srcRect b="0" l="0" r="0" t="0"/>
          <a:stretch/>
        </p:blipFill>
        <p:spPr>
          <a:xfrm>
            <a:off x="2724258" y="2703491"/>
            <a:ext cx="116103" cy="92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1" name="Google Shape;991;p4"/>
          <p:cNvPicPr preferRelativeResize="0"/>
          <p:nvPr/>
        </p:nvPicPr>
        <p:blipFill rotWithShape="1">
          <a:blip r:embed="rId314">
            <a:alphaModFix/>
          </a:blip>
          <a:srcRect b="0" l="0" r="0" t="0"/>
          <a:stretch/>
        </p:blipFill>
        <p:spPr>
          <a:xfrm>
            <a:off x="2719287" y="2686819"/>
            <a:ext cx="11330" cy="22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2" name="Google Shape;992;p4"/>
          <p:cNvPicPr preferRelativeResize="0"/>
          <p:nvPr/>
        </p:nvPicPr>
        <p:blipFill rotWithShape="1">
          <a:blip r:embed="rId315">
            <a:alphaModFix/>
          </a:blip>
          <a:srcRect b="0" l="0" r="0" t="0"/>
          <a:stretch/>
        </p:blipFill>
        <p:spPr>
          <a:xfrm>
            <a:off x="2710162" y="2696043"/>
            <a:ext cx="19581" cy="151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3" name="Google Shape;993;p4"/>
          <p:cNvPicPr preferRelativeResize="0"/>
          <p:nvPr/>
        </p:nvPicPr>
        <p:blipFill rotWithShape="1">
          <a:blip r:embed="rId316">
            <a:alphaModFix/>
          </a:blip>
          <a:srcRect b="0" l="0" r="0" t="0"/>
          <a:stretch/>
        </p:blipFill>
        <p:spPr>
          <a:xfrm>
            <a:off x="2988404" y="2951265"/>
            <a:ext cx="100883" cy="145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4" name="Google Shape;994;p4"/>
          <p:cNvPicPr preferRelativeResize="0"/>
          <p:nvPr/>
        </p:nvPicPr>
        <p:blipFill rotWithShape="1">
          <a:blip r:embed="rId317">
            <a:alphaModFix/>
          </a:blip>
          <a:srcRect b="0" l="0" r="0" t="0"/>
          <a:stretch/>
        </p:blipFill>
        <p:spPr>
          <a:xfrm>
            <a:off x="3079495" y="3092735"/>
            <a:ext cx="11981" cy="202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5" name="Google Shape;995;p4"/>
          <p:cNvPicPr preferRelativeResize="0"/>
          <p:nvPr/>
        </p:nvPicPr>
        <p:blipFill rotWithShape="1">
          <a:blip r:embed="rId318">
            <a:alphaModFix/>
          </a:blip>
          <a:srcRect b="0" l="0" r="0" t="0"/>
          <a:stretch/>
        </p:blipFill>
        <p:spPr>
          <a:xfrm>
            <a:off x="3087021" y="3091948"/>
            <a:ext cx="12410" cy="18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6" name="Google Shape;996;p4"/>
          <p:cNvPicPr preferRelativeResize="0"/>
          <p:nvPr/>
        </p:nvPicPr>
        <p:blipFill rotWithShape="1">
          <a:blip r:embed="rId319">
            <a:alphaModFix/>
          </a:blip>
          <a:srcRect b="0" l="0" r="0" t="0"/>
          <a:stretch/>
        </p:blipFill>
        <p:spPr>
          <a:xfrm>
            <a:off x="2886411" y="2986934"/>
            <a:ext cx="86359" cy="1549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7" name="Google Shape;997;p4"/>
          <p:cNvPicPr preferRelativeResize="0"/>
          <p:nvPr/>
        </p:nvPicPr>
        <p:blipFill rotWithShape="1">
          <a:blip r:embed="rId320">
            <a:alphaModFix/>
          </a:blip>
          <a:srcRect b="0" l="0" r="0" t="0"/>
          <a:stretch/>
        </p:blipFill>
        <p:spPr>
          <a:xfrm>
            <a:off x="2969365" y="3137464"/>
            <a:ext cx="21380" cy="73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8" name="Google Shape;998;p4"/>
          <p:cNvPicPr preferRelativeResize="0"/>
          <p:nvPr/>
        </p:nvPicPr>
        <p:blipFill rotWithShape="1">
          <a:blip r:embed="rId321">
            <a:alphaModFix/>
          </a:blip>
          <a:srcRect b="0" l="0" r="0" t="0"/>
          <a:stretch/>
        </p:blipFill>
        <p:spPr>
          <a:xfrm>
            <a:off x="2967046" y="3139681"/>
            <a:ext cx="13176" cy="18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9" name="Google Shape;999;p4"/>
          <p:cNvPicPr preferRelativeResize="0"/>
          <p:nvPr/>
        </p:nvPicPr>
        <p:blipFill rotWithShape="1">
          <a:blip r:embed="rId322">
            <a:alphaModFix/>
          </a:blip>
          <a:srcRect b="0" l="0" r="0" t="0"/>
          <a:stretch/>
        </p:blipFill>
        <p:spPr>
          <a:xfrm>
            <a:off x="2920306" y="2850638"/>
            <a:ext cx="122840" cy="552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0" name="Google Shape;1000;p4"/>
          <p:cNvPicPr preferRelativeResize="0"/>
          <p:nvPr/>
        </p:nvPicPr>
        <p:blipFill rotWithShape="1">
          <a:blip r:embed="rId323">
            <a:alphaModFix/>
          </a:blip>
          <a:srcRect b="0" l="0" r="0" t="0"/>
          <a:stretch/>
        </p:blipFill>
        <p:spPr>
          <a:xfrm>
            <a:off x="3038411" y="2838958"/>
            <a:ext cx="11856" cy="17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1" name="Google Shape;1001;p4"/>
          <p:cNvPicPr preferRelativeResize="0"/>
          <p:nvPr/>
        </p:nvPicPr>
        <p:blipFill rotWithShape="1">
          <a:blip r:embed="rId324">
            <a:alphaModFix/>
          </a:blip>
          <a:srcRect b="0" l="0" r="0" t="0"/>
          <a:stretch/>
        </p:blipFill>
        <p:spPr>
          <a:xfrm>
            <a:off x="3038516" y="2849172"/>
            <a:ext cx="15655" cy="90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2" name="Google Shape;1002;p4"/>
          <p:cNvPicPr preferRelativeResize="0"/>
          <p:nvPr/>
        </p:nvPicPr>
        <p:blipFill rotWithShape="1">
          <a:blip r:embed="rId325">
            <a:alphaModFix/>
          </a:blip>
          <a:srcRect b="0" l="0" r="0" t="0"/>
          <a:stretch/>
        </p:blipFill>
        <p:spPr>
          <a:xfrm>
            <a:off x="2735611" y="2905692"/>
            <a:ext cx="132948" cy="16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3" name="Google Shape;1003;p4"/>
          <p:cNvPicPr preferRelativeResize="0"/>
          <p:nvPr/>
        </p:nvPicPr>
        <p:blipFill rotWithShape="1">
          <a:blip r:embed="rId326">
            <a:alphaModFix/>
          </a:blip>
          <a:srcRect b="0" l="0" r="0" t="0"/>
          <a:stretch/>
        </p:blipFill>
        <p:spPr>
          <a:xfrm>
            <a:off x="2723979" y="2904666"/>
            <a:ext cx="16344" cy="13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4" name="Google Shape;1004;p4"/>
          <p:cNvPicPr preferRelativeResize="0"/>
          <p:nvPr/>
        </p:nvPicPr>
        <p:blipFill rotWithShape="1">
          <a:blip r:embed="rId327">
            <a:alphaModFix/>
          </a:blip>
          <a:srcRect b="0" l="0" r="0" t="0"/>
          <a:stretch/>
        </p:blipFill>
        <p:spPr>
          <a:xfrm>
            <a:off x="2727147" y="2911236"/>
            <a:ext cx="12752" cy="125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5" name="Google Shape;1005;p4"/>
          <p:cNvPicPr preferRelativeResize="0"/>
          <p:nvPr/>
        </p:nvPicPr>
        <p:blipFill rotWithShape="1">
          <a:blip r:embed="rId328">
            <a:alphaModFix/>
          </a:blip>
          <a:srcRect b="0" l="0" r="0" t="0"/>
          <a:stretch/>
        </p:blipFill>
        <p:spPr>
          <a:xfrm>
            <a:off x="2797418" y="2678909"/>
            <a:ext cx="18321" cy="183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6" name="Google Shape;1006;p4"/>
          <p:cNvPicPr preferRelativeResize="0"/>
          <p:nvPr/>
        </p:nvPicPr>
        <p:blipFill rotWithShape="1">
          <a:blip r:embed="rId329">
            <a:alphaModFix/>
          </a:blip>
          <a:srcRect b="0" l="0" r="0" t="0"/>
          <a:stretch/>
        </p:blipFill>
        <p:spPr>
          <a:xfrm>
            <a:off x="2895627" y="2656306"/>
            <a:ext cx="18321" cy="183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7" name="Google Shape;1007;p4"/>
          <p:cNvPicPr preferRelativeResize="0"/>
          <p:nvPr/>
        </p:nvPicPr>
        <p:blipFill rotWithShape="1">
          <a:blip r:embed="rId330">
            <a:alphaModFix/>
          </a:blip>
          <a:srcRect b="0" l="0" r="0" t="0"/>
          <a:stretch/>
        </p:blipFill>
        <p:spPr>
          <a:xfrm>
            <a:off x="2885973" y="2915382"/>
            <a:ext cx="62040" cy="315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8" name="Google Shape;1008;p4"/>
          <p:cNvPicPr preferRelativeResize="0"/>
          <p:nvPr/>
        </p:nvPicPr>
        <p:blipFill rotWithShape="1">
          <a:blip r:embed="rId331">
            <a:alphaModFix/>
          </a:blip>
          <a:srcRect b="0" l="0" r="0" t="0"/>
          <a:stretch/>
        </p:blipFill>
        <p:spPr>
          <a:xfrm>
            <a:off x="2841506" y="2756911"/>
            <a:ext cx="55980" cy="166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9" name="Google Shape;1009;p4"/>
          <p:cNvPicPr preferRelativeResize="0"/>
          <p:nvPr/>
        </p:nvPicPr>
        <p:blipFill rotWithShape="1">
          <a:blip r:embed="rId332">
            <a:alphaModFix/>
          </a:blip>
          <a:srcRect b="0" l="0" r="0" t="0"/>
          <a:stretch/>
        </p:blipFill>
        <p:spPr>
          <a:xfrm>
            <a:off x="2822418" y="2648049"/>
            <a:ext cx="8525" cy="175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0" name="Google Shape;1010;p4"/>
          <p:cNvPicPr preferRelativeResize="0"/>
          <p:nvPr/>
        </p:nvPicPr>
        <p:blipFill rotWithShape="1">
          <a:blip r:embed="rId333">
            <a:alphaModFix/>
          </a:blip>
          <a:srcRect b="0" l="0" r="0" t="0"/>
          <a:stretch/>
        </p:blipFill>
        <p:spPr>
          <a:xfrm>
            <a:off x="2837599" y="2647587"/>
            <a:ext cx="5501" cy="135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1" name="Google Shape;1011;p4"/>
          <p:cNvPicPr preferRelativeResize="0"/>
          <p:nvPr/>
        </p:nvPicPr>
        <p:blipFill rotWithShape="1">
          <a:blip r:embed="rId334">
            <a:alphaModFix/>
          </a:blip>
          <a:srcRect b="0" l="0" r="0" t="0"/>
          <a:stretch/>
        </p:blipFill>
        <p:spPr>
          <a:xfrm>
            <a:off x="2855528" y="2642670"/>
            <a:ext cx="4534" cy="144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2" name="Google Shape;1012;p4"/>
          <p:cNvPicPr preferRelativeResize="0"/>
          <p:nvPr/>
        </p:nvPicPr>
        <p:blipFill rotWithShape="1">
          <a:blip r:embed="rId217">
            <a:alphaModFix/>
          </a:blip>
          <a:srcRect b="0" l="0" r="0" t="0"/>
          <a:stretch/>
        </p:blipFill>
        <p:spPr>
          <a:xfrm>
            <a:off x="2851782" y="2668743"/>
            <a:ext cx="4239" cy="109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3" name="Google Shape;1013;p4"/>
          <p:cNvPicPr preferRelativeResize="0"/>
          <p:nvPr/>
        </p:nvPicPr>
        <p:blipFill rotWithShape="1">
          <a:blip r:embed="rId333">
            <a:alphaModFix/>
          </a:blip>
          <a:srcRect b="0" l="0" r="0" t="0"/>
          <a:stretch/>
        </p:blipFill>
        <p:spPr>
          <a:xfrm>
            <a:off x="2838373" y="2673124"/>
            <a:ext cx="5175" cy="94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4" name="Google Shape;1014;p4"/>
          <p:cNvPicPr preferRelativeResize="0"/>
          <p:nvPr/>
        </p:nvPicPr>
        <p:blipFill rotWithShape="1">
          <a:blip r:embed="rId335">
            <a:alphaModFix/>
          </a:blip>
          <a:srcRect b="0" l="0" r="0" t="0"/>
          <a:stretch/>
        </p:blipFill>
        <p:spPr>
          <a:xfrm>
            <a:off x="2845419" y="2486143"/>
            <a:ext cx="128831" cy="1504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5" name="Google Shape;1015;p4"/>
          <p:cNvPicPr preferRelativeResize="0"/>
          <p:nvPr/>
        </p:nvPicPr>
        <p:blipFill rotWithShape="1">
          <a:blip r:embed="rId336">
            <a:alphaModFix/>
          </a:blip>
          <a:srcRect b="0" l="0" r="0" t="0"/>
          <a:stretch/>
        </p:blipFill>
        <p:spPr>
          <a:xfrm>
            <a:off x="2669576" y="2512287"/>
            <a:ext cx="156352" cy="1306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6" name="Google Shape;1016;p4"/>
          <p:cNvPicPr preferRelativeResize="0"/>
          <p:nvPr/>
        </p:nvPicPr>
        <p:blipFill rotWithShape="1">
          <a:blip r:embed="rId337">
            <a:alphaModFix/>
          </a:blip>
          <a:srcRect b="0" l="0" r="0" t="0"/>
          <a:stretch/>
        </p:blipFill>
        <p:spPr>
          <a:xfrm>
            <a:off x="2605966" y="2764200"/>
            <a:ext cx="11243" cy="116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7" name="Google Shape;1017;p4"/>
          <p:cNvPicPr preferRelativeResize="0"/>
          <p:nvPr/>
        </p:nvPicPr>
        <p:blipFill rotWithShape="1">
          <a:blip r:embed="rId338">
            <a:alphaModFix/>
          </a:blip>
          <a:srcRect b="0" l="0" r="0" t="0"/>
          <a:stretch/>
        </p:blipFill>
        <p:spPr>
          <a:xfrm>
            <a:off x="2622116" y="2850976"/>
            <a:ext cx="12849" cy="13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8" name="Google Shape;1018;p4"/>
          <p:cNvPicPr preferRelativeResize="0"/>
          <p:nvPr/>
        </p:nvPicPr>
        <p:blipFill rotWithShape="1">
          <a:blip r:embed="rId339">
            <a:alphaModFix/>
          </a:blip>
          <a:srcRect b="0" l="0" r="0" t="0"/>
          <a:stretch/>
        </p:blipFill>
        <p:spPr>
          <a:xfrm>
            <a:off x="2651041" y="2930736"/>
            <a:ext cx="14365" cy="148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9" name="Google Shape;1019;p4"/>
          <p:cNvPicPr preferRelativeResize="0"/>
          <p:nvPr/>
        </p:nvPicPr>
        <p:blipFill rotWithShape="1">
          <a:blip r:embed="rId340">
            <a:alphaModFix/>
          </a:blip>
          <a:srcRect b="0" l="0" r="0" t="0"/>
          <a:stretch/>
        </p:blipFill>
        <p:spPr>
          <a:xfrm>
            <a:off x="2715269" y="2992534"/>
            <a:ext cx="8923" cy="9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0" name="Google Shape;1020;p4"/>
          <p:cNvPicPr preferRelativeResize="0"/>
          <p:nvPr/>
        </p:nvPicPr>
        <p:blipFill rotWithShape="1">
          <a:blip r:embed="rId341">
            <a:alphaModFix/>
          </a:blip>
          <a:srcRect b="0" l="0" r="0" t="0"/>
          <a:stretch/>
        </p:blipFill>
        <p:spPr>
          <a:xfrm>
            <a:off x="2620435" y="2716678"/>
            <a:ext cx="2052" cy="21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1" name="Google Shape;1021;p4"/>
          <p:cNvPicPr preferRelativeResize="0"/>
          <p:nvPr/>
        </p:nvPicPr>
        <p:blipFill rotWithShape="1">
          <a:blip r:embed="rId342">
            <a:alphaModFix/>
          </a:blip>
          <a:srcRect b="0" l="0" r="0" t="0"/>
          <a:stretch/>
        </p:blipFill>
        <p:spPr>
          <a:xfrm>
            <a:off x="3115454" y="2570122"/>
            <a:ext cx="12313" cy="127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2" name="Google Shape;1022;p4"/>
          <p:cNvPicPr preferRelativeResize="0"/>
          <p:nvPr/>
        </p:nvPicPr>
        <p:blipFill rotWithShape="1">
          <a:blip r:embed="rId343">
            <a:alphaModFix/>
          </a:blip>
          <a:srcRect b="0" l="0" r="0" t="0"/>
          <a:stretch/>
        </p:blipFill>
        <p:spPr>
          <a:xfrm>
            <a:off x="3077036" y="2531746"/>
            <a:ext cx="7179" cy="78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3" name="Google Shape;1023;p4"/>
          <p:cNvPicPr preferRelativeResize="0"/>
          <p:nvPr/>
        </p:nvPicPr>
        <p:blipFill rotWithShape="1">
          <a:blip r:embed="rId344">
            <a:alphaModFix/>
          </a:blip>
          <a:srcRect b="0" l="0" r="0" t="0"/>
          <a:stretch/>
        </p:blipFill>
        <p:spPr>
          <a:xfrm>
            <a:off x="3154654" y="2641733"/>
            <a:ext cx="15882" cy="16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4" name="Google Shape;1024;p4"/>
          <p:cNvPicPr preferRelativeResize="0"/>
          <p:nvPr/>
        </p:nvPicPr>
        <p:blipFill rotWithShape="1">
          <a:blip r:embed="rId345">
            <a:alphaModFix/>
          </a:blip>
          <a:srcRect b="0" l="0" r="0" t="0"/>
          <a:stretch/>
        </p:blipFill>
        <p:spPr>
          <a:xfrm>
            <a:off x="3167950" y="2748555"/>
            <a:ext cx="17489" cy="17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5" name="Google Shape;1025;p4"/>
          <p:cNvPicPr preferRelativeResize="0"/>
          <p:nvPr/>
        </p:nvPicPr>
        <p:blipFill rotWithShape="1">
          <a:blip r:embed="rId346">
            <a:alphaModFix/>
          </a:blip>
          <a:srcRect b="0" l="0" r="0" t="0"/>
          <a:stretch/>
        </p:blipFill>
        <p:spPr>
          <a:xfrm>
            <a:off x="3148021" y="3017993"/>
            <a:ext cx="29579" cy="296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6" name="Google Shape;1026;p4"/>
          <p:cNvPicPr preferRelativeResize="0"/>
          <p:nvPr/>
        </p:nvPicPr>
        <p:blipFill rotWithShape="1">
          <a:blip r:embed="rId347">
            <a:alphaModFix/>
          </a:blip>
          <a:srcRect b="0" l="0" r="0" t="0"/>
          <a:stretch/>
        </p:blipFill>
        <p:spPr>
          <a:xfrm>
            <a:off x="2818714" y="3125884"/>
            <a:ext cx="25578" cy="255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7" name="Google Shape;1027;p4"/>
          <p:cNvPicPr preferRelativeResize="0"/>
          <p:nvPr/>
        </p:nvPicPr>
        <p:blipFill rotWithShape="1">
          <a:blip r:embed="rId348">
            <a:alphaModFix/>
          </a:blip>
          <a:srcRect b="0" l="0" r="0" t="0"/>
          <a:stretch/>
        </p:blipFill>
        <p:spPr>
          <a:xfrm>
            <a:off x="5296562" y="1333500"/>
            <a:ext cx="1163019" cy="11320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8" name="Google Shape;1028;p4"/>
          <p:cNvPicPr preferRelativeResize="0"/>
          <p:nvPr/>
        </p:nvPicPr>
        <p:blipFill rotWithShape="1">
          <a:blip r:embed="rId349">
            <a:alphaModFix/>
          </a:blip>
          <a:srcRect b="0" l="0" r="0" t="0"/>
          <a:stretch/>
        </p:blipFill>
        <p:spPr>
          <a:xfrm>
            <a:off x="8637323" y="3200400"/>
            <a:ext cx="406208" cy="533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9" name="Google Shape;1029;p4"/>
          <p:cNvPicPr preferRelativeResize="0"/>
          <p:nvPr/>
        </p:nvPicPr>
        <p:blipFill rotWithShape="1">
          <a:blip r:embed="rId350">
            <a:alphaModFix/>
          </a:blip>
          <a:srcRect b="0" l="0" r="0" t="0"/>
          <a:stretch/>
        </p:blipFill>
        <p:spPr>
          <a:xfrm>
            <a:off x="8813314" y="3247916"/>
            <a:ext cx="200162" cy="482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0" name="Google Shape;1030;p4"/>
          <p:cNvPicPr preferRelativeResize="0"/>
          <p:nvPr/>
        </p:nvPicPr>
        <p:blipFill rotWithShape="1">
          <a:blip r:embed="rId351">
            <a:alphaModFix/>
          </a:blip>
          <a:srcRect b="0" l="0" r="0" t="0"/>
          <a:stretch/>
        </p:blipFill>
        <p:spPr>
          <a:xfrm>
            <a:off x="8642000" y="3222746"/>
            <a:ext cx="382537" cy="3908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1" name="Google Shape;1031;p4"/>
          <p:cNvPicPr preferRelativeResize="0"/>
          <p:nvPr/>
        </p:nvPicPr>
        <p:blipFill rotWithShape="1">
          <a:blip r:embed="rId352">
            <a:alphaModFix/>
          </a:blip>
          <a:srcRect b="0" l="0" r="0" t="0"/>
          <a:stretch/>
        </p:blipFill>
        <p:spPr>
          <a:xfrm>
            <a:off x="8663528" y="3328445"/>
            <a:ext cx="377638" cy="3142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2" name="Google Shape;1032;p4"/>
          <p:cNvPicPr preferRelativeResize="0"/>
          <p:nvPr/>
        </p:nvPicPr>
        <p:blipFill rotWithShape="1">
          <a:blip r:embed="rId353">
            <a:alphaModFix/>
          </a:blip>
          <a:srcRect b="0" l="0" r="0" t="0"/>
          <a:stretch/>
        </p:blipFill>
        <p:spPr>
          <a:xfrm>
            <a:off x="8679514" y="3465835"/>
            <a:ext cx="356999" cy="209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3" name="Google Shape;1033;p4"/>
          <p:cNvPicPr preferRelativeResize="0"/>
          <p:nvPr/>
        </p:nvPicPr>
        <p:blipFill rotWithShape="1">
          <a:blip r:embed="rId354">
            <a:alphaModFix/>
          </a:blip>
          <a:srcRect b="0" l="0" r="0" t="0"/>
          <a:stretch/>
        </p:blipFill>
        <p:spPr>
          <a:xfrm>
            <a:off x="8678036" y="3620573"/>
            <a:ext cx="304179" cy="907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4" name="Google Shape;1034;p4"/>
          <p:cNvPicPr preferRelativeResize="0"/>
          <p:nvPr/>
        </p:nvPicPr>
        <p:blipFill rotWithShape="1">
          <a:blip r:embed="rId355">
            <a:alphaModFix/>
          </a:blip>
          <a:srcRect b="0" l="0" r="0" t="0"/>
          <a:stretch/>
        </p:blipFill>
        <p:spPr>
          <a:xfrm>
            <a:off x="8883312" y="3315022"/>
            <a:ext cx="50875" cy="507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5" name="Google Shape;1035;p4"/>
          <p:cNvPicPr preferRelativeResize="0"/>
          <p:nvPr/>
        </p:nvPicPr>
        <p:blipFill rotWithShape="1">
          <a:blip r:embed="rId356">
            <a:alphaModFix/>
          </a:blip>
          <a:srcRect b="0" l="0" r="0" t="0"/>
          <a:stretch/>
        </p:blipFill>
        <p:spPr>
          <a:xfrm>
            <a:off x="8924787" y="3398980"/>
            <a:ext cx="56479" cy="561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6" name="Google Shape;1036;p4"/>
          <p:cNvPicPr preferRelativeResize="0"/>
          <p:nvPr/>
        </p:nvPicPr>
        <p:blipFill rotWithShape="1">
          <a:blip r:embed="rId357">
            <a:alphaModFix/>
          </a:blip>
          <a:srcRect b="0" l="0" r="0" t="0"/>
          <a:stretch/>
        </p:blipFill>
        <p:spPr>
          <a:xfrm>
            <a:off x="8943023" y="3521032"/>
            <a:ext cx="51860" cy="559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7" name="Google Shape;1037;p4"/>
          <p:cNvPicPr preferRelativeResize="0"/>
          <p:nvPr/>
        </p:nvPicPr>
        <p:blipFill rotWithShape="1">
          <a:blip r:embed="rId358">
            <a:alphaModFix/>
          </a:blip>
          <a:srcRect b="0" l="0" r="0" t="0"/>
          <a:stretch/>
        </p:blipFill>
        <p:spPr>
          <a:xfrm>
            <a:off x="8640022" y="3435139"/>
            <a:ext cx="64539" cy="1667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8" name="Google Shape;1038;p4"/>
          <p:cNvPicPr preferRelativeResize="0"/>
          <p:nvPr/>
        </p:nvPicPr>
        <p:blipFill rotWithShape="1">
          <a:blip r:embed="rId359">
            <a:alphaModFix/>
          </a:blip>
          <a:srcRect b="0" l="0" r="0" t="0"/>
          <a:stretch/>
        </p:blipFill>
        <p:spPr>
          <a:xfrm>
            <a:off x="8692939" y="3415184"/>
            <a:ext cx="12377" cy="272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9" name="Google Shape;1039;p4"/>
          <p:cNvPicPr preferRelativeResize="0"/>
          <p:nvPr/>
        </p:nvPicPr>
        <p:blipFill rotWithShape="1">
          <a:blip r:embed="rId360">
            <a:alphaModFix/>
          </a:blip>
          <a:srcRect b="0" l="0" r="0" t="0"/>
          <a:stretch/>
        </p:blipFill>
        <p:spPr>
          <a:xfrm>
            <a:off x="8699007" y="3418154"/>
            <a:ext cx="14640" cy="25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0" name="Google Shape;1040;p4"/>
          <p:cNvPicPr preferRelativeResize="0"/>
          <p:nvPr/>
        </p:nvPicPr>
        <p:blipFill rotWithShape="1">
          <a:blip r:embed="rId361">
            <a:alphaModFix/>
          </a:blip>
          <a:srcRect b="0" l="0" r="0" t="0"/>
          <a:stretch/>
        </p:blipFill>
        <p:spPr>
          <a:xfrm>
            <a:off x="8843371" y="3269357"/>
            <a:ext cx="36319" cy="392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1" name="Google Shape;1041;p4"/>
          <p:cNvPicPr preferRelativeResize="0"/>
          <p:nvPr/>
        </p:nvPicPr>
        <p:blipFill rotWithShape="1">
          <a:blip r:embed="rId362">
            <a:alphaModFix/>
          </a:blip>
          <a:srcRect b="0" l="0" r="0" t="0"/>
          <a:stretch/>
        </p:blipFill>
        <p:spPr>
          <a:xfrm>
            <a:off x="8650064" y="3513162"/>
            <a:ext cx="152635" cy="99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2" name="Google Shape;1042;p4"/>
          <p:cNvPicPr preferRelativeResize="0"/>
          <p:nvPr/>
        </p:nvPicPr>
        <p:blipFill rotWithShape="1">
          <a:blip r:embed="rId363">
            <a:alphaModFix/>
          </a:blip>
          <a:srcRect b="0" l="0" r="0" t="0"/>
          <a:stretch/>
        </p:blipFill>
        <p:spPr>
          <a:xfrm>
            <a:off x="8657439" y="3571956"/>
            <a:ext cx="178429" cy="79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3" name="Google Shape;1043;p4"/>
          <p:cNvPicPr preferRelativeResize="0"/>
          <p:nvPr/>
        </p:nvPicPr>
        <p:blipFill rotWithShape="1">
          <a:blip r:embed="rId364">
            <a:alphaModFix/>
          </a:blip>
          <a:srcRect b="0" l="0" r="0" t="0"/>
          <a:stretch/>
        </p:blipFill>
        <p:spPr>
          <a:xfrm>
            <a:off x="8658225" y="3645390"/>
            <a:ext cx="202071" cy="42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4" name="Google Shape;1044;p4"/>
          <p:cNvPicPr preferRelativeResize="0"/>
          <p:nvPr/>
        </p:nvPicPr>
        <p:blipFill rotWithShape="1">
          <a:blip r:embed="rId365">
            <a:alphaModFix/>
          </a:blip>
          <a:srcRect b="0" l="0" r="0" t="0"/>
          <a:stretch/>
        </p:blipFill>
        <p:spPr>
          <a:xfrm>
            <a:off x="8693261" y="3724483"/>
            <a:ext cx="346690" cy="2697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5" name="Google Shape;1045;p4"/>
          <p:cNvPicPr preferRelativeResize="0"/>
          <p:nvPr/>
        </p:nvPicPr>
        <p:blipFill rotWithShape="1">
          <a:blip r:embed="rId366">
            <a:alphaModFix/>
          </a:blip>
          <a:srcRect b="0" l="0" r="0" t="0"/>
          <a:stretch/>
        </p:blipFill>
        <p:spPr>
          <a:xfrm>
            <a:off x="8696632" y="3724123"/>
            <a:ext cx="208296" cy="1583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6" name="Google Shape;1046;p4"/>
          <p:cNvPicPr preferRelativeResize="0"/>
          <p:nvPr/>
        </p:nvPicPr>
        <p:blipFill rotWithShape="1">
          <a:blip r:embed="rId367">
            <a:alphaModFix/>
          </a:blip>
          <a:srcRect b="0" l="0" r="0" t="0"/>
          <a:stretch/>
        </p:blipFill>
        <p:spPr>
          <a:xfrm>
            <a:off x="8906737" y="3841722"/>
            <a:ext cx="82894" cy="771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7" name="Google Shape;1047;p4"/>
          <p:cNvPicPr preferRelativeResize="0"/>
          <p:nvPr/>
        </p:nvPicPr>
        <p:blipFill rotWithShape="1">
          <a:blip r:embed="rId368">
            <a:alphaModFix/>
          </a:blip>
          <a:srcRect b="0" l="0" r="0" t="0"/>
          <a:stretch/>
        </p:blipFill>
        <p:spPr>
          <a:xfrm>
            <a:off x="8690105" y="3734023"/>
            <a:ext cx="178511" cy="1104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8" name="Google Shape;1048;p4"/>
          <p:cNvPicPr preferRelativeResize="0"/>
          <p:nvPr/>
        </p:nvPicPr>
        <p:blipFill rotWithShape="1">
          <a:blip r:embed="rId369">
            <a:alphaModFix/>
          </a:blip>
          <a:srcRect b="0" l="0" r="0" t="0"/>
          <a:stretch/>
        </p:blipFill>
        <p:spPr>
          <a:xfrm>
            <a:off x="8470495" y="3749793"/>
            <a:ext cx="201568" cy="340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9" name="Google Shape;1049;p4"/>
          <p:cNvPicPr preferRelativeResize="0"/>
          <p:nvPr/>
        </p:nvPicPr>
        <p:blipFill rotWithShape="1">
          <a:blip r:embed="rId370">
            <a:alphaModFix/>
          </a:blip>
          <a:srcRect b="0" l="0" r="0" t="0"/>
          <a:stretch/>
        </p:blipFill>
        <p:spPr>
          <a:xfrm>
            <a:off x="8520284" y="3750847"/>
            <a:ext cx="140791" cy="207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0" name="Google Shape;1050;p4"/>
          <p:cNvPicPr preferRelativeResize="0"/>
          <p:nvPr/>
        </p:nvPicPr>
        <p:blipFill rotWithShape="1">
          <a:blip r:embed="rId371">
            <a:alphaModFix/>
          </a:blip>
          <a:srcRect b="0" l="0" r="0" t="0"/>
          <a:stretch/>
        </p:blipFill>
        <p:spPr>
          <a:xfrm>
            <a:off x="8529335" y="3981497"/>
            <a:ext cx="59991" cy="59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1" name="Google Shape;1051;p4"/>
          <p:cNvPicPr preferRelativeResize="0"/>
          <p:nvPr/>
        </p:nvPicPr>
        <p:blipFill rotWithShape="1">
          <a:blip r:embed="rId372">
            <a:alphaModFix/>
          </a:blip>
          <a:srcRect b="0" l="0" r="0" t="0"/>
          <a:stretch/>
        </p:blipFill>
        <p:spPr>
          <a:xfrm>
            <a:off x="8552631" y="3752881"/>
            <a:ext cx="83186" cy="1527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2" name="Google Shape;1052;p4"/>
          <p:cNvPicPr preferRelativeResize="0"/>
          <p:nvPr/>
        </p:nvPicPr>
        <p:blipFill rotWithShape="1">
          <a:blip r:embed="rId373">
            <a:alphaModFix/>
          </a:blip>
          <a:srcRect b="0" l="0" r="0" t="0"/>
          <a:stretch/>
        </p:blipFill>
        <p:spPr>
          <a:xfrm>
            <a:off x="8129016" y="3453795"/>
            <a:ext cx="474241" cy="414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3" name="Google Shape;1053;p4"/>
          <p:cNvPicPr preferRelativeResize="0"/>
          <p:nvPr/>
        </p:nvPicPr>
        <p:blipFill rotWithShape="1">
          <a:blip r:embed="rId374">
            <a:alphaModFix/>
          </a:blip>
          <a:srcRect b="0" l="0" r="0" t="0"/>
          <a:stretch/>
        </p:blipFill>
        <p:spPr>
          <a:xfrm>
            <a:off x="8249471" y="3469918"/>
            <a:ext cx="234091" cy="3981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4" name="Google Shape;1054;p4"/>
          <p:cNvPicPr preferRelativeResize="0"/>
          <p:nvPr/>
        </p:nvPicPr>
        <p:blipFill rotWithShape="1">
          <a:blip r:embed="rId375">
            <a:alphaModFix/>
          </a:blip>
          <a:srcRect b="0" l="0" r="0" t="0"/>
          <a:stretch/>
        </p:blipFill>
        <p:spPr>
          <a:xfrm>
            <a:off x="8129310" y="3492472"/>
            <a:ext cx="440853" cy="1400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5" name="Google Shape;1055;p4"/>
          <p:cNvPicPr preferRelativeResize="0"/>
          <p:nvPr/>
        </p:nvPicPr>
        <p:blipFill rotWithShape="1">
          <a:blip r:embed="rId376">
            <a:alphaModFix/>
          </a:blip>
          <a:srcRect b="0" l="0" r="0" t="0"/>
          <a:stretch/>
        </p:blipFill>
        <p:spPr>
          <a:xfrm>
            <a:off x="8151054" y="3589846"/>
            <a:ext cx="418402" cy="97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6" name="Google Shape;1056;p4"/>
          <p:cNvPicPr preferRelativeResize="0"/>
          <p:nvPr/>
        </p:nvPicPr>
        <p:blipFill rotWithShape="1">
          <a:blip r:embed="rId377">
            <a:alphaModFix/>
          </a:blip>
          <a:srcRect b="0" l="0" r="0" t="0"/>
          <a:stretch/>
        </p:blipFill>
        <p:spPr>
          <a:xfrm>
            <a:off x="8206697" y="3683344"/>
            <a:ext cx="352555" cy="46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7" name="Google Shape;1057;p4"/>
          <p:cNvPicPr preferRelativeResize="0"/>
          <p:nvPr/>
        </p:nvPicPr>
        <p:blipFill rotWithShape="1">
          <a:blip r:embed="rId378">
            <a:alphaModFix/>
          </a:blip>
          <a:srcRect b="0" l="0" r="0" t="0"/>
          <a:stretch/>
        </p:blipFill>
        <p:spPr>
          <a:xfrm>
            <a:off x="8273064" y="3713693"/>
            <a:ext cx="319639" cy="1032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8" name="Google Shape;1058;p4"/>
          <p:cNvPicPr preferRelativeResize="0"/>
          <p:nvPr/>
        </p:nvPicPr>
        <p:blipFill rotWithShape="1">
          <a:blip r:embed="rId379">
            <a:alphaModFix/>
          </a:blip>
          <a:srcRect b="0" l="0" r="0" t="0"/>
          <a:stretch/>
        </p:blipFill>
        <p:spPr>
          <a:xfrm>
            <a:off x="8268416" y="3543195"/>
            <a:ext cx="50876" cy="507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9" name="Google Shape;1059;p4"/>
          <p:cNvPicPr preferRelativeResize="0"/>
          <p:nvPr/>
        </p:nvPicPr>
        <p:blipFill rotWithShape="1">
          <a:blip r:embed="rId380">
            <a:alphaModFix/>
          </a:blip>
          <a:srcRect b="0" l="0" r="0" t="0"/>
          <a:stretch/>
        </p:blipFill>
        <p:spPr>
          <a:xfrm>
            <a:off x="8284288" y="3644218"/>
            <a:ext cx="56479" cy="561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0" name="Google Shape;1060;p4"/>
          <p:cNvPicPr preferRelativeResize="0"/>
          <p:nvPr/>
        </p:nvPicPr>
        <p:blipFill rotWithShape="1">
          <a:blip r:embed="rId381">
            <a:alphaModFix/>
          </a:blip>
          <a:srcRect b="0" l="0" r="0" t="0"/>
          <a:stretch/>
        </p:blipFill>
        <p:spPr>
          <a:xfrm>
            <a:off x="8323035" y="3742463"/>
            <a:ext cx="51860" cy="559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1" name="Google Shape;1061;p4"/>
          <p:cNvPicPr preferRelativeResize="0"/>
          <p:nvPr/>
        </p:nvPicPr>
        <p:blipFill rotWithShape="1">
          <a:blip r:embed="rId382">
            <a:alphaModFix/>
          </a:blip>
          <a:srcRect b="0" l="0" r="0" t="0"/>
          <a:stretch/>
        </p:blipFill>
        <p:spPr>
          <a:xfrm>
            <a:off x="8286745" y="3492066"/>
            <a:ext cx="32109" cy="228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2" name="Google Shape;1062;p4"/>
          <p:cNvPicPr preferRelativeResize="0"/>
          <p:nvPr/>
        </p:nvPicPr>
        <p:blipFill rotWithShape="1">
          <a:blip r:embed="rId383">
            <a:alphaModFix/>
          </a:blip>
          <a:srcRect b="0" l="0" r="0" t="0"/>
          <a:stretch/>
        </p:blipFill>
        <p:spPr>
          <a:xfrm>
            <a:off x="8491819" y="3395827"/>
            <a:ext cx="177670" cy="1702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3" name="Google Shape;1063;p4"/>
          <p:cNvPicPr preferRelativeResize="0"/>
          <p:nvPr/>
        </p:nvPicPr>
        <p:blipFill rotWithShape="1">
          <a:blip r:embed="rId384">
            <a:alphaModFix/>
          </a:blip>
          <a:srcRect b="0" l="0" r="0" t="0"/>
          <a:stretch/>
        </p:blipFill>
        <p:spPr>
          <a:xfrm>
            <a:off x="8382714" y="3603138"/>
            <a:ext cx="177931" cy="676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4" name="Google Shape;1064;p4"/>
          <p:cNvPicPr preferRelativeResize="0"/>
          <p:nvPr/>
        </p:nvPicPr>
        <p:blipFill rotWithShape="1">
          <a:blip r:embed="rId385">
            <a:alphaModFix/>
          </a:blip>
          <a:srcRect b="0" l="0" r="0" t="0"/>
          <a:stretch/>
        </p:blipFill>
        <p:spPr>
          <a:xfrm>
            <a:off x="8427886" y="3676538"/>
            <a:ext cx="140898" cy="314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5" name="Google Shape;1065;p4"/>
          <p:cNvPicPr preferRelativeResize="0"/>
          <p:nvPr/>
        </p:nvPicPr>
        <p:blipFill rotWithShape="1">
          <a:blip r:embed="rId386">
            <a:alphaModFix/>
          </a:blip>
          <a:srcRect b="0" l="0" r="0" t="0"/>
          <a:stretch/>
        </p:blipFill>
        <p:spPr>
          <a:xfrm>
            <a:off x="8464542" y="3686559"/>
            <a:ext cx="128945" cy="77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6" name="Google Shape;1066;p4"/>
          <p:cNvPicPr preferRelativeResize="0"/>
          <p:nvPr/>
        </p:nvPicPr>
        <p:blipFill rotWithShape="1">
          <a:blip r:embed="rId387">
            <a:alphaModFix/>
          </a:blip>
          <a:srcRect b="0" l="0" r="0" t="0"/>
          <a:stretch/>
        </p:blipFill>
        <p:spPr>
          <a:xfrm>
            <a:off x="8404802" y="3820390"/>
            <a:ext cx="34835" cy="375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7" name="Google Shape;1067;p4"/>
          <p:cNvPicPr preferRelativeResize="0"/>
          <p:nvPr/>
        </p:nvPicPr>
        <p:blipFill rotWithShape="1">
          <a:blip r:embed="rId388">
            <a:alphaModFix/>
          </a:blip>
          <a:srcRect b="0" l="0" r="0" t="0"/>
          <a:stretch/>
        </p:blipFill>
        <p:spPr>
          <a:xfrm>
            <a:off x="8550969" y="3549318"/>
            <a:ext cx="145491" cy="2250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8" name="Google Shape;1068;p4"/>
          <p:cNvPicPr preferRelativeResize="0"/>
          <p:nvPr/>
        </p:nvPicPr>
        <p:blipFill rotWithShape="1">
          <a:blip r:embed="rId389">
            <a:alphaModFix/>
          </a:blip>
          <a:srcRect b="0" l="0" r="0" t="0"/>
          <a:stretch/>
        </p:blipFill>
        <p:spPr>
          <a:xfrm>
            <a:off x="8620431" y="3736972"/>
            <a:ext cx="178689" cy="215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9" name="Google Shape;1069;p4"/>
          <p:cNvPicPr preferRelativeResize="0"/>
          <p:nvPr/>
        </p:nvPicPr>
        <p:blipFill rotWithShape="1">
          <a:blip r:embed="rId390">
            <a:alphaModFix/>
          </a:blip>
          <a:srcRect b="0" l="0" r="0" t="0"/>
          <a:stretch/>
        </p:blipFill>
        <p:spPr>
          <a:xfrm>
            <a:off x="8482832" y="3439161"/>
            <a:ext cx="68424" cy="686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0" name="Google Shape;1070;p4"/>
          <p:cNvPicPr preferRelativeResize="0"/>
          <p:nvPr/>
        </p:nvPicPr>
        <p:blipFill rotWithShape="1">
          <a:blip r:embed="rId391">
            <a:alphaModFix/>
          </a:blip>
          <a:srcRect b="0" l="0" r="0" t="0"/>
          <a:stretch/>
        </p:blipFill>
        <p:spPr>
          <a:xfrm>
            <a:off x="8480414" y="3436720"/>
            <a:ext cx="73179" cy="73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1" name="Google Shape;1071;p4"/>
          <p:cNvPicPr preferRelativeResize="0"/>
          <p:nvPr/>
        </p:nvPicPr>
        <p:blipFill rotWithShape="1">
          <a:blip r:embed="rId392">
            <a:alphaModFix/>
          </a:blip>
          <a:srcRect b="0" l="0" r="0" t="0"/>
          <a:stretch/>
        </p:blipFill>
        <p:spPr>
          <a:xfrm>
            <a:off x="8485250" y="3441576"/>
            <a:ext cx="48449" cy="636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2" name="Google Shape;1072;p4"/>
          <p:cNvPicPr preferRelativeResize="0"/>
          <p:nvPr/>
        </p:nvPicPr>
        <p:blipFill rotWithShape="1">
          <a:blip r:embed="rId393">
            <a:alphaModFix/>
          </a:blip>
          <a:srcRect b="0" l="0" r="0" t="0"/>
          <a:stretch/>
        </p:blipFill>
        <p:spPr>
          <a:xfrm>
            <a:off x="8601164" y="3412127"/>
            <a:ext cx="68424" cy="686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3" name="Google Shape;1073;p4"/>
          <p:cNvPicPr preferRelativeResize="0"/>
          <p:nvPr/>
        </p:nvPicPr>
        <p:blipFill rotWithShape="1">
          <a:blip r:embed="rId394">
            <a:alphaModFix/>
          </a:blip>
          <a:srcRect b="0" l="0" r="0" t="0"/>
          <a:stretch/>
        </p:blipFill>
        <p:spPr>
          <a:xfrm>
            <a:off x="8598817" y="3409758"/>
            <a:ext cx="73179" cy="73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4" name="Google Shape;1074;p4"/>
          <p:cNvPicPr preferRelativeResize="0"/>
          <p:nvPr/>
        </p:nvPicPr>
        <p:blipFill rotWithShape="1">
          <a:blip r:embed="rId395">
            <a:alphaModFix/>
          </a:blip>
          <a:srcRect b="0" l="0" r="0" t="0"/>
          <a:stretch/>
        </p:blipFill>
        <p:spPr>
          <a:xfrm>
            <a:off x="8603582" y="3414545"/>
            <a:ext cx="48449" cy="636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5" name="Google Shape;1075;p4"/>
          <p:cNvPicPr preferRelativeResize="0"/>
          <p:nvPr/>
        </p:nvPicPr>
        <p:blipFill rotWithShape="1">
          <a:blip r:embed="rId396">
            <a:alphaModFix/>
          </a:blip>
          <a:srcRect b="0" l="0" r="0" t="0"/>
          <a:stretch/>
        </p:blipFill>
        <p:spPr>
          <a:xfrm>
            <a:off x="8563169" y="3482119"/>
            <a:ext cx="36028" cy="217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6" name="Google Shape;1076;p4"/>
          <p:cNvPicPr preferRelativeResize="0"/>
          <p:nvPr/>
        </p:nvPicPr>
        <p:blipFill rotWithShape="1">
          <a:blip r:embed="rId397">
            <a:alphaModFix/>
          </a:blip>
          <a:srcRect b="0" l="0" r="0" t="0"/>
          <a:stretch/>
        </p:blipFill>
        <p:spPr>
          <a:xfrm>
            <a:off x="8513468" y="3509931"/>
            <a:ext cx="18216" cy="182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7" name="Google Shape;1077;p4"/>
          <p:cNvPicPr preferRelativeResize="0"/>
          <p:nvPr/>
        </p:nvPicPr>
        <p:blipFill rotWithShape="1">
          <a:blip r:embed="rId398">
            <a:alphaModFix/>
          </a:blip>
          <a:srcRect b="0" l="0" r="0" t="0"/>
          <a:stretch/>
        </p:blipFill>
        <p:spPr>
          <a:xfrm>
            <a:off x="8634955" y="3482687"/>
            <a:ext cx="18216" cy="182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8" name="Google Shape;1078;p4"/>
          <p:cNvPicPr preferRelativeResize="0"/>
          <p:nvPr/>
        </p:nvPicPr>
        <p:blipFill rotWithShape="1">
          <a:blip r:embed="rId399">
            <a:alphaModFix/>
          </a:blip>
          <a:srcRect b="0" l="0" r="0" t="0"/>
          <a:stretch/>
        </p:blipFill>
        <p:spPr>
          <a:xfrm>
            <a:off x="8567184" y="3692072"/>
            <a:ext cx="129221" cy="434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9" name="Google Shape;1079;p4"/>
          <p:cNvPicPr preferRelativeResize="0"/>
          <p:nvPr/>
        </p:nvPicPr>
        <p:blipFill rotWithShape="1">
          <a:blip r:embed="rId400">
            <a:alphaModFix/>
          </a:blip>
          <a:srcRect b="0" l="0" r="0" t="0"/>
          <a:stretch/>
        </p:blipFill>
        <p:spPr>
          <a:xfrm>
            <a:off x="8553701" y="3637359"/>
            <a:ext cx="137193" cy="469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0" name="Google Shape;1080;p4"/>
          <p:cNvPicPr preferRelativeResize="0"/>
          <p:nvPr/>
        </p:nvPicPr>
        <p:blipFill rotWithShape="1">
          <a:blip r:embed="rId401">
            <a:alphaModFix/>
          </a:blip>
          <a:srcRect b="0" l="0" r="0" t="0"/>
          <a:stretch/>
        </p:blipFill>
        <p:spPr>
          <a:xfrm>
            <a:off x="8551005" y="3592754"/>
            <a:ext cx="124112" cy="43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1" name="Google Shape;1081;p4"/>
          <p:cNvPicPr preferRelativeResize="0"/>
          <p:nvPr/>
        </p:nvPicPr>
        <p:blipFill rotWithShape="1">
          <a:blip r:embed="rId402">
            <a:alphaModFix/>
          </a:blip>
          <a:srcRect b="0" l="0" r="0" t="0"/>
          <a:stretch/>
        </p:blipFill>
        <p:spPr>
          <a:xfrm>
            <a:off x="8657187" y="3830396"/>
            <a:ext cx="126579" cy="83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2" name="Google Shape;1082;p4"/>
          <p:cNvPicPr preferRelativeResize="0"/>
          <p:nvPr/>
        </p:nvPicPr>
        <p:blipFill rotWithShape="1">
          <a:blip r:embed="rId403">
            <a:alphaModFix/>
          </a:blip>
          <a:srcRect b="0" l="0" r="0" t="0"/>
          <a:stretch/>
        </p:blipFill>
        <p:spPr>
          <a:xfrm>
            <a:off x="8698424" y="3871909"/>
            <a:ext cx="98538" cy="705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3" name="Google Shape;1083;p4"/>
          <p:cNvPicPr preferRelativeResize="0"/>
          <p:nvPr/>
        </p:nvPicPr>
        <p:blipFill rotWithShape="1">
          <a:blip r:embed="rId404">
            <a:alphaModFix/>
          </a:blip>
          <a:srcRect b="0" l="0" r="0" t="0"/>
          <a:stretch/>
        </p:blipFill>
        <p:spPr>
          <a:xfrm>
            <a:off x="8631657" y="3788156"/>
            <a:ext cx="131600" cy="86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4" name="Google Shape;1084;p4"/>
          <p:cNvPicPr preferRelativeResize="0"/>
          <p:nvPr/>
        </p:nvPicPr>
        <p:blipFill rotWithShape="1">
          <a:blip r:embed="rId405">
            <a:alphaModFix/>
          </a:blip>
          <a:srcRect b="0" l="0" r="0" t="0"/>
          <a:stretch/>
        </p:blipFill>
        <p:spPr>
          <a:xfrm>
            <a:off x="8427344" y="3489378"/>
            <a:ext cx="139976" cy="1116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5" name="Google Shape;1085;p4"/>
          <p:cNvPicPr preferRelativeResize="0"/>
          <p:nvPr/>
        </p:nvPicPr>
        <p:blipFill rotWithShape="1">
          <a:blip r:embed="rId406">
            <a:alphaModFix/>
          </a:blip>
          <a:srcRect b="0" l="0" r="0" t="0"/>
          <a:stretch/>
        </p:blipFill>
        <p:spPr>
          <a:xfrm>
            <a:off x="8421352" y="3469277"/>
            <a:ext cx="13660" cy="26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6" name="Google Shape;1086;p4"/>
          <p:cNvPicPr preferRelativeResize="0"/>
          <p:nvPr/>
        </p:nvPicPr>
        <p:blipFill rotWithShape="1">
          <a:blip r:embed="rId407">
            <a:alphaModFix/>
          </a:blip>
          <a:srcRect b="0" l="0" r="0" t="0"/>
          <a:stretch/>
        </p:blipFill>
        <p:spPr>
          <a:xfrm>
            <a:off x="8410350" y="3480395"/>
            <a:ext cx="23608" cy="18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7" name="Google Shape;1087;p4"/>
          <p:cNvPicPr preferRelativeResize="0"/>
          <p:nvPr/>
        </p:nvPicPr>
        <p:blipFill rotWithShape="1">
          <a:blip r:embed="rId408">
            <a:alphaModFix/>
          </a:blip>
          <a:srcRect b="0" l="0" r="0" t="0"/>
          <a:stretch/>
        </p:blipFill>
        <p:spPr>
          <a:xfrm>
            <a:off x="8745805" y="3788097"/>
            <a:ext cx="121627" cy="1749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8" name="Google Shape;1088;p4"/>
          <p:cNvPicPr preferRelativeResize="0"/>
          <p:nvPr/>
        </p:nvPicPr>
        <p:blipFill rotWithShape="1">
          <a:blip r:embed="rId409">
            <a:alphaModFix/>
          </a:blip>
          <a:srcRect b="0" l="0" r="0" t="0"/>
          <a:stretch/>
        </p:blipFill>
        <p:spPr>
          <a:xfrm>
            <a:off x="8855625" y="3958654"/>
            <a:ext cx="14445" cy="243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9" name="Google Shape;1089;p4"/>
          <p:cNvPicPr preferRelativeResize="0"/>
          <p:nvPr/>
        </p:nvPicPr>
        <p:blipFill rotWithShape="1">
          <a:blip r:embed="rId410">
            <a:alphaModFix/>
          </a:blip>
          <a:srcRect b="0" l="0" r="0" t="0"/>
          <a:stretch/>
        </p:blipFill>
        <p:spPr>
          <a:xfrm>
            <a:off x="8864699" y="3957706"/>
            <a:ext cx="14962" cy="22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0" name="Google Shape;1090;p4"/>
          <p:cNvPicPr preferRelativeResize="0"/>
          <p:nvPr/>
        </p:nvPicPr>
        <p:blipFill rotWithShape="1">
          <a:blip r:embed="rId411">
            <a:alphaModFix/>
          </a:blip>
          <a:srcRect b="0" l="0" r="0" t="0"/>
          <a:stretch/>
        </p:blipFill>
        <p:spPr>
          <a:xfrm>
            <a:off x="8622841" y="3831103"/>
            <a:ext cx="104116" cy="1868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1" name="Google Shape;1091;p4"/>
          <p:cNvPicPr preferRelativeResize="0"/>
          <p:nvPr/>
        </p:nvPicPr>
        <p:blipFill rotWithShape="1">
          <a:blip r:embed="rId412">
            <a:alphaModFix/>
          </a:blip>
          <a:srcRect b="0" l="0" r="0" t="0"/>
          <a:stretch/>
        </p:blipFill>
        <p:spPr>
          <a:xfrm>
            <a:off x="8722852" y="4012586"/>
            <a:ext cx="25776" cy="88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2" name="Google Shape;1092;p4"/>
          <p:cNvPicPr preferRelativeResize="0"/>
          <p:nvPr/>
        </p:nvPicPr>
        <p:blipFill rotWithShape="1">
          <a:blip r:embed="rId413">
            <a:alphaModFix/>
          </a:blip>
          <a:srcRect b="0" l="0" r="0" t="0"/>
          <a:stretch/>
        </p:blipFill>
        <p:spPr>
          <a:xfrm>
            <a:off x="8720057" y="4015259"/>
            <a:ext cx="15886" cy="220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3" name="Google Shape;1093;p4"/>
          <p:cNvPicPr preferRelativeResize="0"/>
          <p:nvPr/>
        </p:nvPicPr>
        <p:blipFill rotWithShape="1">
          <a:blip r:embed="rId414">
            <a:alphaModFix/>
          </a:blip>
          <a:srcRect b="0" l="0" r="0" t="0"/>
          <a:stretch/>
        </p:blipFill>
        <p:spPr>
          <a:xfrm>
            <a:off x="8663704" y="3666781"/>
            <a:ext cx="148099" cy="666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4" name="Google Shape;1094;p4"/>
          <p:cNvPicPr preferRelativeResize="0"/>
          <p:nvPr/>
        </p:nvPicPr>
        <p:blipFill rotWithShape="1">
          <a:blip r:embed="rId415">
            <a:alphaModFix/>
          </a:blip>
          <a:srcRect b="0" l="0" r="0" t="0"/>
          <a:stretch/>
        </p:blipFill>
        <p:spPr>
          <a:xfrm>
            <a:off x="8806094" y="3652701"/>
            <a:ext cx="14294" cy="20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5" name="Google Shape;1095;p4"/>
          <p:cNvPicPr preferRelativeResize="0"/>
          <p:nvPr/>
        </p:nvPicPr>
        <p:blipFill rotWithShape="1">
          <a:blip r:embed="rId416">
            <a:alphaModFix/>
          </a:blip>
          <a:srcRect b="0" l="0" r="0" t="0"/>
          <a:stretch/>
        </p:blipFill>
        <p:spPr>
          <a:xfrm>
            <a:off x="8806221" y="3665014"/>
            <a:ext cx="18874" cy="109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6" name="Google Shape;1096;p4"/>
          <p:cNvPicPr preferRelativeResize="0"/>
          <p:nvPr/>
        </p:nvPicPr>
        <p:blipFill rotWithShape="1">
          <a:blip r:embed="rId417">
            <a:alphaModFix/>
          </a:blip>
          <a:srcRect b="0" l="0" r="0" t="0"/>
          <a:stretch/>
        </p:blipFill>
        <p:spPr>
          <a:xfrm>
            <a:off x="8441031" y="3733155"/>
            <a:ext cx="160285" cy="203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7" name="Google Shape;1097;p4"/>
          <p:cNvPicPr preferRelativeResize="0"/>
          <p:nvPr/>
        </p:nvPicPr>
        <p:blipFill rotWithShape="1">
          <a:blip r:embed="rId418">
            <a:alphaModFix/>
          </a:blip>
          <a:srcRect b="0" l="0" r="0" t="0"/>
          <a:stretch/>
        </p:blipFill>
        <p:spPr>
          <a:xfrm>
            <a:off x="8427008" y="3731918"/>
            <a:ext cx="19706" cy="160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8" name="Google Shape;1098;p4"/>
          <p:cNvPicPr preferRelativeResize="0"/>
          <p:nvPr/>
        </p:nvPicPr>
        <p:blipFill rotWithShape="1">
          <a:blip r:embed="rId419">
            <a:alphaModFix/>
          </a:blip>
          <a:srcRect b="0" l="0" r="0" t="0"/>
          <a:stretch/>
        </p:blipFill>
        <p:spPr>
          <a:xfrm>
            <a:off x="8430827" y="3739840"/>
            <a:ext cx="15374" cy="150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9" name="Google Shape;1099;p4"/>
          <p:cNvPicPr preferRelativeResize="0"/>
          <p:nvPr/>
        </p:nvPicPr>
        <p:blipFill rotWithShape="1">
          <a:blip r:embed="rId420">
            <a:alphaModFix/>
          </a:blip>
          <a:srcRect b="0" l="0" r="0" t="0"/>
          <a:stretch/>
        </p:blipFill>
        <p:spPr>
          <a:xfrm>
            <a:off x="8515548" y="3459742"/>
            <a:ext cx="22089" cy="22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0" name="Google Shape;1100;p4"/>
          <p:cNvPicPr preferRelativeResize="0"/>
          <p:nvPr/>
        </p:nvPicPr>
        <p:blipFill rotWithShape="1">
          <a:blip r:embed="rId421">
            <a:alphaModFix/>
          </a:blip>
          <a:srcRect b="0" l="0" r="0" t="0"/>
          <a:stretch/>
        </p:blipFill>
        <p:spPr>
          <a:xfrm>
            <a:off x="8633952" y="3432491"/>
            <a:ext cx="22089" cy="22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1" name="Google Shape;1101;p4"/>
          <p:cNvPicPr preferRelativeResize="0"/>
          <p:nvPr/>
        </p:nvPicPr>
        <p:blipFill rotWithShape="1">
          <a:blip r:embed="rId422">
            <a:alphaModFix/>
          </a:blip>
          <a:srcRect b="0" l="0" r="0" t="0"/>
          <a:stretch/>
        </p:blipFill>
        <p:spPr>
          <a:xfrm>
            <a:off x="8622312" y="3744838"/>
            <a:ext cx="74796" cy="380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2" name="Google Shape;1102;p4"/>
          <p:cNvPicPr preferRelativeResize="0"/>
          <p:nvPr/>
        </p:nvPicPr>
        <p:blipFill rotWithShape="1">
          <a:blip r:embed="rId423">
            <a:alphaModFix/>
          </a:blip>
          <a:srcRect b="0" l="0" r="0" t="0"/>
          <a:stretch/>
        </p:blipFill>
        <p:spPr>
          <a:xfrm>
            <a:off x="8568702" y="3553780"/>
            <a:ext cx="67490" cy="200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3" name="Google Shape;1103;p4"/>
          <p:cNvPicPr preferRelativeResize="0"/>
          <p:nvPr/>
        </p:nvPicPr>
        <p:blipFill rotWithShape="1">
          <a:blip r:embed="rId424">
            <a:alphaModFix/>
          </a:blip>
          <a:srcRect b="0" l="0" r="0" t="0"/>
          <a:stretch/>
        </p:blipFill>
        <p:spPr>
          <a:xfrm>
            <a:off x="8545690" y="3422535"/>
            <a:ext cx="10279" cy="21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4" name="Google Shape;1104;p4"/>
          <p:cNvPicPr preferRelativeResize="0"/>
          <p:nvPr/>
        </p:nvPicPr>
        <p:blipFill rotWithShape="1">
          <a:blip r:embed="rId425">
            <a:alphaModFix/>
          </a:blip>
          <a:srcRect b="0" l="0" r="0" t="0"/>
          <a:stretch/>
        </p:blipFill>
        <p:spPr>
          <a:xfrm>
            <a:off x="8563991" y="3421977"/>
            <a:ext cx="6633" cy="163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5" name="Google Shape;1105;p4"/>
          <p:cNvPicPr preferRelativeResize="0"/>
          <p:nvPr/>
        </p:nvPicPr>
        <p:blipFill rotWithShape="1">
          <a:blip r:embed="rId426">
            <a:alphaModFix/>
          </a:blip>
          <a:srcRect b="0" l="0" r="0" t="0"/>
          <a:stretch/>
        </p:blipFill>
        <p:spPr>
          <a:xfrm>
            <a:off x="8585608" y="3416049"/>
            <a:ext cx="5467" cy="173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6" name="Google Shape;1106;p4"/>
          <p:cNvPicPr preferRelativeResize="0"/>
          <p:nvPr/>
        </p:nvPicPr>
        <p:blipFill rotWithShape="1">
          <a:blip r:embed="rId333">
            <a:alphaModFix/>
          </a:blip>
          <a:srcRect b="0" l="0" r="0" t="0"/>
          <a:stretch/>
        </p:blipFill>
        <p:spPr>
          <a:xfrm>
            <a:off x="8581090" y="3447483"/>
            <a:ext cx="5111" cy="132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7" name="Google Shape;1107;p4"/>
          <p:cNvPicPr preferRelativeResize="0"/>
          <p:nvPr/>
        </p:nvPicPr>
        <p:blipFill rotWithShape="1">
          <a:blip r:embed="rId427">
            <a:alphaModFix/>
          </a:blip>
          <a:srcRect b="0" l="0" r="0" t="0"/>
          <a:stretch/>
        </p:blipFill>
        <p:spPr>
          <a:xfrm>
            <a:off x="8564924" y="3452766"/>
            <a:ext cx="6239" cy="113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8" name="Google Shape;1108;p4"/>
          <p:cNvPicPr preferRelativeResize="0"/>
          <p:nvPr/>
        </p:nvPicPr>
        <p:blipFill rotWithShape="1">
          <a:blip r:embed="rId428">
            <a:alphaModFix/>
          </a:blip>
          <a:srcRect b="0" l="0" r="0" t="0"/>
          <a:stretch/>
        </p:blipFill>
        <p:spPr>
          <a:xfrm>
            <a:off x="8573420" y="3227335"/>
            <a:ext cx="155322" cy="181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9" name="Google Shape;1109;p4"/>
          <p:cNvPicPr preferRelativeResize="0"/>
          <p:nvPr/>
        </p:nvPicPr>
        <p:blipFill rotWithShape="1">
          <a:blip r:embed="rId429">
            <a:alphaModFix/>
          </a:blip>
          <a:srcRect b="0" l="0" r="0" t="0"/>
          <a:stretch/>
        </p:blipFill>
        <p:spPr>
          <a:xfrm>
            <a:off x="8361420" y="3258855"/>
            <a:ext cx="188502" cy="1575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0" name="Google Shape;1110;p4"/>
          <p:cNvPicPr preferRelativeResize="0"/>
          <p:nvPr/>
        </p:nvPicPr>
        <p:blipFill rotWithShape="1">
          <a:blip r:embed="rId430">
            <a:alphaModFix/>
          </a:blip>
          <a:srcRect b="0" l="0" r="0" t="0"/>
          <a:stretch/>
        </p:blipFill>
        <p:spPr>
          <a:xfrm>
            <a:off x="8284729" y="3562570"/>
            <a:ext cx="13554" cy="140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1" name="Google Shape;1111;p4"/>
          <p:cNvPicPr preferRelativeResize="0"/>
          <p:nvPr/>
        </p:nvPicPr>
        <p:blipFill rotWithShape="1">
          <a:blip r:embed="rId431">
            <a:alphaModFix/>
          </a:blip>
          <a:srcRect b="0" l="0" r="0" t="0"/>
          <a:stretch/>
        </p:blipFill>
        <p:spPr>
          <a:xfrm>
            <a:off x="8304200" y="3667187"/>
            <a:ext cx="15491" cy="159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2" name="Google Shape;1112;p4"/>
          <p:cNvPicPr preferRelativeResize="0"/>
          <p:nvPr/>
        </p:nvPicPr>
        <p:blipFill rotWithShape="1">
          <a:blip r:embed="rId432">
            <a:alphaModFix/>
          </a:blip>
          <a:srcRect b="0" l="0" r="0" t="0"/>
          <a:stretch/>
        </p:blipFill>
        <p:spPr>
          <a:xfrm>
            <a:off x="8339072" y="3763349"/>
            <a:ext cx="17319" cy="178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3" name="Google Shape;1113;p4"/>
          <p:cNvPicPr preferRelativeResize="0"/>
          <p:nvPr/>
        </p:nvPicPr>
        <p:blipFill rotWithShape="1">
          <a:blip r:embed="rId433">
            <a:alphaModFix/>
          </a:blip>
          <a:srcRect b="0" l="0" r="0" t="0"/>
          <a:stretch/>
        </p:blipFill>
        <p:spPr>
          <a:xfrm>
            <a:off x="8416508" y="3837853"/>
            <a:ext cx="10757" cy="110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4" name="Google Shape;1114;p4"/>
          <p:cNvPicPr preferRelativeResize="0"/>
          <p:nvPr/>
        </p:nvPicPr>
        <p:blipFill rotWithShape="1">
          <a:blip r:embed="rId434">
            <a:alphaModFix/>
          </a:blip>
          <a:srcRect b="0" l="0" r="0" t="0"/>
          <a:stretch/>
        </p:blipFill>
        <p:spPr>
          <a:xfrm>
            <a:off x="8302174" y="3505274"/>
            <a:ext cx="2474" cy="25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5" name="Google Shape;1115;p4"/>
          <p:cNvPicPr preferRelativeResize="0"/>
          <p:nvPr/>
        </p:nvPicPr>
        <p:blipFill rotWithShape="1">
          <a:blip r:embed="rId435">
            <a:alphaModFix/>
          </a:blip>
          <a:srcRect b="0" l="0" r="0" t="0"/>
          <a:stretch/>
        </p:blipFill>
        <p:spPr>
          <a:xfrm>
            <a:off x="8898979" y="3328584"/>
            <a:ext cx="14845" cy="153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6" name="Google Shape;1116;p4"/>
          <p:cNvPicPr preferRelativeResize="0"/>
          <p:nvPr/>
        </p:nvPicPr>
        <p:blipFill rotWithShape="1">
          <a:blip r:embed="rId436">
            <a:alphaModFix/>
          </a:blip>
          <a:srcRect b="0" l="0" r="0" t="0"/>
          <a:stretch/>
        </p:blipFill>
        <p:spPr>
          <a:xfrm>
            <a:off x="8852662" y="3282317"/>
            <a:ext cx="8655" cy="94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7" name="Google Shape;1117;p4"/>
          <p:cNvPicPr preferRelativeResize="0"/>
          <p:nvPr/>
        </p:nvPicPr>
        <p:blipFill rotWithShape="1">
          <a:blip r:embed="rId437">
            <a:alphaModFix/>
          </a:blip>
          <a:srcRect b="0" l="0" r="0" t="0"/>
          <a:stretch/>
        </p:blipFill>
        <p:spPr>
          <a:xfrm>
            <a:off x="8946240" y="3414920"/>
            <a:ext cx="19148" cy="197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8" name="Google Shape;1118;p4"/>
          <p:cNvPicPr preferRelativeResize="0"/>
          <p:nvPr/>
        </p:nvPicPr>
        <p:blipFill rotWithShape="1">
          <a:blip r:embed="rId438">
            <a:alphaModFix/>
          </a:blip>
          <a:srcRect b="0" l="0" r="0" t="0"/>
          <a:stretch/>
        </p:blipFill>
        <p:spPr>
          <a:xfrm>
            <a:off x="8962269" y="3543706"/>
            <a:ext cx="21085" cy="210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9" name="Google Shape;1119;p4"/>
          <p:cNvPicPr preferRelativeResize="0"/>
          <p:nvPr/>
        </p:nvPicPr>
        <p:blipFill rotWithShape="1">
          <a:blip r:embed="rId439">
            <a:alphaModFix/>
          </a:blip>
          <a:srcRect b="0" l="0" r="0" t="0"/>
          <a:stretch/>
        </p:blipFill>
        <p:spPr>
          <a:xfrm>
            <a:off x="8938244" y="3868545"/>
            <a:ext cx="35661" cy="357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20" name="Google Shape;1120;p4"/>
          <p:cNvPicPr preferRelativeResize="0"/>
          <p:nvPr/>
        </p:nvPicPr>
        <p:blipFill rotWithShape="1">
          <a:blip r:embed="rId440">
            <a:alphaModFix/>
          </a:blip>
          <a:srcRect b="0" l="0" r="0" t="0"/>
          <a:stretch/>
        </p:blipFill>
        <p:spPr>
          <a:xfrm>
            <a:off x="8541222" y="3998621"/>
            <a:ext cx="30838" cy="30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126" name="Google Shape;112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7" name="Google Shape;1127;p5"/>
          <p:cNvSpPr/>
          <p:nvPr/>
        </p:nvSpPr>
        <p:spPr>
          <a:xfrm>
            <a:off x="5389707" y="4064000"/>
            <a:ext cx="13645739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Який порядок дій у цих виразах? Виконай обчислення.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5"/>
          <p:cNvSpPr/>
          <p:nvPr/>
        </p:nvSpPr>
        <p:spPr>
          <a:xfrm>
            <a:off x="5389707" y="5422900"/>
            <a:ext cx="2671567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8   3 + 7   2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Google Shape;1129;p5"/>
          <p:cNvSpPr/>
          <p:nvPr/>
        </p:nvSpPr>
        <p:spPr>
          <a:xfrm>
            <a:off x="5982448" y="5664200"/>
            <a:ext cx="63508" cy="63500"/>
          </a:xfrm>
          <a:prstGeom prst="ellipse">
            <a:avLst/>
          </a:prstGeom>
          <a:solidFill>
            <a:srgbClr val="0606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0" name="Google Shape;1130;p5"/>
          <p:cNvSpPr/>
          <p:nvPr/>
        </p:nvSpPr>
        <p:spPr>
          <a:xfrm>
            <a:off x="7481235" y="5664200"/>
            <a:ext cx="63508" cy="63500"/>
          </a:xfrm>
          <a:prstGeom prst="ellipse">
            <a:avLst/>
          </a:prstGeom>
          <a:solidFill>
            <a:srgbClr val="0606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1" name="Google Shape;1131;p5"/>
          <p:cNvSpPr/>
          <p:nvPr/>
        </p:nvSpPr>
        <p:spPr>
          <a:xfrm>
            <a:off x="10444939" y="5422900"/>
            <a:ext cx="2620761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5   3 - 2   2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p5"/>
          <p:cNvSpPr/>
          <p:nvPr/>
        </p:nvSpPr>
        <p:spPr>
          <a:xfrm>
            <a:off x="11012276" y="5664200"/>
            <a:ext cx="63508" cy="63500"/>
          </a:xfrm>
          <a:prstGeom prst="ellipse">
            <a:avLst/>
          </a:prstGeom>
          <a:solidFill>
            <a:srgbClr val="0606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3" name="Google Shape;1133;p5"/>
          <p:cNvSpPr/>
          <p:nvPr/>
        </p:nvSpPr>
        <p:spPr>
          <a:xfrm>
            <a:off x="12447556" y="5664200"/>
            <a:ext cx="63508" cy="63500"/>
          </a:xfrm>
          <a:prstGeom prst="ellipse">
            <a:avLst/>
          </a:prstGeom>
          <a:solidFill>
            <a:srgbClr val="0606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4" name="Google Shape;1134;p5"/>
          <p:cNvSpPr/>
          <p:nvPr/>
        </p:nvSpPr>
        <p:spPr>
          <a:xfrm>
            <a:off x="15436663" y="5422900"/>
            <a:ext cx="3179631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27   3 + 16   2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5"/>
          <p:cNvSpPr/>
          <p:nvPr/>
        </p:nvSpPr>
        <p:spPr>
          <a:xfrm>
            <a:off x="16245330" y="5638800"/>
            <a:ext cx="63508" cy="63500"/>
          </a:xfrm>
          <a:prstGeom prst="ellipse">
            <a:avLst/>
          </a:prstGeom>
          <a:solidFill>
            <a:srgbClr val="0606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6" name="Google Shape;1136;p5"/>
          <p:cNvSpPr/>
          <p:nvPr/>
        </p:nvSpPr>
        <p:spPr>
          <a:xfrm>
            <a:off x="17972746" y="5638800"/>
            <a:ext cx="63508" cy="63500"/>
          </a:xfrm>
          <a:prstGeom prst="ellipse">
            <a:avLst/>
          </a:prstGeom>
          <a:solidFill>
            <a:srgbClr val="0606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7" name="Google Shape;1137;p5"/>
          <p:cNvSpPr/>
          <p:nvPr/>
        </p:nvSpPr>
        <p:spPr>
          <a:xfrm>
            <a:off x="16245330" y="5765800"/>
            <a:ext cx="63508" cy="63500"/>
          </a:xfrm>
          <a:prstGeom prst="ellipse">
            <a:avLst/>
          </a:prstGeom>
          <a:solidFill>
            <a:srgbClr val="0606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8" name="Google Shape;1138;p5"/>
          <p:cNvSpPr/>
          <p:nvPr/>
        </p:nvSpPr>
        <p:spPr>
          <a:xfrm>
            <a:off x="17972746" y="5765800"/>
            <a:ext cx="63508" cy="63500"/>
          </a:xfrm>
          <a:prstGeom prst="ellipse">
            <a:avLst/>
          </a:prstGeom>
          <a:solidFill>
            <a:srgbClr val="0606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9" name="Google Shape;1139;p5"/>
          <p:cNvSpPr/>
          <p:nvPr/>
        </p:nvSpPr>
        <p:spPr>
          <a:xfrm>
            <a:off x="15436663" y="6527800"/>
            <a:ext cx="2938301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35   5 - 4   2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0" name="Google Shape;1140;p5"/>
          <p:cNvSpPr/>
          <p:nvPr/>
        </p:nvSpPr>
        <p:spPr>
          <a:xfrm>
            <a:off x="16245330" y="6743700"/>
            <a:ext cx="63508" cy="63500"/>
          </a:xfrm>
          <a:prstGeom prst="ellipse">
            <a:avLst/>
          </a:prstGeom>
          <a:solidFill>
            <a:srgbClr val="0606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1" name="Google Shape;1141;p5"/>
          <p:cNvSpPr/>
          <p:nvPr/>
        </p:nvSpPr>
        <p:spPr>
          <a:xfrm>
            <a:off x="17769521" y="6743700"/>
            <a:ext cx="63508" cy="63500"/>
          </a:xfrm>
          <a:prstGeom prst="ellipse">
            <a:avLst/>
          </a:prstGeom>
          <a:solidFill>
            <a:srgbClr val="0606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2" name="Google Shape;1142;p5"/>
          <p:cNvSpPr/>
          <p:nvPr/>
        </p:nvSpPr>
        <p:spPr>
          <a:xfrm>
            <a:off x="16245330" y="6870700"/>
            <a:ext cx="63508" cy="63500"/>
          </a:xfrm>
          <a:prstGeom prst="ellipse">
            <a:avLst/>
          </a:prstGeom>
          <a:solidFill>
            <a:srgbClr val="0606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3" name="Google Shape;1143;p5"/>
          <p:cNvSpPr/>
          <p:nvPr/>
        </p:nvSpPr>
        <p:spPr>
          <a:xfrm>
            <a:off x="17769521" y="6870700"/>
            <a:ext cx="63508" cy="63500"/>
          </a:xfrm>
          <a:prstGeom prst="ellipse">
            <a:avLst/>
          </a:prstGeom>
          <a:solidFill>
            <a:srgbClr val="0606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4" name="Google Shape;1144;p5"/>
          <p:cNvSpPr/>
          <p:nvPr/>
        </p:nvSpPr>
        <p:spPr>
          <a:xfrm>
            <a:off x="15436663" y="7632700"/>
            <a:ext cx="3344751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48   8 + 25   5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5" name="Google Shape;1145;p5"/>
          <p:cNvSpPr/>
          <p:nvPr/>
        </p:nvSpPr>
        <p:spPr>
          <a:xfrm>
            <a:off x="16321540" y="7848600"/>
            <a:ext cx="63508" cy="63500"/>
          </a:xfrm>
          <a:prstGeom prst="ellipse">
            <a:avLst/>
          </a:prstGeom>
          <a:solidFill>
            <a:srgbClr val="0606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6" name="Google Shape;1146;p5"/>
          <p:cNvSpPr/>
          <p:nvPr/>
        </p:nvSpPr>
        <p:spPr>
          <a:xfrm>
            <a:off x="18175972" y="7848600"/>
            <a:ext cx="63508" cy="63500"/>
          </a:xfrm>
          <a:prstGeom prst="ellipse">
            <a:avLst/>
          </a:prstGeom>
          <a:solidFill>
            <a:srgbClr val="0606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7" name="Google Shape;1147;p5"/>
          <p:cNvSpPr/>
          <p:nvPr/>
        </p:nvSpPr>
        <p:spPr>
          <a:xfrm>
            <a:off x="16321540" y="7975600"/>
            <a:ext cx="63508" cy="63500"/>
          </a:xfrm>
          <a:prstGeom prst="ellipse">
            <a:avLst/>
          </a:prstGeom>
          <a:solidFill>
            <a:srgbClr val="0606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8" name="Google Shape;1148;p5"/>
          <p:cNvSpPr/>
          <p:nvPr/>
        </p:nvSpPr>
        <p:spPr>
          <a:xfrm>
            <a:off x="18175972" y="7975600"/>
            <a:ext cx="63508" cy="63500"/>
          </a:xfrm>
          <a:prstGeom prst="ellipse">
            <a:avLst/>
          </a:prstGeom>
          <a:solidFill>
            <a:srgbClr val="0606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9" name="Google Shape;1149;p5"/>
          <p:cNvSpPr/>
          <p:nvPr/>
        </p:nvSpPr>
        <p:spPr>
          <a:xfrm>
            <a:off x="5364304" y="6527800"/>
            <a:ext cx="2722374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4   6 + 6   3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0" name="Google Shape;1150;p5"/>
          <p:cNvSpPr/>
          <p:nvPr/>
        </p:nvSpPr>
        <p:spPr>
          <a:xfrm>
            <a:off x="5982448" y="6769100"/>
            <a:ext cx="63508" cy="63500"/>
          </a:xfrm>
          <a:prstGeom prst="ellipse">
            <a:avLst/>
          </a:prstGeom>
          <a:solidFill>
            <a:srgbClr val="0606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1" name="Google Shape;1151;p5"/>
          <p:cNvSpPr/>
          <p:nvPr/>
        </p:nvSpPr>
        <p:spPr>
          <a:xfrm>
            <a:off x="7481235" y="6769100"/>
            <a:ext cx="63508" cy="63500"/>
          </a:xfrm>
          <a:prstGeom prst="ellipse">
            <a:avLst/>
          </a:prstGeom>
          <a:solidFill>
            <a:srgbClr val="0606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2" name="Google Shape;1152;p5"/>
          <p:cNvSpPr/>
          <p:nvPr/>
        </p:nvSpPr>
        <p:spPr>
          <a:xfrm>
            <a:off x="10444939" y="6527800"/>
            <a:ext cx="2620761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7   6 - 4   4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3" name="Google Shape;1153;p5"/>
          <p:cNvSpPr/>
          <p:nvPr/>
        </p:nvSpPr>
        <p:spPr>
          <a:xfrm>
            <a:off x="11012276" y="6769100"/>
            <a:ext cx="63508" cy="63500"/>
          </a:xfrm>
          <a:prstGeom prst="ellipse">
            <a:avLst/>
          </a:prstGeom>
          <a:solidFill>
            <a:srgbClr val="0606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4" name="Google Shape;1154;p5"/>
          <p:cNvSpPr/>
          <p:nvPr/>
        </p:nvSpPr>
        <p:spPr>
          <a:xfrm>
            <a:off x="12447556" y="6769100"/>
            <a:ext cx="63508" cy="63500"/>
          </a:xfrm>
          <a:prstGeom prst="ellipse">
            <a:avLst/>
          </a:prstGeom>
          <a:solidFill>
            <a:srgbClr val="0606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5" name="Google Shape;1155;p5"/>
          <p:cNvSpPr/>
          <p:nvPr/>
        </p:nvSpPr>
        <p:spPr>
          <a:xfrm>
            <a:off x="5364304" y="7632700"/>
            <a:ext cx="2709672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2   5 + 3   4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6" name="Google Shape;1156;p5"/>
          <p:cNvSpPr/>
          <p:nvPr/>
        </p:nvSpPr>
        <p:spPr>
          <a:xfrm>
            <a:off x="5982448" y="7874000"/>
            <a:ext cx="63508" cy="63500"/>
          </a:xfrm>
          <a:prstGeom prst="ellipse">
            <a:avLst/>
          </a:prstGeom>
          <a:solidFill>
            <a:srgbClr val="0606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7" name="Google Shape;1157;p5"/>
          <p:cNvSpPr/>
          <p:nvPr/>
        </p:nvSpPr>
        <p:spPr>
          <a:xfrm>
            <a:off x="7481235" y="7874000"/>
            <a:ext cx="63508" cy="63500"/>
          </a:xfrm>
          <a:prstGeom prst="ellipse">
            <a:avLst/>
          </a:prstGeom>
          <a:solidFill>
            <a:srgbClr val="0606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8" name="Google Shape;1158;p5"/>
          <p:cNvSpPr/>
          <p:nvPr/>
        </p:nvSpPr>
        <p:spPr>
          <a:xfrm>
            <a:off x="10432237" y="7632700"/>
            <a:ext cx="2633462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2   9 - 3   3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5"/>
          <p:cNvSpPr/>
          <p:nvPr/>
        </p:nvSpPr>
        <p:spPr>
          <a:xfrm>
            <a:off x="11012276" y="7874000"/>
            <a:ext cx="63508" cy="63500"/>
          </a:xfrm>
          <a:prstGeom prst="ellipse">
            <a:avLst/>
          </a:prstGeom>
          <a:solidFill>
            <a:srgbClr val="0606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0" name="Google Shape;1160;p5"/>
          <p:cNvSpPr/>
          <p:nvPr/>
        </p:nvSpPr>
        <p:spPr>
          <a:xfrm>
            <a:off x="12472959" y="7874000"/>
            <a:ext cx="63508" cy="63500"/>
          </a:xfrm>
          <a:prstGeom prst="ellipse">
            <a:avLst/>
          </a:prstGeom>
          <a:solidFill>
            <a:srgbClr val="0606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1161" name="Google Shape;116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27616" y="11149434"/>
            <a:ext cx="612769" cy="7464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2" name="Google Shape;116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23457" y="10838848"/>
            <a:ext cx="1305892" cy="9171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3" name="Google Shape;1163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95389" y="11872113"/>
            <a:ext cx="645330" cy="1904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4" name="Google Shape;1164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92410" y="11170140"/>
            <a:ext cx="989024" cy="7384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5" name="Google Shape;1165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92780" y="11170140"/>
            <a:ext cx="433028" cy="5487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6" name="Google Shape;1166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141495" y="11381457"/>
            <a:ext cx="333185" cy="3407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7" name="Google Shape;1167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343215" y="11535079"/>
            <a:ext cx="251280" cy="2512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8" name="Google Shape;1168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369764" y="11561260"/>
            <a:ext cx="199290" cy="1992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9" name="Google Shape;1169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361326" y="11582958"/>
            <a:ext cx="83412" cy="8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0" name="Google Shape;1170;p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245037" y="11700917"/>
            <a:ext cx="76917" cy="76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1" name="Google Shape;1171;p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011917" y="10185400"/>
            <a:ext cx="1728132" cy="14938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2" name="Google Shape;1172;p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751973" y="10305976"/>
            <a:ext cx="2074018" cy="1394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3" name="Google Shape;1173;p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598601" y="11802666"/>
            <a:ext cx="108864" cy="949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4" name="Google Shape;1174;p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559306" y="11088799"/>
            <a:ext cx="1702557" cy="7140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5" name="Google Shape;1175;p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664646" y="11631588"/>
            <a:ext cx="87641" cy="1695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6" name="Google Shape;1176;p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2918510" y="11659499"/>
            <a:ext cx="40678" cy="1377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7" name="Google Shape;1177;p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445913" y="11578158"/>
            <a:ext cx="124991" cy="193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8" name="Google Shape;1178;p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794259" y="11648046"/>
            <a:ext cx="42156" cy="154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9" name="Google Shape;1179;p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357902" y="11548021"/>
            <a:ext cx="141632" cy="2009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0" name="Google Shape;1180;p5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2566466" y="11609220"/>
            <a:ext cx="98365" cy="1835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1" name="Google Shape;1181;p5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3006642" y="11709536"/>
            <a:ext cx="887895" cy="6020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2" name="Google Shape;1182;p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734471" y="10626793"/>
            <a:ext cx="1434944" cy="10947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3" name="Google Shape;1183;p5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744598" y="10802435"/>
            <a:ext cx="249526" cy="2193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4" name="Google Shape;1184;p5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755015" y="10664230"/>
            <a:ext cx="1393320" cy="1050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5" name="Google Shape;1185;p5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406121" y="11497004"/>
            <a:ext cx="606316" cy="6596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6" name="Google Shape;1186;p5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524191" y="11023352"/>
            <a:ext cx="1266000" cy="958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7" name="Google Shape;1187;p5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5633696" y="420888"/>
            <a:ext cx="3839795" cy="3156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8" name="Google Shape;1188;p5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3082635" y="8399773"/>
            <a:ext cx="1659291" cy="16041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9" name="Google Shape;1189;p5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3520090" y="8204870"/>
            <a:ext cx="237052" cy="2514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0" name="Google Shape;1190;p5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3540624" y="8226313"/>
            <a:ext cx="196984" cy="2092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1" name="Google Shape;1191;p5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3539977" y="8227126"/>
            <a:ext cx="158837" cy="1947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2" name="Google Shape;1192;p5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3241614" y="8185764"/>
            <a:ext cx="236923" cy="2514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3" name="Google Shape;1193;p5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3262075" y="8207201"/>
            <a:ext cx="196929" cy="2092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4" name="Google Shape;1194;p5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3261472" y="8208020"/>
            <a:ext cx="158737" cy="1947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5" name="Google Shape;1195;p5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3385483" y="8688877"/>
            <a:ext cx="64777" cy="432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6" name="Google Shape;1196;p5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3506691" y="9159162"/>
            <a:ext cx="1135137" cy="7547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7" name="Google Shape;1197;p5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3683440" y="9159298"/>
            <a:ext cx="344179" cy="519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8" name="Google Shape;1198;p5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4320951" y="9291656"/>
            <a:ext cx="194673" cy="6060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9" name="Google Shape;1199;p5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3925925" y="9187700"/>
            <a:ext cx="328574" cy="5657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0" name="Google Shape;1200;p5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4159633" y="9226265"/>
            <a:ext cx="188320" cy="6016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1" name="Google Shape;1201;p5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4552040" y="8479699"/>
            <a:ext cx="2805" cy="5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2" name="Google Shape;1202;p5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3798809" y="8880587"/>
            <a:ext cx="898589" cy="6095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3" name="Google Shape;1203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3963622" y="8881957"/>
            <a:ext cx="217588" cy="2994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4" name="Google Shape;1204;p5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4438599" y="8992400"/>
            <a:ext cx="177834" cy="4100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5" name="Google Shape;1205;p5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4213121" y="8902297"/>
            <a:ext cx="176034" cy="359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6" name="Google Shape;1206;p5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4024213" y="8689101"/>
            <a:ext cx="624215" cy="4176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7" name="Google Shape;1207;p5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4455256" y="8737848"/>
            <a:ext cx="97578" cy="2671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8" name="Google Shape;1208;p5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4194968" y="8689225"/>
            <a:ext cx="163679" cy="2188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9" name="Google Shape;1209;p5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4198569" y="8449921"/>
            <a:ext cx="427738" cy="3631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0" name="Google Shape;1210;p5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14411598" y="8451745"/>
            <a:ext cx="134130" cy="295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1" name="Google Shape;1211;p5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13820213" y="9166101"/>
            <a:ext cx="775521" cy="3109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2" name="Google Shape;1212;p5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14022997" y="8885089"/>
            <a:ext cx="607066" cy="215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3" name="Google Shape;1213;p5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14208117" y="8690688"/>
            <a:ext cx="380793" cy="1272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4" name="Google Shape;1214;p5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14292141" y="8477114"/>
            <a:ext cx="216909" cy="188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5" name="Google Shape;1215;p5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14072895" y="8742052"/>
            <a:ext cx="121187" cy="148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6" name="Google Shape;1216;p5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13875528" y="8939826"/>
            <a:ext cx="179012" cy="2068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7" name="Google Shape;1217;p5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13551144" y="9190081"/>
            <a:ext cx="318535" cy="4275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8" name="Google Shape;1218;p5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3947947" y="9822867"/>
            <a:ext cx="25351" cy="243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9" name="Google Shape;1219;p5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13627082" y="9684649"/>
            <a:ext cx="74816" cy="538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0" name="Google Shape;1220;p5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13786021" y="9724504"/>
            <a:ext cx="58676" cy="489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1" name="Google Shape;1221;p5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13715088" y="9740689"/>
            <a:ext cx="58810" cy="586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2" name="Google Shape;1222;p5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13894699" y="9745569"/>
            <a:ext cx="79829" cy="633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3" name="Google Shape;1223;p5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13848833" y="9808431"/>
            <a:ext cx="40518" cy="341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4" name="Google Shape;1224;p5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14023931" y="9790968"/>
            <a:ext cx="96558" cy="636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5" name="Google Shape;1225;p5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14134149" y="9835480"/>
            <a:ext cx="59876" cy="47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6" name="Google Shape;1226;p5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13508808" y="8688933"/>
            <a:ext cx="60665" cy="606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7" name="Google Shape;1227;p5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13278420" y="8688933"/>
            <a:ext cx="60665" cy="606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8" name="Google Shape;1228;p5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13247038" y="8786626"/>
            <a:ext cx="41528" cy="47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9" name="Google Shape;1229;p5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13394355" y="8823945"/>
            <a:ext cx="40280" cy="363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0" name="Google Shape;1230;p5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13265404" y="8854504"/>
            <a:ext cx="67021" cy="727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1" name="Google Shape;1231;p5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13214512" y="8894403"/>
            <a:ext cx="24722" cy="255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2" name="Google Shape;1232;p5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13320616" y="8996983"/>
            <a:ext cx="59457" cy="63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3" name="Google Shape;1233;p5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13238581" y="8994651"/>
            <a:ext cx="28677" cy="350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4" name="Google Shape;1234;p5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13238249" y="9144967"/>
            <a:ext cx="41853" cy="442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5" name="Google Shape;1235;p5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13389377" y="8928013"/>
            <a:ext cx="20723" cy="213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6" name="Google Shape;1236;p5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13287024" y="9118123"/>
            <a:ext cx="31448" cy="335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7" name="Google Shape;1237;p5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13216448" y="9059435"/>
            <a:ext cx="33896" cy="425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8" name="Google Shape;1238;p5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13231728" y="9218656"/>
            <a:ext cx="23097" cy="26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9" name="Google Shape;1239;p5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13250279" y="9243095"/>
            <a:ext cx="1578" cy="1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0" name="Google Shape;1240;p5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13285592" y="9208306"/>
            <a:ext cx="37363" cy="41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1" name="Google Shape;1241;p5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13242610" y="9302310"/>
            <a:ext cx="17079" cy="23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2" name="Google Shape;1242;p5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13351184" y="8282564"/>
            <a:ext cx="78900" cy="788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3" name="Google Shape;1243;p5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13642237" y="8300796"/>
            <a:ext cx="78900" cy="788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4" name="Google Shape;1244;p5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2679664" y="4368800"/>
            <a:ext cx="2431169" cy="14655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5" name="Google Shape;1245;p5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18852719" y="9694850"/>
            <a:ext cx="30758" cy="759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6" name="Google Shape;1246;p5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18893200" y="9636199"/>
            <a:ext cx="29076" cy="1024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7" name="Google Shape;1247;p5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18941866" y="9656217"/>
            <a:ext cx="18294" cy="780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8" name="Google Shape;1248;p5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19004106" y="9595600"/>
            <a:ext cx="30195" cy="1061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9" name="Google Shape;1249;p5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19082993" y="9588500"/>
            <a:ext cx="50023" cy="92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0" name="Google Shape;1250;p5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19175569" y="9631840"/>
            <a:ext cx="56835" cy="67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1" name="Google Shape;1251;p5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19258681" y="9651101"/>
            <a:ext cx="94688" cy="825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2" name="Google Shape;1252;p5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19298532" y="9725726"/>
            <a:ext cx="76526" cy="47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3" name="Google Shape;1253;p5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19351602" y="9767602"/>
            <a:ext cx="94387" cy="467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4" name="Google Shape;1254;p5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19367230" y="9810942"/>
            <a:ext cx="115310" cy="739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5" name="Google Shape;1255;p5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19397272" y="9876172"/>
            <a:ext cx="76613" cy="585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6" name="Google Shape;1256;p5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19410522" y="9936435"/>
            <a:ext cx="75293" cy="688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7" name="Google Shape;1257;p5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19430456" y="10002540"/>
            <a:ext cx="90572" cy="823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8" name="Google Shape;1258;p5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19457365" y="10070579"/>
            <a:ext cx="66493" cy="832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9" name="Google Shape;1259;p5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19488519" y="10132715"/>
            <a:ext cx="51100" cy="689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0" name="Google Shape;1260;p5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19499935" y="10168551"/>
            <a:ext cx="68556" cy="1245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1" name="Google Shape;1261;p5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19546681" y="10237155"/>
            <a:ext cx="51524" cy="904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2" name="Google Shape;1262;p5"/>
          <p:cNvPicPr preferRelativeResize="0"/>
          <p:nvPr/>
        </p:nvPicPr>
        <p:blipFill rotWithShape="1">
          <a:blip r:embed="rId105">
            <a:alphaModFix/>
          </a:blip>
          <a:srcRect b="0" l="0" r="0" t="0"/>
          <a:stretch/>
        </p:blipFill>
        <p:spPr>
          <a:xfrm>
            <a:off x="19616328" y="10297957"/>
            <a:ext cx="32172" cy="938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3" name="Google Shape;1263;p5"/>
          <p:cNvPicPr preferRelativeResize="0"/>
          <p:nvPr/>
        </p:nvPicPr>
        <p:blipFill rotWithShape="1">
          <a:blip r:embed="rId106">
            <a:alphaModFix/>
          </a:blip>
          <a:srcRect b="0" l="0" r="0" t="0"/>
          <a:stretch/>
        </p:blipFill>
        <p:spPr>
          <a:xfrm>
            <a:off x="19689622" y="10348857"/>
            <a:ext cx="31763" cy="1247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4" name="Google Shape;1264;p5"/>
          <p:cNvPicPr preferRelativeResize="0"/>
          <p:nvPr/>
        </p:nvPicPr>
        <p:blipFill rotWithShape="1">
          <a:blip r:embed="rId107">
            <a:alphaModFix/>
          </a:blip>
          <a:srcRect b="0" l="0" r="0" t="0"/>
          <a:stretch/>
        </p:blipFill>
        <p:spPr>
          <a:xfrm>
            <a:off x="19744336" y="10372254"/>
            <a:ext cx="40719" cy="1264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5" name="Google Shape;1265;p5"/>
          <p:cNvPicPr preferRelativeResize="0"/>
          <p:nvPr/>
        </p:nvPicPr>
        <p:blipFill rotWithShape="1">
          <a:blip r:embed="rId108">
            <a:alphaModFix/>
          </a:blip>
          <a:srcRect b="0" l="0" r="0" t="0"/>
          <a:stretch/>
        </p:blipFill>
        <p:spPr>
          <a:xfrm>
            <a:off x="19810124" y="10410062"/>
            <a:ext cx="31850" cy="937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6" name="Google Shape;1266;p5"/>
          <p:cNvPicPr preferRelativeResize="0"/>
          <p:nvPr/>
        </p:nvPicPr>
        <p:blipFill rotWithShape="1">
          <a:blip r:embed="rId109">
            <a:alphaModFix/>
          </a:blip>
          <a:srcRect b="0" l="0" r="0" t="0"/>
          <a:stretch/>
        </p:blipFill>
        <p:spPr>
          <a:xfrm>
            <a:off x="19903053" y="10426272"/>
            <a:ext cx="27094" cy="84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7" name="Google Shape;1267;p5"/>
          <p:cNvPicPr preferRelativeResize="0"/>
          <p:nvPr/>
        </p:nvPicPr>
        <p:blipFill rotWithShape="1">
          <a:blip r:embed="rId110">
            <a:alphaModFix/>
          </a:blip>
          <a:srcRect b="0" l="0" r="0" t="0"/>
          <a:stretch/>
        </p:blipFill>
        <p:spPr>
          <a:xfrm>
            <a:off x="19959825" y="10426508"/>
            <a:ext cx="52414" cy="1003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8" name="Google Shape;1268;p5"/>
          <p:cNvPicPr preferRelativeResize="0"/>
          <p:nvPr/>
        </p:nvPicPr>
        <p:blipFill rotWithShape="1">
          <a:blip r:embed="rId111">
            <a:alphaModFix/>
          </a:blip>
          <a:srcRect b="0" l="0" r="0" t="0"/>
          <a:stretch/>
        </p:blipFill>
        <p:spPr>
          <a:xfrm>
            <a:off x="20017266" y="10449055"/>
            <a:ext cx="38748" cy="96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9" name="Google Shape;1269;p5"/>
          <p:cNvPicPr preferRelativeResize="0"/>
          <p:nvPr/>
        </p:nvPicPr>
        <p:blipFill rotWithShape="1">
          <a:blip r:embed="rId112">
            <a:alphaModFix/>
          </a:blip>
          <a:srcRect b="0" l="0" r="0" t="0"/>
          <a:stretch/>
        </p:blipFill>
        <p:spPr>
          <a:xfrm>
            <a:off x="20103850" y="10482926"/>
            <a:ext cx="24195" cy="748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0" name="Google Shape;1270;p5"/>
          <p:cNvPicPr preferRelativeResize="0"/>
          <p:nvPr/>
        </p:nvPicPr>
        <p:blipFill rotWithShape="1">
          <a:blip r:embed="rId113">
            <a:alphaModFix/>
          </a:blip>
          <a:srcRect b="0" l="0" r="0" t="0"/>
          <a:stretch/>
        </p:blipFill>
        <p:spPr>
          <a:xfrm>
            <a:off x="20179446" y="10493443"/>
            <a:ext cx="22589" cy="534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1" name="Google Shape;1271;p5"/>
          <p:cNvPicPr preferRelativeResize="0"/>
          <p:nvPr/>
        </p:nvPicPr>
        <p:blipFill rotWithShape="1">
          <a:blip r:embed="rId114">
            <a:alphaModFix/>
          </a:blip>
          <a:srcRect b="0" l="0" r="0" t="0"/>
          <a:stretch/>
        </p:blipFill>
        <p:spPr>
          <a:xfrm>
            <a:off x="20300929" y="10485940"/>
            <a:ext cx="33560" cy="790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2" name="Google Shape;1272;p5"/>
          <p:cNvPicPr preferRelativeResize="0"/>
          <p:nvPr/>
        </p:nvPicPr>
        <p:blipFill rotWithShape="1">
          <a:blip r:embed="rId115">
            <a:alphaModFix/>
          </a:blip>
          <a:srcRect b="0" l="0" r="0" t="0"/>
          <a:stretch/>
        </p:blipFill>
        <p:spPr>
          <a:xfrm>
            <a:off x="20384566" y="10463919"/>
            <a:ext cx="30071" cy="1076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3" name="Google Shape;1273;p5"/>
          <p:cNvPicPr preferRelativeResize="0"/>
          <p:nvPr/>
        </p:nvPicPr>
        <p:blipFill rotWithShape="1">
          <a:blip r:embed="rId116">
            <a:alphaModFix/>
          </a:blip>
          <a:srcRect b="0" l="0" r="0" t="0"/>
          <a:stretch/>
        </p:blipFill>
        <p:spPr>
          <a:xfrm>
            <a:off x="20459467" y="10461389"/>
            <a:ext cx="34867" cy="1271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4" name="Google Shape;1274;p5"/>
          <p:cNvPicPr preferRelativeResize="0"/>
          <p:nvPr/>
        </p:nvPicPr>
        <p:blipFill rotWithShape="1">
          <a:blip r:embed="rId117">
            <a:alphaModFix/>
          </a:blip>
          <a:srcRect b="0" l="0" r="0" t="0"/>
          <a:stretch/>
        </p:blipFill>
        <p:spPr>
          <a:xfrm>
            <a:off x="20533804" y="10468787"/>
            <a:ext cx="37726" cy="1047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5" name="Google Shape;1275;p5"/>
          <p:cNvPicPr preferRelativeResize="0"/>
          <p:nvPr/>
        </p:nvPicPr>
        <p:blipFill rotWithShape="1">
          <a:blip r:embed="rId118">
            <a:alphaModFix/>
          </a:blip>
          <a:srcRect b="0" l="0" r="0" t="0"/>
          <a:stretch/>
        </p:blipFill>
        <p:spPr>
          <a:xfrm>
            <a:off x="20629456" y="10448354"/>
            <a:ext cx="49216" cy="994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6" name="Google Shape;1276;p5"/>
          <p:cNvPicPr preferRelativeResize="0"/>
          <p:nvPr/>
        </p:nvPicPr>
        <p:blipFill rotWithShape="1">
          <a:blip r:embed="rId119">
            <a:alphaModFix/>
          </a:blip>
          <a:srcRect b="0" l="0" r="0" t="0"/>
          <a:stretch/>
        </p:blipFill>
        <p:spPr>
          <a:xfrm>
            <a:off x="20720663" y="10433211"/>
            <a:ext cx="44858" cy="101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7" name="Google Shape;1277;p5"/>
          <p:cNvPicPr preferRelativeResize="0"/>
          <p:nvPr/>
        </p:nvPicPr>
        <p:blipFill rotWithShape="1">
          <a:blip r:embed="rId120">
            <a:alphaModFix/>
          </a:blip>
          <a:srcRect b="0" l="0" r="0" t="0"/>
          <a:stretch/>
        </p:blipFill>
        <p:spPr>
          <a:xfrm>
            <a:off x="20806864" y="10399923"/>
            <a:ext cx="37983" cy="1058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8" name="Google Shape;1278;p5"/>
          <p:cNvPicPr preferRelativeResize="0"/>
          <p:nvPr/>
        </p:nvPicPr>
        <p:blipFill rotWithShape="1">
          <a:blip r:embed="rId121">
            <a:alphaModFix/>
          </a:blip>
          <a:srcRect b="0" l="0" r="0" t="0"/>
          <a:stretch/>
        </p:blipFill>
        <p:spPr>
          <a:xfrm>
            <a:off x="20897264" y="10382641"/>
            <a:ext cx="36446" cy="1203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9" name="Google Shape;1279;p5"/>
          <p:cNvPicPr preferRelativeResize="0"/>
          <p:nvPr/>
        </p:nvPicPr>
        <p:blipFill rotWithShape="1">
          <a:blip r:embed="rId122">
            <a:alphaModFix/>
          </a:blip>
          <a:srcRect b="0" l="0" r="0" t="0"/>
          <a:stretch/>
        </p:blipFill>
        <p:spPr>
          <a:xfrm>
            <a:off x="20980825" y="10365129"/>
            <a:ext cx="35682" cy="907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0" name="Google Shape;1280;p5"/>
          <p:cNvPicPr preferRelativeResize="0"/>
          <p:nvPr/>
        </p:nvPicPr>
        <p:blipFill rotWithShape="1">
          <a:blip r:embed="rId123">
            <a:alphaModFix/>
          </a:blip>
          <a:srcRect b="0" l="0" r="0" t="0"/>
          <a:stretch/>
        </p:blipFill>
        <p:spPr>
          <a:xfrm>
            <a:off x="20226276" y="10464012"/>
            <a:ext cx="37654" cy="104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1" name="Google Shape;1281;p5"/>
          <p:cNvPicPr preferRelativeResize="0"/>
          <p:nvPr/>
        </p:nvPicPr>
        <p:blipFill rotWithShape="1">
          <a:blip r:embed="rId124">
            <a:alphaModFix/>
          </a:blip>
          <a:srcRect b="0" l="0" r="0" t="0"/>
          <a:stretch/>
        </p:blipFill>
        <p:spPr>
          <a:xfrm>
            <a:off x="21049402" y="10311129"/>
            <a:ext cx="66578" cy="1455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2" name="Google Shape;1282;p5"/>
          <p:cNvPicPr preferRelativeResize="0"/>
          <p:nvPr/>
        </p:nvPicPr>
        <p:blipFill rotWithShape="1">
          <a:blip r:embed="rId125">
            <a:alphaModFix/>
          </a:blip>
          <a:srcRect b="0" l="0" r="0" t="0"/>
          <a:stretch/>
        </p:blipFill>
        <p:spPr>
          <a:xfrm>
            <a:off x="21124702" y="10309665"/>
            <a:ext cx="74971" cy="947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3" name="Google Shape;1283;p5"/>
          <p:cNvPicPr preferRelativeResize="0"/>
          <p:nvPr/>
        </p:nvPicPr>
        <p:blipFill rotWithShape="1">
          <a:blip r:embed="rId126">
            <a:alphaModFix/>
          </a:blip>
          <a:srcRect b="0" l="0" r="0" t="0"/>
          <a:stretch/>
        </p:blipFill>
        <p:spPr>
          <a:xfrm>
            <a:off x="21194529" y="10324387"/>
            <a:ext cx="68982" cy="102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4" name="Google Shape;1284;p5"/>
          <p:cNvPicPr preferRelativeResize="0"/>
          <p:nvPr/>
        </p:nvPicPr>
        <p:blipFill rotWithShape="1">
          <a:blip r:embed="rId127">
            <a:alphaModFix/>
          </a:blip>
          <a:srcRect b="0" l="0" r="0" t="0"/>
          <a:stretch/>
        </p:blipFill>
        <p:spPr>
          <a:xfrm>
            <a:off x="21275609" y="10306428"/>
            <a:ext cx="116657" cy="991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5" name="Google Shape;1285;p5"/>
          <p:cNvPicPr preferRelativeResize="0"/>
          <p:nvPr/>
        </p:nvPicPr>
        <p:blipFill rotWithShape="1">
          <a:blip r:embed="rId128">
            <a:alphaModFix/>
          </a:blip>
          <a:srcRect b="0" l="0" r="0" t="0"/>
          <a:stretch/>
        </p:blipFill>
        <p:spPr>
          <a:xfrm>
            <a:off x="21409096" y="10300047"/>
            <a:ext cx="101413" cy="833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6" name="Google Shape;1286;p5"/>
          <p:cNvPicPr preferRelativeResize="0"/>
          <p:nvPr/>
        </p:nvPicPr>
        <p:blipFill rotWithShape="1">
          <a:blip r:embed="rId129">
            <a:alphaModFix/>
          </a:blip>
          <a:srcRect b="0" l="0" r="0" t="0"/>
          <a:stretch/>
        </p:blipFill>
        <p:spPr>
          <a:xfrm>
            <a:off x="21453258" y="10329621"/>
            <a:ext cx="132309" cy="1045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7" name="Google Shape;1287;p5"/>
          <p:cNvPicPr preferRelativeResize="0"/>
          <p:nvPr/>
        </p:nvPicPr>
        <p:blipFill rotWithShape="1">
          <a:blip r:embed="rId130">
            <a:alphaModFix/>
          </a:blip>
          <a:srcRect b="0" l="0" r="0" t="0"/>
          <a:stretch/>
        </p:blipFill>
        <p:spPr>
          <a:xfrm>
            <a:off x="21552964" y="10363919"/>
            <a:ext cx="92292" cy="680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8" name="Google Shape;1288;p5"/>
          <p:cNvPicPr preferRelativeResize="0"/>
          <p:nvPr/>
        </p:nvPicPr>
        <p:blipFill rotWithShape="1">
          <a:blip r:embed="rId131">
            <a:alphaModFix/>
          </a:blip>
          <a:srcRect b="0" l="0" r="0" t="0"/>
          <a:stretch/>
        </p:blipFill>
        <p:spPr>
          <a:xfrm>
            <a:off x="21634507" y="10430123"/>
            <a:ext cx="128773" cy="497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9" name="Google Shape;1289;p5"/>
          <p:cNvPicPr preferRelativeResize="0"/>
          <p:nvPr/>
        </p:nvPicPr>
        <p:blipFill rotWithShape="1">
          <a:blip r:embed="rId132">
            <a:alphaModFix/>
          </a:blip>
          <a:srcRect b="0" l="0" r="0" t="0"/>
          <a:stretch/>
        </p:blipFill>
        <p:spPr>
          <a:xfrm>
            <a:off x="21707518" y="10482194"/>
            <a:ext cx="124337" cy="59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0" name="Google Shape;1290;p5"/>
          <p:cNvPicPr preferRelativeResize="0"/>
          <p:nvPr/>
        </p:nvPicPr>
        <p:blipFill rotWithShape="1">
          <a:blip r:embed="rId133">
            <a:alphaModFix/>
          </a:blip>
          <a:srcRect b="0" l="0" r="0" t="0"/>
          <a:stretch/>
        </p:blipFill>
        <p:spPr>
          <a:xfrm>
            <a:off x="21777291" y="10557886"/>
            <a:ext cx="116365" cy="329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1" name="Google Shape;1291;p5"/>
          <p:cNvPicPr preferRelativeResize="0"/>
          <p:nvPr/>
        </p:nvPicPr>
        <p:blipFill rotWithShape="1">
          <a:blip r:embed="rId134">
            <a:alphaModFix/>
          </a:blip>
          <a:srcRect b="0" l="0" r="0" t="0"/>
          <a:stretch/>
        </p:blipFill>
        <p:spPr>
          <a:xfrm>
            <a:off x="21829645" y="10622955"/>
            <a:ext cx="132522" cy="254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2" name="Google Shape;1292;p5"/>
          <p:cNvPicPr preferRelativeResize="0"/>
          <p:nvPr/>
        </p:nvPicPr>
        <p:blipFill rotWithShape="1">
          <a:blip r:embed="rId135">
            <a:alphaModFix/>
          </a:blip>
          <a:srcRect b="0" l="0" r="0" t="0"/>
          <a:stretch/>
        </p:blipFill>
        <p:spPr>
          <a:xfrm>
            <a:off x="21882586" y="10666202"/>
            <a:ext cx="118511" cy="446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3" name="Google Shape;1293;p5"/>
          <p:cNvPicPr preferRelativeResize="0"/>
          <p:nvPr/>
        </p:nvPicPr>
        <p:blipFill rotWithShape="1">
          <a:blip r:embed="rId136">
            <a:alphaModFix/>
          </a:blip>
          <a:srcRect b="0" l="0" r="0" t="0"/>
          <a:stretch/>
        </p:blipFill>
        <p:spPr>
          <a:xfrm>
            <a:off x="21897448" y="10738073"/>
            <a:ext cx="162303" cy="895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4" name="Google Shape;1294;p5"/>
          <p:cNvPicPr preferRelativeResize="0"/>
          <p:nvPr/>
        </p:nvPicPr>
        <p:blipFill rotWithShape="1">
          <a:blip r:embed="rId137">
            <a:alphaModFix/>
          </a:blip>
          <a:srcRect b="0" l="0" r="0" t="0"/>
          <a:stretch/>
        </p:blipFill>
        <p:spPr>
          <a:xfrm>
            <a:off x="21954190" y="10821070"/>
            <a:ext cx="146984" cy="95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5" name="Google Shape;1295;p5"/>
          <p:cNvPicPr preferRelativeResize="0"/>
          <p:nvPr/>
        </p:nvPicPr>
        <p:blipFill rotWithShape="1">
          <a:blip r:embed="rId138">
            <a:alphaModFix/>
          </a:blip>
          <a:srcRect b="0" l="0" r="0" t="0"/>
          <a:stretch/>
        </p:blipFill>
        <p:spPr>
          <a:xfrm>
            <a:off x="21356484" y="11175014"/>
            <a:ext cx="73557" cy="1757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6" name="Google Shape;1296;p5"/>
          <p:cNvPicPr preferRelativeResize="0"/>
          <p:nvPr/>
        </p:nvPicPr>
        <p:blipFill rotWithShape="1">
          <a:blip r:embed="rId139">
            <a:alphaModFix/>
          </a:blip>
          <a:srcRect b="0" l="0" r="0" t="0"/>
          <a:stretch/>
        </p:blipFill>
        <p:spPr>
          <a:xfrm>
            <a:off x="21080743" y="11091844"/>
            <a:ext cx="102879" cy="176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7" name="Google Shape;1297;p5"/>
          <p:cNvPicPr preferRelativeResize="0"/>
          <p:nvPr/>
        </p:nvPicPr>
        <p:blipFill rotWithShape="1">
          <a:blip r:embed="rId140">
            <a:alphaModFix/>
          </a:blip>
          <a:srcRect b="0" l="0" r="0" t="0"/>
          <a:stretch/>
        </p:blipFill>
        <p:spPr>
          <a:xfrm>
            <a:off x="20772742" y="11101381"/>
            <a:ext cx="116914" cy="155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8" name="Google Shape;1298;p5"/>
          <p:cNvPicPr preferRelativeResize="0"/>
          <p:nvPr/>
        </p:nvPicPr>
        <p:blipFill rotWithShape="1">
          <a:blip r:embed="rId141">
            <a:alphaModFix/>
          </a:blip>
          <a:srcRect b="0" l="0" r="0" t="0"/>
          <a:stretch/>
        </p:blipFill>
        <p:spPr>
          <a:xfrm>
            <a:off x="20531622" y="11164230"/>
            <a:ext cx="117217" cy="1647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9" name="Google Shape;1299;p5"/>
          <p:cNvPicPr preferRelativeResize="0"/>
          <p:nvPr/>
        </p:nvPicPr>
        <p:blipFill rotWithShape="1">
          <a:blip r:embed="rId142">
            <a:alphaModFix/>
          </a:blip>
          <a:srcRect b="0" l="0" r="0" t="0"/>
          <a:stretch/>
        </p:blipFill>
        <p:spPr>
          <a:xfrm>
            <a:off x="20246144" y="11195869"/>
            <a:ext cx="135709" cy="1811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0" name="Google Shape;1300;p5"/>
          <p:cNvPicPr preferRelativeResize="0"/>
          <p:nvPr/>
        </p:nvPicPr>
        <p:blipFill rotWithShape="1">
          <a:blip r:embed="rId143">
            <a:alphaModFix/>
          </a:blip>
          <a:srcRect b="0" l="0" r="0" t="0"/>
          <a:stretch/>
        </p:blipFill>
        <p:spPr>
          <a:xfrm>
            <a:off x="19997604" y="11248944"/>
            <a:ext cx="115700" cy="1639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1" name="Google Shape;1301;p5"/>
          <p:cNvPicPr preferRelativeResize="0"/>
          <p:nvPr/>
        </p:nvPicPr>
        <p:blipFill rotWithShape="1">
          <a:blip r:embed="rId144">
            <a:alphaModFix/>
          </a:blip>
          <a:srcRect b="0" l="0" r="0" t="0"/>
          <a:stretch/>
        </p:blipFill>
        <p:spPr>
          <a:xfrm>
            <a:off x="19881811" y="11250445"/>
            <a:ext cx="77707" cy="1340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2" name="Google Shape;1302;p5"/>
          <p:cNvPicPr preferRelativeResize="0"/>
          <p:nvPr/>
        </p:nvPicPr>
        <p:blipFill rotWithShape="1">
          <a:blip r:embed="rId145">
            <a:alphaModFix/>
          </a:blip>
          <a:srcRect b="0" l="0" r="0" t="0"/>
          <a:stretch/>
        </p:blipFill>
        <p:spPr>
          <a:xfrm>
            <a:off x="19603415" y="11247152"/>
            <a:ext cx="88182" cy="1727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3" name="Google Shape;1303;p5"/>
          <p:cNvPicPr preferRelativeResize="0"/>
          <p:nvPr/>
        </p:nvPicPr>
        <p:blipFill rotWithShape="1">
          <a:blip r:embed="rId146">
            <a:alphaModFix/>
          </a:blip>
          <a:srcRect b="0" l="0" r="0" t="0"/>
          <a:stretch/>
        </p:blipFill>
        <p:spPr>
          <a:xfrm>
            <a:off x="19403722" y="11178598"/>
            <a:ext cx="107673" cy="1665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4" name="Google Shape;1304;p5"/>
          <p:cNvPicPr preferRelativeResize="0"/>
          <p:nvPr/>
        </p:nvPicPr>
        <p:blipFill rotWithShape="1">
          <a:blip r:embed="rId147">
            <a:alphaModFix/>
          </a:blip>
          <a:srcRect b="0" l="0" r="0" t="0"/>
          <a:stretch/>
        </p:blipFill>
        <p:spPr>
          <a:xfrm>
            <a:off x="18696737" y="9656335"/>
            <a:ext cx="3306178" cy="1673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5" name="Google Shape;1305;p5"/>
          <p:cNvPicPr preferRelativeResize="0"/>
          <p:nvPr/>
        </p:nvPicPr>
        <p:blipFill rotWithShape="1">
          <a:blip r:embed="rId148">
            <a:alphaModFix/>
          </a:blip>
          <a:srcRect b="0" l="0" r="0" t="0"/>
          <a:stretch/>
        </p:blipFill>
        <p:spPr>
          <a:xfrm>
            <a:off x="18999967" y="10145725"/>
            <a:ext cx="126963" cy="96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6" name="Google Shape;1306;p5"/>
          <p:cNvPicPr preferRelativeResize="0"/>
          <p:nvPr/>
        </p:nvPicPr>
        <p:blipFill rotWithShape="1">
          <a:blip r:embed="rId149">
            <a:alphaModFix/>
          </a:blip>
          <a:srcRect b="0" l="0" r="0" t="0"/>
          <a:stretch/>
        </p:blipFill>
        <p:spPr>
          <a:xfrm>
            <a:off x="19133001" y="9958871"/>
            <a:ext cx="191760" cy="1870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7" name="Google Shape;1307;p5"/>
          <p:cNvPicPr preferRelativeResize="0"/>
          <p:nvPr/>
        </p:nvPicPr>
        <p:blipFill rotWithShape="1">
          <a:blip r:embed="rId150">
            <a:alphaModFix/>
          </a:blip>
          <a:srcRect b="0" l="0" r="0" t="0"/>
          <a:stretch/>
        </p:blipFill>
        <p:spPr>
          <a:xfrm>
            <a:off x="18804483" y="9935797"/>
            <a:ext cx="191760" cy="1869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8" name="Google Shape;1308;p5"/>
          <p:cNvPicPr preferRelativeResize="0"/>
          <p:nvPr/>
        </p:nvPicPr>
        <p:blipFill rotWithShape="1">
          <a:blip r:embed="rId151">
            <a:alphaModFix/>
          </a:blip>
          <a:srcRect b="0" l="0" r="0" t="0"/>
          <a:stretch/>
        </p:blipFill>
        <p:spPr>
          <a:xfrm>
            <a:off x="18747080" y="10143728"/>
            <a:ext cx="86607" cy="86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9" name="Google Shape;1309;p5"/>
          <p:cNvPicPr preferRelativeResize="0"/>
          <p:nvPr/>
        </p:nvPicPr>
        <p:blipFill rotWithShape="1">
          <a:blip r:embed="rId152">
            <a:alphaModFix/>
          </a:blip>
          <a:srcRect b="0" l="0" r="0" t="0"/>
          <a:stretch/>
        </p:blipFill>
        <p:spPr>
          <a:xfrm>
            <a:off x="19317510" y="10132244"/>
            <a:ext cx="86607" cy="865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0" name="Google Shape;1310;p5"/>
          <p:cNvPicPr preferRelativeResize="0"/>
          <p:nvPr/>
        </p:nvPicPr>
        <p:blipFill rotWithShape="1">
          <a:blip r:embed="rId153">
            <a:alphaModFix/>
          </a:blip>
          <a:srcRect b="0" l="0" r="0" t="0"/>
          <a:stretch/>
        </p:blipFill>
        <p:spPr>
          <a:xfrm>
            <a:off x="18945778" y="9656874"/>
            <a:ext cx="416373" cy="2660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1" name="Google Shape;1311;p5"/>
          <p:cNvPicPr preferRelativeResize="0"/>
          <p:nvPr/>
        </p:nvPicPr>
        <p:blipFill rotWithShape="1">
          <a:blip r:embed="rId154">
            <a:alphaModFix/>
          </a:blip>
          <a:srcRect b="0" l="0" r="0" t="0"/>
          <a:stretch/>
        </p:blipFill>
        <p:spPr>
          <a:xfrm>
            <a:off x="19337793" y="9885003"/>
            <a:ext cx="114441" cy="1416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2" name="Google Shape;1312;p5"/>
          <p:cNvPicPr preferRelativeResize="0"/>
          <p:nvPr/>
        </p:nvPicPr>
        <p:blipFill rotWithShape="1">
          <a:blip r:embed="rId155">
            <a:alphaModFix/>
          </a:blip>
          <a:srcRect b="0" l="0" r="0" t="0"/>
          <a:stretch/>
        </p:blipFill>
        <p:spPr>
          <a:xfrm>
            <a:off x="19516106" y="11235004"/>
            <a:ext cx="73557" cy="1757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3" name="Google Shape;1313;p5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19766268" y="11261942"/>
            <a:ext cx="102879" cy="176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4" name="Google Shape;1314;p5"/>
          <p:cNvPicPr preferRelativeResize="0"/>
          <p:nvPr/>
        </p:nvPicPr>
        <p:blipFill rotWithShape="1">
          <a:blip r:embed="rId157">
            <a:alphaModFix/>
          </a:blip>
          <a:srcRect b="0" l="0" r="0" t="0"/>
          <a:stretch/>
        </p:blipFill>
        <p:spPr>
          <a:xfrm>
            <a:off x="20100604" y="11262451"/>
            <a:ext cx="116906" cy="1553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5" name="Google Shape;1315;p5"/>
          <p:cNvPicPr preferRelativeResize="0"/>
          <p:nvPr/>
        </p:nvPicPr>
        <p:blipFill rotWithShape="1">
          <a:blip r:embed="rId158">
            <a:alphaModFix/>
          </a:blip>
          <a:srcRect b="0" l="0" r="0" t="0"/>
          <a:stretch/>
        </p:blipFill>
        <p:spPr>
          <a:xfrm>
            <a:off x="20445661" y="11212153"/>
            <a:ext cx="117217" cy="1649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6" name="Google Shape;1316;p5"/>
          <p:cNvPicPr preferRelativeResize="0"/>
          <p:nvPr/>
        </p:nvPicPr>
        <p:blipFill rotWithShape="1">
          <a:blip r:embed="rId159">
            <a:alphaModFix/>
          </a:blip>
          <a:srcRect b="0" l="0" r="0" t="0"/>
          <a:stretch/>
        </p:blipFill>
        <p:spPr>
          <a:xfrm>
            <a:off x="20642346" y="11149366"/>
            <a:ext cx="135709" cy="1811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7" name="Google Shape;1317;p5"/>
          <p:cNvPicPr preferRelativeResize="0"/>
          <p:nvPr/>
        </p:nvPicPr>
        <p:blipFill rotWithShape="1">
          <a:blip r:embed="rId160">
            <a:alphaModFix/>
          </a:blip>
          <a:srcRect b="0" l="0" r="0" t="0"/>
          <a:stretch/>
        </p:blipFill>
        <p:spPr>
          <a:xfrm>
            <a:off x="20969970" y="11083832"/>
            <a:ext cx="115700" cy="1637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8" name="Google Shape;1318;p5"/>
          <p:cNvPicPr preferRelativeResize="0"/>
          <p:nvPr/>
        </p:nvPicPr>
        <p:blipFill rotWithShape="1">
          <a:blip r:embed="rId161">
            <a:alphaModFix/>
          </a:blip>
          <a:srcRect b="0" l="0" r="0" t="0"/>
          <a:stretch/>
        </p:blipFill>
        <p:spPr>
          <a:xfrm>
            <a:off x="21261153" y="11158519"/>
            <a:ext cx="77707" cy="1340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9" name="Google Shape;1319;p5"/>
          <p:cNvPicPr preferRelativeResize="0"/>
          <p:nvPr/>
        </p:nvPicPr>
        <p:blipFill rotWithShape="1">
          <a:blip r:embed="rId162">
            <a:alphaModFix/>
          </a:blip>
          <a:srcRect b="0" l="0" r="0" t="0"/>
          <a:stretch/>
        </p:blipFill>
        <p:spPr>
          <a:xfrm>
            <a:off x="21447279" y="11210379"/>
            <a:ext cx="88182" cy="1728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0" name="Google Shape;1320;p5"/>
          <p:cNvPicPr preferRelativeResize="0"/>
          <p:nvPr/>
        </p:nvPicPr>
        <p:blipFill rotWithShape="1">
          <a:blip r:embed="rId163">
            <a:alphaModFix/>
          </a:blip>
          <a:srcRect b="0" l="0" r="0" t="0"/>
          <a:stretch/>
        </p:blipFill>
        <p:spPr>
          <a:xfrm>
            <a:off x="21627748" y="11285091"/>
            <a:ext cx="107673" cy="1666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1" name="Google Shape;1321;p5"/>
          <p:cNvPicPr preferRelativeResize="0"/>
          <p:nvPr/>
        </p:nvPicPr>
        <p:blipFill rotWithShape="1">
          <a:blip r:embed="rId164">
            <a:alphaModFix/>
          </a:blip>
          <a:srcRect b="0" l="0" r="0" t="0"/>
          <a:stretch/>
        </p:blipFill>
        <p:spPr>
          <a:xfrm>
            <a:off x="20876972" y="10499756"/>
            <a:ext cx="114107" cy="662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2" name="Google Shape;1322;p5"/>
          <p:cNvPicPr preferRelativeResize="0"/>
          <p:nvPr/>
        </p:nvPicPr>
        <p:blipFill rotWithShape="1">
          <a:blip r:embed="rId165">
            <a:alphaModFix/>
          </a:blip>
          <a:srcRect b="0" l="0" r="0" t="0"/>
          <a:stretch/>
        </p:blipFill>
        <p:spPr>
          <a:xfrm>
            <a:off x="21508349" y="10692526"/>
            <a:ext cx="128711" cy="604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3" name="Google Shape;1323;p5"/>
          <p:cNvPicPr preferRelativeResize="0"/>
          <p:nvPr/>
        </p:nvPicPr>
        <p:blipFill rotWithShape="1">
          <a:blip r:embed="rId166">
            <a:alphaModFix/>
          </a:blip>
          <a:srcRect b="0" l="0" r="0" t="0"/>
          <a:stretch/>
        </p:blipFill>
        <p:spPr>
          <a:xfrm>
            <a:off x="20642812" y="10733962"/>
            <a:ext cx="82492" cy="4791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4" name="Google Shape;1324;p5"/>
          <p:cNvPicPr preferRelativeResize="0"/>
          <p:nvPr/>
        </p:nvPicPr>
        <p:blipFill rotWithShape="1">
          <a:blip r:embed="rId167">
            <a:alphaModFix/>
          </a:blip>
          <a:srcRect b="0" l="0" r="0" t="0"/>
          <a:stretch/>
        </p:blipFill>
        <p:spPr>
          <a:xfrm>
            <a:off x="21324710" y="10546476"/>
            <a:ext cx="124946" cy="682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5" name="Google Shape;1325;p5"/>
          <p:cNvPicPr preferRelativeResize="0"/>
          <p:nvPr/>
        </p:nvPicPr>
        <p:blipFill rotWithShape="1">
          <a:blip r:embed="rId168">
            <a:alphaModFix/>
          </a:blip>
          <a:srcRect b="0" l="0" r="0" t="0"/>
          <a:stretch/>
        </p:blipFill>
        <p:spPr>
          <a:xfrm>
            <a:off x="21113805" y="10852497"/>
            <a:ext cx="93812" cy="319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6" name="Google Shape;1326;p5"/>
          <p:cNvPicPr preferRelativeResize="0"/>
          <p:nvPr/>
        </p:nvPicPr>
        <p:blipFill rotWithShape="1">
          <a:blip r:embed="rId169">
            <a:alphaModFix/>
          </a:blip>
          <a:srcRect b="0" l="0" r="0" t="0"/>
          <a:stretch/>
        </p:blipFill>
        <p:spPr>
          <a:xfrm>
            <a:off x="18789848" y="10515507"/>
            <a:ext cx="582584" cy="2514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7" name="Google Shape;1327;p5"/>
          <p:cNvPicPr preferRelativeResize="0"/>
          <p:nvPr/>
        </p:nvPicPr>
        <p:blipFill rotWithShape="1">
          <a:blip r:embed="rId170">
            <a:alphaModFix/>
          </a:blip>
          <a:srcRect b="0" l="0" r="0" t="0"/>
          <a:stretch/>
        </p:blipFill>
        <p:spPr>
          <a:xfrm>
            <a:off x="20005021" y="10734154"/>
            <a:ext cx="196210" cy="5877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8" name="Google Shape;1328;p5"/>
          <p:cNvPicPr preferRelativeResize="0"/>
          <p:nvPr/>
        </p:nvPicPr>
        <p:blipFill rotWithShape="1">
          <a:blip r:embed="rId171">
            <a:alphaModFix/>
          </a:blip>
          <a:srcRect b="0" l="0" r="0" t="0"/>
          <a:stretch/>
        </p:blipFill>
        <p:spPr>
          <a:xfrm>
            <a:off x="18921095" y="10690529"/>
            <a:ext cx="535527" cy="2830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9" name="Google Shape;1329;p5"/>
          <p:cNvPicPr preferRelativeResize="0"/>
          <p:nvPr/>
        </p:nvPicPr>
        <p:blipFill rotWithShape="1">
          <a:blip r:embed="rId172">
            <a:alphaModFix/>
          </a:blip>
          <a:srcRect b="0" l="0" r="0" t="0"/>
          <a:stretch/>
        </p:blipFill>
        <p:spPr>
          <a:xfrm>
            <a:off x="20355458" y="10691602"/>
            <a:ext cx="152789" cy="5896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0" name="Google Shape;1330;p5"/>
          <p:cNvPicPr preferRelativeResize="0"/>
          <p:nvPr/>
        </p:nvPicPr>
        <p:blipFill rotWithShape="1">
          <a:blip r:embed="rId173">
            <a:alphaModFix/>
          </a:blip>
          <a:srcRect b="0" l="0" r="0" t="0"/>
          <a:stretch/>
        </p:blipFill>
        <p:spPr>
          <a:xfrm>
            <a:off x="19170224" y="10597455"/>
            <a:ext cx="485748" cy="590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1" name="Google Shape;1331;p5"/>
          <p:cNvPicPr preferRelativeResize="0"/>
          <p:nvPr/>
        </p:nvPicPr>
        <p:blipFill rotWithShape="1">
          <a:blip r:embed="rId174">
            <a:alphaModFix/>
          </a:blip>
          <a:srcRect b="0" l="0" r="0" t="0"/>
          <a:stretch/>
        </p:blipFill>
        <p:spPr>
          <a:xfrm>
            <a:off x="19676768" y="10669116"/>
            <a:ext cx="319820" cy="6447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2" name="Google Shape;1332;p5"/>
          <p:cNvPicPr preferRelativeResize="0"/>
          <p:nvPr/>
        </p:nvPicPr>
        <p:blipFill rotWithShape="1">
          <a:blip r:embed="rId175">
            <a:alphaModFix/>
          </a:blip>
          <a:srcRect b="0" l="0" r="0" t="0"/>
          <a:stretch/>
        </p:blipFill>
        <p:spPr>
          <a:xfrm>
            <a:off x="19298227" y="10255455"/>
            <a:ext cx="2561896" cy="89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3" name="Google Shape;1333;p5"/>
          <p:cNvPicPr preferRelativeResize="0"/>
          <p:nvPr/>
        </p:nvPicPr>
        <p:blipFill rotWithShape="1">
          <a:blip r:embed="rId176">
            <a:alphaModFix/>
          </a:blip>
          <a:srcRect b="0" l="0" r="0" t="0"/>
          <a:stretch/>
        </p:blipFill>
        <p:spPr>
          <a:xfrm>
            <a:off x="20177831" y="10534501"/>
            <a:ext cx="248731" cy="336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4" name="Google Shape;1334;p5"/>
          <p:cNvPicPr preferRelativeResize="0"/>
          <p:nvPr/>
        </p:nvPicPr>
        <p:blipFill rotWithShape="1">
          <a:blip r:embed="rId177">
            <a:alphaModFix/>
          </a:blip>
          <a:srcRect b="0" l="0" r="0" t="0"/>
          <a:stretch/>
        </p:blipFill>
        <p:spPr>
          <a:xfrm>
            <a:off x="20685048" y="10477295"/>
            <a:ext cx="172109" cy="3415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5" name="Google Shape;1335;p5"/>
          <p:cNvPicPr preferRelativeResize="0"/>
          <p:nvPr/>
        </p:nvPicPr>
        <p:blipFill rotWithShape="1">
          <a:blip r:embed="rId178">
            <a:alphaModFix/>
          </a:blip>
          <a:srcRect b="0" l="0" r="0" t="0"/>
          <a:stretch/>
        </p:blipFill>
        <p:spPr>
          <a:xfrm>
            <a:off x="21577606" y="10427314"/>
            <a:ext cx="231462" cy="2757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6" name="Google Shape;1336;p5"/>
          <p:cNvPicPr preferRelativeResize="0"/>
          <p:nvPr/>
        </p:nvPicPr>
        <p:blipFill rotWithShape="1">
          <a:blip r:embed="rId179">
            <a:alphaModFix/>
          </a:blip>
          <a:srcRect b="0" l="0" r="0" t="0"/>
          <a:stretch/>
        </p:blipFill>
        <p:spPr>
          <a:xfrm>
            <a:off x="19429234" y="10314794"/>
            <a:ext cx="248070" cy="2646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7" name="Google Shape;1337;p5"/>
          <p:cNvPicPr preferRelativeResize="0"/>
          <p:nvPr/>
        </p:nvPicPr>
        <p:blipFill rotWithShape="1">
          <a:blip r:embed="rId180">
            <a:alphaModFix/>
          </a:blip>
          <a:srcRect b="0" l="0" r="0" t="0"/>
          <a:stretch/>
        </p:blipFill>
        <p:spPr>
          <a:xfrm>
            <a:off x="19751293" y="10475416"/>
            <a:ext cx="279657" cy="2878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8" name="Google Shape;1338;p5"/>
          <p:cNvPicPr preferRelativeResize="0"/>
          <p:nvPr/>
        </p:nvPicPr>
        <p:blipFill rotWithShape="1">
          <a:blip r:embed="rId181">
            <a:alphaModFix/>
          </a:blip>
          <a:srcRect b="0" l="0" r="0" t="0"/>
          <a:stretch/>
        </p:blipFill>
        <p:spPr>
          <a:xfrm>
            <a:off x="21096060" y="10370387"/>
            <a:ext cx="222502" cy="3216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9" name="Google Shape;1339;p5"/>
          <p:cNvPicPr preferRelativeResize="0"/>
          <p:nvPr/>
        </p:nvPicPr>
        <p:blipFill rotWithShape="1">
          <a:blip r:embed="rId182">
            <a:alphaModFix/>
          </a:blip>
          <a:srcRect b="0" l="0" r="0" t="0"/>
          <a:stretch/>
        </p:blipFill>
        <p:spPr>
          <a:xfrm>
            <a:off x="18850669" y="9866238"/>
            <a:ext cx="79458" cy="42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40" name="Google Shape;1340;p5"/>
          <p:cNvPicPr preferRelativeResize="0"/>
          <p:nvPr/>
        </p:nvPicPr>
        <p:blipFill rotWithShape="1">
          <a:blip r:embed="rId183">
            <a:alphaModFix/>
          </a:blip>
          <a:srcRect b="0" l="0" r="0" t="0"/>
          <a:stretch/>
        </p:blipFill>
        <p:spPr>
          <a:xfrm>
            <a:off x="19243128" y="9894621"/>
            <a:ext cx="68426" cy="52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346" name="Google Shape;134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7" name="Google Shape;1347;p6"/>
          <p:cNvSpPr/>
          <p:nvPr/>
        </p:nvSpPr>
        <p:spPr>
          <a:xfrm>
            <a:off x="7671759" y="4343400"/>
            <a:ext cx="12892111" cy="47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В лісі живуть 10 лисичок. До них приєдналися ще 6 лисичок. Через деякий час 4 лисички вирушили до іншого лісу. Скільки лисичок залишилося?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348" name="Google Shape;134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75494" y="12060269"/>
            <a:ext cx="3851753" cy="438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49" name="Google Shape;134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19791" y="12020699"/>
            <a:ext cx="4147334" cy="529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0" name="Google Shape;135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13333" y="7288547"/>
            <a:ext cx="1805982" cy="43600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1" name="Google Shape;1351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12988" y="7288895"/>
            <a:ext cx="1062524" cy="18043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2" name="Google Shape;1352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62753" y="10503464"/>
            <a:ext cx="111991" cy="2000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3" name="Google Shape;1353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775841" y="10266449"/>
            <a:ext cx="86296" cy="180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4" name="Google Shape;1354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730677" y="10061042"/>
            <a:ext cx="52981" cy="131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5" name="Google Shape;1355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878057" y="10342935"/>
            <a:ext cx="71553" cy="1472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6" name="Google Shape;1356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700426" y="9857240"/>
            <a:ext cx="41069" cy="1241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7" name="Google Shape;1357;p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014613" y="10771169"/>
            <a:ext cx="78376" cy="920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8" name="Google Shape;1358;p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005590" y="10638476"/>
            <a:ext cx="70780" cy="1107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9" name="Google Shape;1359;p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021434" y="10554078"/>
            <a:ext cx="55035" cy="87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0" name="Google Shape;1360;p6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816194" y="10138885"/>
            <a:ext cx="53400" cy="1192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1" name="Google Shape;1361;p6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789183" y="9967578"/>
            <a:ext cx="42985" cy="93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2" name="Google Shape;1362;p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747007" y="9775081"/>
            <a:ext cx="34747" cy="86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3" name="Google Shape;1363;p6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890474" y="10068837"/>
            <a:ext cx="35655" cy="714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4" name="Google Shape;1364;p6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685114" y="9601684"/>
            <a:ext cx="30769" cy="90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5" name="Google Shape;1365;p6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3005891" y="11095732"/>
            <a:ext cx="0" cy="10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6" name="Google Shape;1366;p6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938198" y="10964125"/>
            <a:ext cx="68336" cy="1518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7" name="Google Shape;1367;p6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2913490" y="10762320"/>
            <a:ext cx="50797" cy="141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8" name="Google Shape;1368;p6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922774" y="10577773"/>
            <a:ext cx="44025" cy="1007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9" name="Google Shape;1369;p6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950064" y="10352373"/>
            <a:ext cx="43935" cy="1247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0" name="Google Shape;1370;p6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858432" y="10880068"/>
            <a:ext cx="46680" cy="1463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1" name="Google Shape;1371;p6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851492" y="10635357"/>
            <a:ext cx="41396" cy="876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2" name="Google Shape;1372;p6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887031" y="10641707"/>
            <a:ext cx="1709" cy="23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3" name="Google Shape;1373;p6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2860160" y="10636883"/>
            <a:ext cx="7923" cy="4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4" name="Google Shape;1374;p6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-8980022" y="4000500"/>
            <a:ext cx="3445218" cy="3444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5" name="Google Shape;1375;p6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2878193" y="10446835"/>
            <a:ext cx="42693" cy="102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6" name="Google Shape;1376;p6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2806105" y="10813938"/>
            <a:ext cx="31749" cy="924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7" name="Google Shape;1377;p6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2828462" y="10902820"/>
            <a:ext cx="1025" cy="13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8" name="Google Shape;1378;p6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2829151" y="10902479"/>
            <a:ext cx="684" cy="10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9" name="Google Shape;1379;p6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3015461" y="11170531"/>
            <a:ext cx="68483" cy="88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0" name="Google Shape;1380;p6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2974884" y="10290336"/>
            <a:ext cx="647" cy="8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1" name="Google Shape;1381;p6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2971296" y="10225695"/>
            <a:ext cx="32345" cy="700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2" name="Google Shape;1382;p6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3137497" y="11335141"/>
            <a:ext cx="281819" cy="313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3" name="Google Shape;1383;p6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3098348" y="11321362"/>
            <a:ext cx="173515" cy="2845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4" name="Google Shape;1384;p6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4937279" y="10860794"/>
            <a:ext cx="856049" cy="1393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5" name="Google Shape;1385;p6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3338984" y="9755361"/>
            <a:ext cx="2384154" cy="25092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6" name="Google Shape;1386;p6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3569103" y="10909827"/>
            <a:ext cx="1751546" cy="14213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7" name="Google Shape;1387;p6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4123367" y="10884557"/>
            <a:ext cx="1021223" cy="125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8" name="Google Shape;1388;p6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3551498" y="11671182"/>
            <a:ext cx="911764" cy="5623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9" name="Google Shape;1389;p6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3889351" y="12021176"/>
            <a:ext cx="154473" cy="814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0" name="Google Shape;1390;p6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3712659" y="11907186"/>
            <a:ext cx="134570" cy="1052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1" name="Google Shape;1391;p6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3623098" y="11789941"/>
            <a:ext cx="63231" cy="844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2" name="Google Shape;1392;p6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4104362" y="12103329"/>
            <a:ext cx="111173" cy="488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3" name="Google Shape;1393;p6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4056372" y="12036493"/>
            <a:ext cx="88881" cy="45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4" name="Google Shape;1394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4245608" y="12116420"/>
            <a:ext cx="80942" cy="39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5" name="Google Shape;1395;p6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3843056" y="11936840"/>
            <a:ext cx="111329" cy="676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6" name="Google Shape;1396;p6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3686419" y="11777805"/>
            <a:ext cx="53693" cy="61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7" name="Google Shape;1397;p6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3617417" y="11680279"/>
            <a:ext cx="32385" cy="548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8" name="Google Shape;1398;p6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3815446" y="11860467"/>
            <a:ext cx="51685" cy="410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9" name="Google Shape;1399;p6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4694393" y="9755020"/>
            <a:ext cx="1028746" cy="22807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0" name="Google Shape;1400;p6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5265199" y="9868198"/>
            <a:ext cx="259768" cy="848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1" name="Google Shape;1401;p6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4456673" y="10398156"/>
            <a:ext cx="1483475" cy="1408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2" name="Google Shape;1402;p6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4358265" y="10821950"/>
            <a:ext cx="882835" cy="6778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3" name="Google Shape;1403;p6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4760864" y="11184502"/>
            <a:ext cx="111693" cy="1103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4" name="Google Shape;1404;p6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4644759" y="11059703"/>
            <a:ext cx="85119" cy="97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5" name="Google Shape;1405;p6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4564507" y="10963064"/>
            <a:ext cx="52809" cy="572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6" name="Google Shape;1406;p6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4939294" y="11322143"/>
            <a:ext cx="110560" cy="582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7" name="Google Shape;1407;p6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4878517" y="11234551"/>
            <a:ext cx="83749" cy="602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8" name="Google Shape;1408;p6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4728192" y="11081835"/>
            <a:ext cx="73347" cy="799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9" name="Google Shape;1409;p6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4643178" y="10984433"/>
            <a:ext cx="32012" cy="39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0" name="Google Shape;1410;p6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-8980022" y="4000500"/>
            <a:ext cx="3445218" cy="3444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1" name="Google Shape;1411;p6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5085079" y="11336176"/>
            <a:ext cx="333" cy="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2" name="Google Shape;1412;p6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5080703" y="11334781"/>
            <a:ext cx="56486" cy="381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3" name="Google Shape;1413;p6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5085769" y="11334800"/>
            <a:ext cx="4125" cy="13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4" name="Google Shape;1414;p6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4311283" y="9755020"/>
            <a:ext cx="1214783" cy="269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5" name="Google Shape;1415;p6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4309216" y="9868700"/>
            <a:ext cx="1231666" cy="2256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6" name="Google Shape;1416;p6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2821113" y="6071822"/>
            <a:ext cx="1607997" cy="22673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7" name="Google Shape;1417;p6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2884695" y="6291250"/>
            <a:ext cx="1446914" cy="20369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8" name="Google Shape;1418;p6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2829151" y="6072336"/>
            <a:ext cx="471778" cy="370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9" name="Google Shape;1419;p6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3027273" y="6610083"/>
            <a:ext cx="841336" cy="10712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0" name="Google Shape;1420;p6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5365176" y="6071822"/>
            <a:ext cx="1607997" cy="22673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1" name="Google Shape;1421;p6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5462674" y="6291250"/>
            <a:ext cx="1446914" cy="20369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2" name="Google Shape;1422;p6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6493703" y="6072336"/>
            <a:ext cx="471777" cy="370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3" name="Google Shape;1423;p6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3129704" y="6721655"/>
            <a:ext cx="3573385" cy="31067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4" name="Google Shape;1424;p6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4101098" y="8570261"/>
            <a:ext cx="1579288" cy="12578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5" name="Google Shape;1425;p6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4037726" y="8475185"/>
            <a:ext cx="249211" cy="342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6" name="Google Shape;1426;p6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4157571" y="8592344"/>
            <a:ext cx="130899" cy="2708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7" name="Google Shape;1427;p6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5517010" y="8475811"/>
            <a:ext cx="250194" cy="3416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8" name="Google Shape;1428;p6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5515997" y="8595785"/>
            <a:ext cx="136727" cy="2670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9" name="Google Shape;1429;p6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4659848" y="8540731"/>
            <a:ext cx="461843" cy="2438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0" name="Google Shape;1430;p6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5595802" y="8133110"/>
            <a:ext cx="211497" cy="1158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1" name="Google Shape;1431;p6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4026276" y="8133110"/>
            <a:ext cx="211503" cy="1158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2" name="Google Shape;1432;p6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3187956" y="8986329"/>
            <a:ext cx="74296" cy="2072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3" name="Google Shape;1433;p6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3180044" y="8746344"/>
            <a:ext cx="54052" cy="1874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4" name="Google Shape;1434;p6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3233140" y="8687476"/>
            <a:ext cx="1499" cy="1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5" name="Google Shape;1435;p6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3199289" y="8589026"/>
            <a:ext cx="48109" cy="1040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6" name="Google Shape;1436;p6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3246177" y="8667849"/>
            <a:ext cx="45196" cy="1342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7" name="Google Shape;1437;p6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3250776" y="8913794"/>
            <a:ext cx="42708" cy="1049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8" name="Google Shape;1438;p6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3308725" y="9227617"/>
            <a:ext cx="4124" cy="30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9" name="Google Shape;1439;p6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3344210" y="9221298"/>
            <a:ext cx="257" cy="25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0" name="Google Shape;1440;p6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3285112" y="9151150"/>
            <a:ext cx="59787" cy="857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1" name="Google Shape;1441;p6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3321794" y="9312914"/>
            <a:ext cx="87806" cy="972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2" name="Google Shape;1442;p6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3445868" y="9378026"/>
            <a:ext cx="59925" cy="446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3" name="Google Shape;1443;p6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3304707" y="8966417"/>
            <a:ext cx="41796" cy="1117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4" name="Google Shape;1444;p6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3305569" y="8505031"/>
            <a:ext cx="41602" cy="1003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5" name="Google Shape;1445;p6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3238036" y="8396641"/>
            <a:ext cx="42438" cy="90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50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451" name="Google Shape;145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2" name="Google Shape;1452;p7"/>
          <p:cNvSpPr/>
          <p:nvPr/>
        </p:nvSpPr>
        <p:spPr>
          <a:xfrm>
            <a:off x="5499787" y="4318000"/>
            <a:ext cx="13374772" cy="38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У полі було 15 кроликів. Пізніше 7 кроликів пострибало у ліс. Скільки кроликів стало на полі? Перевір відповідь за допомогою додавання.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453" name="Google Shape;145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901883" y="12119080"/>
            <a:ext cx="3826492" cy="4353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4" name="Google Shape;145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747543" y="12079759"/>
            <a:ext cx="4120133" cy="5259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5" name="Google Shape;1455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942785" y="10976465"/>
            <a:ext cx="1740376" cy="13767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6" name="Google Shape;1456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358732" y="10833695"/>
            <a:ext cx="352861" cy="98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7" name="Google Shape;1457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631007" y="5930900"/>
            <a:ext cx="752277" cy="28381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8" name="Google Shape;1458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0734223" y="6312805"/>
            <a:ext cx="553228" cy="2388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9" name="Google Shape;1459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9848748" y="5988193"/>
            <a:ext cx="1174818" cy="2648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0" name="Google Shape;1460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9953245" y="6367010"/>
            <a:ext cx="960798" cy="22268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1" name="Google Shape;1461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9483043" y="10593722"/>
            <a:ext cx="730073" cy="17594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2" name="Google Shape;1462;p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8858757" y="8112931"/>
            <a:ext cx="3621529" cy="41920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3" name="Google Shape;1463;p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9666365" y="9825583"/>
            <a:ext cx="316636" cy="5437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4" name="Google Shape;1464;p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1057789" y="10152596"/>
            <a:ext cx="448139" cy="2421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5" name="Google Shape;1465;p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2104625" y="10847394"/>
            <a:ext cx="128176" cy="1240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6" name="Google Shape;1466;p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2236934" y="11002280"/>
            <a:ext cx="59522" cy="1127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7" name="Google Shape;1467;p7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2296730" y="11176298"/>
            <a:ext cx="38453" cy="659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8" name="Google Shape;1468;p7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22208173" y="11085531"/>
            <a:ext cx="55435" cy="1176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9" name="Google Shape;1469;p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2152824" y="10981525"/>
            <a:ext cx="49106" cy="652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0" name="Google Shape;1470;p7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1979847" y="10761824"/>
            <a:ext cx="85545" cy="62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1" name="Google Shape;1471;p7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2056636" y="10793971"/>
            <a:ext cx="895" cy="10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2" name="Google Shape;1472;p7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22010333" y="10845924"/>
            <a:ext cx="58897" cy="416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3" name="Google Shape;1473;p7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1863078" y="10679274"/>
            <a:ext cx="69111" cy="558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4" name="Google Shape;1474;p7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1428805" y="9986535"/>
            <a:ext cx="118915" cy="147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5" name="Google Shape;1475;p7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1549263" y="9798745"/>
            <a:ext cx="66692" cy="1312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6" name="Google Shape;1476;p7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1590697" y="9595086"/>
            <a:ext cx="42440" cy="1408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7" name="Google Shape;1477;p7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1579330" y="9486553"/>
            <a:ext cx="32939" cy="676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8" name="Google Shape;1478;p7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21586247" y="9535313"/>
            <a:ext cx="685" cy="37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9" name="Google Shape;1479;p7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21319318" y="10154382"/>
            <a:ext cx="63332" cy="46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0" name="Google Shape;1480;p7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21343563" y="10042742"/>
            <a:ext cx="96412" cy="80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1" name="Google Shape;1481;p7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21504036" y="9752912"/>
            <a:ext cx="57581" cy="11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2" name="Google Shape;1482;p7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1419908" y="9969959"/>
            <a:ext cx="391" cy="6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3" name="Google Shape;1483;p7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21381698" y="9957259"/>
            <a:ext cx="68680" cy="696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4" name="Google Shape;1484;p7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21507780" y="9549736"/>
            <a:ext cx="37395" cy="761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5" name="Google Shape;1485;p7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20495197" y="11011371"/>
            <a:ext cx="1740347" cy="13767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6" name="Google Shape;1486;p7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20494135" y="10959170"/>
            <a:ext cx="1135849" cy="1394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7" name="Google Shape;1487;p7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21600109" y="11647481"/>
            <a:ext cx="686759" cy="651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8" name="Google Shape;1488;p7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20540167" y="12230212"/>
            <a:ext cx="172631" cy="149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9" name="Google Shape;1489;p7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21785961" y="12161062"/>
            <a:ext cx="134877" cy="704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0" name="Google Shape;1490;p7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21959937" y="12045814"/>
            <a:ext cx="112323" cy="95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1" name="Google Shape;1491;p7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22094540" y="11947029"/>
            <a:ext cx="53734" cy="695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2" name="Google Shape;1492;p7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21727943" y="12228922"/>
            <a:ext cx="342" cy="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3" name="Google Shape;1493;p7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21678955" y="12224730"/>
            <a:ext cx="53353" cy="308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4" name="Google Shape;1494;p7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21731365" y="12240902"/>
            <a:ext cx="145" cy="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5" name="Google Shape;1495;p7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1730681" y="12240902"/>
            <a:ext cx="684" cy="1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6" name="Google Shape;1496;p7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1726575" y="12227905"/>
            <a:ext cx="1357" cy="1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7" name="Google Shape;1497;p7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1679355" y="12246620"/>
            <a:ext cx="1700" cy="24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8" name="Google Shape;1498;p7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21708814" y="12163220"/>
            <a:ext cx="93232" cy="438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9" name="Google Shape;1499;p7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21874004" y="12102982"/>
            <a:ext cx="72095" cy="438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0" name="Google Shape;1500;p7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22017222" y="11984589"/>
            <a:ext cx="62207" cy="611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1" name="Google Shape;1501;p7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21829281" y="12090716"/>
            <a:ext cx="47815" cy="274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2" name="Google Shape;1502;p7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21981559" y="11994803"/>
            <a:ext cx="39403" cy="260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3" name="Google Shape;1503;p7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9959641" y="10758816"/>
            <a:ext cx="783955" cy="1612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4" name="Google Shape;1504;p7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20000171" y="10686343"/>
            <a:ext cx="78065" cy="8932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5" name="Google Shape;1505;p7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20495721" y="11016469"/>
            <a:ext cx="304036" cy="9154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6" name="Google Shape;1506;p7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20440782" y="11763369"/>
            <a:ext cx="52229" cy="120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7" name="Google Shape;1507;p7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20479330" y="11615582"/>
            <a:ext cx="49289" cy="1098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8" name="Google Shape;1508;p7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20548752" y="11427780"/>
            <a:ext cx="48084" cy="972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9" name="Google Shape;1509;p7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20611077" y="11314119"/>
            <a:ext cx="22310" cy="476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0" name="Google Shape;1510;p7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0440009" y="11969533"/>
            <a:ext cx="1711" cy="20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1" name="Google Shape;1511;p7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0438983" y="11967815"/>
            <a:ext cx="1017" cy="1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2" name="Google Shape;1512;p7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20405440" y="11963369"/>
            <a:ext cx="38986" cy="618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3" name="Google Shape;1513;p7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0419131" y="11965074"/>
            <a:ext cx="2054" cy="6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4" name="Google Shape;1514;p7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0420842" y="11964386"/>
            <a:ext cx="2054" cy="6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5" name="Google Shape;1515;p7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0406125" y="12009903"/>
            <a:ext cx="342" cy="2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6" name="Google Shape;1516;p7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0406658" y="12012644"/>
            <a:ext cx="150" cy="1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7" name="Google Shape;1517;p7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20384563" y="11834670"/>
            <a:ext cx="40688" cy="835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8" name="Google Shape;1518;p7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20453331" y="11531116"/>
            <a:ext cx="48653" cy="105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9" name="Google Shape;1519;p7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20544741" y="11370884"/>
            <a:ext cx="32307" cy="45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0" name="Google Shape;1520;p7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20369319" y="11750836"/>
            <a:ext cx="34460" cy="632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1" name="Google Shape;1521;p7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20496696" y="11426242"/>
            <a:ext cx="15837" cy="258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2" name="Google Shape;1522;p7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20009150" y="12213667"/>
            <a:ext cx="99490" cy="1539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3" name="Google Shape;1523;p7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19287523" y="8863056"/>
            <a:ext cx="244110" cy="2976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4" name="Google Shape;1524;p7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19343696" y="8999494"/>
            <a:ext cx="185931" cy="2011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5" name="Google Shape;1525;p7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20298514" y="9080736"/>
            <a:ext cx="227541" cy="3108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6" name="Google Shape;1526;p7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20286862" y="9156768"/>
            <a:ext cx="73593" cy="2682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7" name="Google Shape;1527;p7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19533797" y="9191991"/>
            <a:ext cx="317900" cy="1749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8" name="Google Shape;1528;p7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20487361" y="8736329"/>
            <a:ext cx="182058" cy="1585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9" name="Google Shape;1529;p7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19483231" y="8542207"/>
            <a:ext cx="216882" cy="103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535" name="Google Shape;153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6" name="Google Shape;1536;p8"/>
          <p:cNvSpPr/>
          <p:nvPr/>
        </p:nvSpPr>
        <p:spPr>
          <a:xfrm>
            <a:off x="2540318" y="7226300"/>
            <a:ext cx="3598783" cy="1363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1" marL="685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AutoNum type="arabicPeriod"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Вправа 82.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685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AutoNum type="arabicPeriod"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Задача 83.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7" name="Google Shape;1537;p8"/>
          <p:cNvSpPr/>
          <p:nvPr/>
        </p:nvSpPr>
        <p:spPr>
          <a:xfrm>
            <a:off x="2540318" y="5664200"/>
            <a:ext cx="8526999" cy="1363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Підручник за 3 клас / Математика</a:t>
            </a:r>
            <a:r>
              <a:rPr b="0" i="0" lang="en-US" sz="4000" u="sng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Автор: Заїка</a:t>
            </a:r>
            <a:r>
              <a:rPr b="0" i="0" lang="en-US" sz="4000" cap="none" strike="noStrike">
                <a:solidFill>
                  <a:srgbClr val="000000"/>
                </a:solidFill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, </a:t>
            </a:r>
            <a:r>
              <a:rPr b="0" i="0" lang="en-US" sz="4000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Та</a:t>
            </a:r>
            <a:r>
              <a:rPr b="0" i="0" lang="en-US" sz="4000" cap="none" strike="noStrike">
                <a:solidFill>
                  <a:srgbClr val="000000"/>
                </a:solidFill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рнавська</a:t>
            </a:r>
            <a:endParaRPr b="0" i="0" sz="4000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8" name="Google Shape;1538;p8"/>
          <p:cNvSpPr/>
          <p:nvPr/>
        </p:nvSpPr>
        <p:spPr>
          <a:xfrm>
            <a:off x="1930641" y="2006600"/>
            <a:ext cx="20851773" cy="1545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8000"/>
              <a:buFont typeface="Rubik"/>
              <a:buNone/>
            </a:pPr>
            <a:r>
              <a:rPr b="1" i="0" lang="en-US" sz="8000" u="none" cap="none" strike="noStrike">
                <a:solidFill>
                  <a:srgbClr val="6536D6"/>
                </a:solidFill>
                <a:latin typeface="Rubik"/>
                <a:ea typeface="Rubik"/>
                <a:cs typeface="Rubik"/>
                <a:sym typeface="Rubik"/>
              </a:rPr>
              <a:t>Молодці, ви успішно засвоїли матеріал!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9" name="Google Shape;1539;p8"/>
          <p:cNvSpPr/>
          <p:nvPr/>
        </p:nvSpPr>
        <p:spPr>
          <a:xfrm>
            <a:off x="2540318" y="4406900"/>
            <a:ext cx="6401600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4800"/>
              <a:buFont typeface="Rubik"/>
              <a:buNone/>
            </a:pPr>
            <a:r>
              <a:rPr b="1" i="0" lang="en-US" sz="48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Домашнє завдання: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540" name="Google Shape;1540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323965" y="3390900"/>
            <a:ext cx="8865708" cy="886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546" name="Google Shape;154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7" name="Google Shape;1547;p9"/>
          <p:cNvSpPr/>
          <p:nvPr/>
        </p:nvSpPr>
        <p:spPr>
          <a:xfrm>
            <a:off x="3734267" y="2895600"/>
            <a:ext cx="15622953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4800"/>
              <a:buFont typeface="Rubik SemiBold"/>
              <a:buNone/>
            </a:pPr>
            <a:r>
              <a:rPr b="0" i="0" lang="en-US" sz="4800" u="none" cap="none" strike="noStrike">
                <a:solidFill>
                  <a:srgbClr val="6536D6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Презентація створена спеціалістами Mathema.me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8" name="Google Shape;1548;p9"/>
          <p:cNvSpPr/>
          <p:nvPr/>
        </p:nvSpPr>
        <p:spPr>
          <a:xfrm>
            <a:off x="8878410" y="6692900"/>
            <a:ext cx="11931025" cy="25569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У 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 Medium"/>
                <a:ea typeface="Rubik Medium"/>
                <a:cs typeface="Rubik Medium"/>
                <a:sym typeface="Rubik Medium"/>
              </a:rPr>
              <a:t>Mathema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ти можеш: 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готуватися до контрольних та іспитів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проходити онлайн-тести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дізнаватись останні новини про освіту в Україні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9" name="Google Shape;1549;p9"/>
          <p:cNvSpPr/>
          <p:nvPr/>
        </p:nvSpPr>
        <p:spPr>
          <a:xfrm>
            <a:off x="4754628" y="4356100"/>
            <a:ext cx="13379005" cy="1363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 Medium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 Medium"/>
                <a:ea typeface="Rubik Medium"/>
                <a:cs typeface="Rubik Medium"/>
                <a:sym typeface="Rubik Medium"/>
              </a:rPr>
              <a:t>Mathema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- це найбільша платформа для вивчення математики у Східній Європі, родом з України.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550" name="Google Shape;155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184" y="4178300"/>
            <a:ext cx="8344943" cy="834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2024-05-21T13:15:33Z</dcterms:created>
  <dc:creator>PptxGenJS</dc:creator>
</cp:coreProperties>
</file>