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notesMasterIdLst>
    <p:notesMasterId r:id="rId10"/>
  </p:notesMasterIdLst>
  <p:sldSz cx="18288000" cy="10287000"/>
  <p:notesSz cx="10287000" cy="18288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notesMaster" Target="notesMasters/notesMaster1.xml"/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jpe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jpe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svg"/><Relationship Id="rId5" Type="http://schemas.openxmlformats.org/officeDocument/2006/relationships/image" Target="../media/image-2-5.png"/><Relationship Id="rId6" Type="http://schemas.openxmlformats.org/officeDocument/2006/relationships/image" Target="../media/image-2-6.svg"/><Relationship Id="rId7" Type="http://schemas.openxmlformats.org/officeDocument/2006/relationships/image" Target="../media/image-2-7.png"/><Relationship Id="rId8" Type="http://schemas.openxmlformats.org/officeDocument/2006/relationships/image" Target="../media/image-2-8.png"/><Relationship Id="rId9" Type="http://schemas.openxmlformats.org/officeDocument/2006/relationships/image" Target="../media/image-2-9.sv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jpe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sv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jpe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svg"/><Relationship Id="rId6" Type="http://schemas.openxmlformats.org/officeDocument/2006/relationships/image" Target="../media/image-4-6.png"/><Relationship Id="rId7" Type="http://schemas.openxmlformats.org/officeDocument/2006/relationships/image" Target="../media/image-4-7.svg"/><Relationship Id="rId8" Type="http://schemas.openxmlformats.org/officeDocument/2006/relationships/image" Target="../media/image-4-8.png"/><Relationship Id="rId9" Type="http://schemas.openxmlformats.org/officeDocument/2006/relationships/image" Target="../media/image-4-9.svg"/><Relationship Id="rId10" Type="http://schemas.openxmlformats.org/officeDocument/2006/relationships/image" Target="../media/image-4-10.png"/><Relationship Id="rId11" Type="http://schemas.openxmlformats.org/officeDocument/2006/relationships/image" Target="../media/image-4-11.svg"/><Relationship Id="rId12" Type="http://schemas.openxmlformats.org/officeDocument/2006/relationships/image" Target="../media/image-4-12.png"/><Relationship Id="rId13" Type="http://schemas.openxmlformats.org/officeDocument/2006/relationships/image" Target="../media/image-4-13.svg"/><Relationship Id="rId14" Type="http://schemas.openxmlformats.org/officeDocument/2006/relationships/image" Target="../media/image-4-14.png"/><Relationship Id="rId15" Type="http://schemas.openxmlformats.org/officeDocument/2006/relationships/image" Target="../media/image-4-15.svg"/><Relationship Id="rId16" Type="http://schemas.openxmlformats.org/officeDocument/2006/relationships/image" Target="../media/image-4-16.png"/><Relationship Id="rId17" Type="http://schemas.openxmlformats.org/officeDocument/2006/relationships/image" Target="../media/image-4-17.svg"/><Relationship Id="rId18" Type="http://schemas.openxmlformats.org/officeDocument/2006/relationships/slideLayout" Target="../slideLayouts/slideLayout1.xml"/><Relationship Id="rId19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jpeg"/><Relationship Id="rId2" Type="http://schemas.openxmlformats.org/officeDocument/2006/relationships/image" Target="../media/image-5-2.jpe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jpeg"/><Relationship Id="rId2" Type="http://schemas.openxmlformats.org/officeDocument/2006/relationships/image" Target="../media/image-6-2.jpe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jpe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jpe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rcRect l="0" r="0" t="0" b="0"/>
          <a:stretch/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144125" y="3209925"/>
            <a:ext cx="7486650" cy="7077075"/>
          </a:xfrm>
          <a:prstGeom prst="rect">
            <a:avLst/>
          </a:prstGeom>
        </p:spPr>
      </p:pic>
      <p:sp>
        <p:nvSpPr>
          <p:cNvPr id="4" name="Text 0"/>
          <p:cNvSpPr/>
          <p:nvPr/>
        </p:nvSpPr>
        <p:spPr>
          <a:xfrm>
            <a:off x="5962650" y="3638550"/>
            <a:ext cx="6515100" cy="10191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8025"/>
              </a:lnSpc>
              <a:buNone/>
            </a:pPr>
            <a:r>
              <a:rPr lang="en-US" sz="6750" b="1" dirty="0">
                <a:solidFill>
                  <a:srgbClr val="6536D6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О</a:t>
            </a:r>
            <a:pPr algn="l" indent="0" marL="0">
              <a:lnSpc>
                <a:spcPts val="8025"/>
              </a:lnSpc>
              <a:buNone/>
            </a:pPr>
            <a:r>
              <a:rPr lang="en-US" sz="6750" b="1" dirty="0">
                <a:solidFill>
                  <a:srgbClr val="6536D6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б</a:t>
            </a:r>
            <a:pPr algn="l" indent="0" marL="0">
              <a:lnSpc>
                <a:spcPts val="8025"/>
              </a:lnSpc>
              <a:buNone/>
            </a:pPr>
            <a:r>
              <a:rPr lang="en-US" sz="6750" b="1" dirty="0">
                <a:solidFill>
                  <a:srgbClr val="6536D6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’</a:t>
            </a:r>
            <a:pPr algn="l" indent="0" marL="0">
              <a:lnSpc>
                <a:spcPts val="8025"/>
              </a:lnSpc>
              <a:buNone/>
            </a:pPr>
            <a:r>
              <a:rPr lang="en-US" sz="6750" b="1" dirty="0">
                <a:solidFill>
                  <a:srgbClr val="6536D6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є</a:t>
            </a:r>
            <a:pPr algn="l" indent="0" marL="0">
              <a:lnSpc>
                <a:spcPts val="8025"/>
              </a:lnSpc>
              <a:buNone/>
            </a:pPr>
            <a:r>
              <a:rPr lang="en-US" sz="6750" b="1" dirty="0">
                <a:solidFill>
                  <a:srgbClr val="6536D6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м</a:t>
            </a:r>
            <a:pPr algn="l" indent="0" marL="0">
              <a:lnSpc>
                <a:spcPts val="8025"/>
              </a:lnSpc>
              <a:buNone/>
            </a:pPr>
            <a:r>
              <a:rPr lang="en-US" sz="6750" b="1" dirty="0">
                <a:solidFill>
                  <a:srgbClr val="6536D6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н</a:t>
            </a:r>
            <a:pPr algn="l" indent="0" marL="0">
              <a:lnSpc>
                <a:spcPts val="8025"/>
              </a:lnSpc>
              <a:buNone/>
            </a:pPr>
            <a:r>
              <a:rPr lang="en-US" sz="6750" b="1" dirty="0">
                <a:solidFill>
                  <a:srgbClr val="6536D6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і</a:t>
            </a:r>
            <a:pPr algn="l" indent="0" marL="0">
              <a:lnSpc>
                <a:spcPts val="8025"/>
              </a:lnSpc>
              <a:buNone/>
            </a:pPr>
            <a:r>
              <a:rPr lang="en-US" sz="6750" b="1" dirty="0">
                <a:solidFill>
                  <a:srgbClr val="6536D6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 </a:t>
            </a:r>
            <a:pPr algn="l" indent="0" marL="0">
              <a:lnSpc>
                <a:spcPts val="8025"/>
              </a:lnSpc>
              <a:buNone/>
            </a:pPr>
            <a:r>
              <a:rPr lang="en-US" sz="6750" b="1" dirty="0">
                <a:solidFill>
                  <a:srgbClr val="6536D6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ф</a:t>
            </a:r>
            <a:pPr algn="l" indent="0" marL="0">
              <a:lnSpc>
                <a:spcPts val="8025"/>
              </a:lnSpc>
              <a:buNone/>
            </a:pPr>
            <a:r>
              <a:rPr lang="en-US" sz="6750" b="1" dirty="0">
                <a:solidFill>
                  <a:srgbClr val="6536D6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і</a:t>
            </a:r>
            <a:pPr algn="l" indent="0" marL="0">
              <a:lnSpc>
                <a:spcPts val="8025"/>
              </a:lnSpc>
              <a:buNone/>
            </a:pPr>
            <a:r>
              <a:rPr lang="en-US" sz="6750" b="1" dirty="0">
                <a:solidFill>
                  <a:srgbClr val="6536D6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г</a:t>
            </a:r>
            <a:pPr algn="l" indent="0" marL="0">
              <a:lnSpc>
                <a:spcPts val="8025"/>
              </a:lnSpc>
              <a:buNone/>
            </a:pPr>
            <a:r>
              <a:rPr lang="en-US" sz="6750" b="1" dirty="0">
                <a:solidFill>
                  <a:srgbClr val="6536D6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у</a:t>
            </a:r>
            <a:pPr algn="l" indent="0" marL="0">
              <a:lnSpc>
                <a:spcPts val="8025"/>
              </a:lnSpc>
              <a:buNone/>
            </a:pPr>
            <a:r>
              <a:rPr lang="en-US" sz="6750" b="1" dirty="0">
                <a:solidFill>
                  <a:srgbClr val="6536D6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р</a:t>
            </a:r>
            <a:pPr algn="l" indent="0" marL="0">
              <a:lnSpc>
                <a:spcPts val="8025"/>
              </a:lnSpc>
              <a:buNone/>
            </a:pPr>
            <a:r>
              <a:rPr lang="en-US" sz="6750" b="1" dirty="0">
                <a:solidFill>
                  <a:srgbClr val="6536D6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и</a:t>
            </a:r>
            <a:endParaRPr lang="en-US" sz="6750" dirty="0"/>
          </a:p>
        </p:txBody>
      </p:sp>
      <p:sp>
        <p:nvSpPr>
          <p:cNvPr id="5" name="Text 1"/>
          <p:cNvSpPr/>
          <p:nvPr/>
        </p:nvSpPr>
        <p:spPr>
          <a:xfrm>
            <a:off x="7600950" y="4886325"/>
            <a:ext cx="3124200" cy="4095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3225"/>
              </a:lnSpc>
              <a:buNone/>
            </a:pPr>
            <a:r>
              <a:rPr lang="en-US" sz="27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М</a:t>
            </a:r>
            <a:pPr algn="l" indent="0" marL="0">
              <a:lnSpc>
                <a:spcPts val="3225"/>
              </a:lnSpc>
              <a:buNone/>
            </a:pPr>
            <a:r>
              <a:rPr lang="en-US" sz="27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а</a:t>
            </a:r>
            <a:pPr algn="l" indent="0" marL="0">
              <a:lnSpc>
                <a:spcPts val="3225"/>
              </a:lnSpc>
              <a:buNone/>
            </a:pPr>
            <a:r>
              <a:rPr lang="en-US" sz="27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т</a:t>
            </a:r>
            <a:pPr algn="l" indent="0" marL="0">
              <a:lnSpc>
                <a:spcPts val="3225"/>
              </a:lnSpc>
              <a:buNone/>
            </a:pPr>
            <a:r>
              <a:rPr lang="en-US" sz="27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е</a:t>
            </a:r>
            <a:pPr algn="l" indent="0" marL="0">
              <a:lnSpc>
                <a:spcPts val="3225"/>
              </a:lnSpc>
              <a:buNone/>
            </a:pPr>
            <a:r>
              <a:rPr lang="en-US" sz="27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м</a:t>
            </a:r>
            <a:pPr algn="l" indent="0" marL="0">
              <a:lnSpc>
                <a:spcPts val="3225"/>
              </a:lnSpc>
              <a:buNone/>
            </a:pPr>
            <a:r>
              <a:rPr lang="en-US" sz="27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а</a:t>
            </a:r>
            <a:pPr algn="l" indent="0" marL="0">
              <a:lnSpc>
                <a:spcPts val="3225"/>
              </a:lnSpc>
              <a:buNone/>
            </a:pPr>
            <a:r>
              <a:rPr lang="en-US" sz="27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т</a:t>
            </a:r>
            <a:pPr algn="l" indent="0" marL="0">
              <a:lnSpc>
                <a:spcPts val="3225"/>
              </a:lnSpc>
              <a:buNone/>
            </a:pPr>
            <a:r>
              <a:rPr lang="en-US" sz="27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и</a:t>
            </a:r>
            <a:pPr algn="l" indent="0" marL="0">
              <a:lnSpc>
                <a:spcPts val="3225"/>
              </a:lnSpc>
              <a:buNone/>
            </a:pPr>
            <a:r>
              <a:rPr lang="en-US" sz="27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к</a:t>
            </a:r>
            <a:pPr algn="l" indent="0" marL="0">
              <a:lnSpc>
                <a:spcPts val="3225"/>
              </a:lnSpc>
              <a:buNone/>
            </a:pPr>
            <a:r>
              <a:rPr lang="en-US" sz="27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а</a:t>
            </a:r>
            <a:pPr algn="l" indent="0" marL="0">
              <a:lnSpc>
                <a:spcPts val="3225"/>
              </a:lnSpc>
              <a:buNone/>
            </a:pPr>
            <a:r>
              <a:rPr lang="en-US" sz="27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pPr algn="l" indent="0" marL="0">
              <a:lnSpc>
                <a:spcPts val="3225"/>
              </a:lnSpc>
              <a:buNone/>
            </a:pPr>
            <a:r>
              <a:rPr lang="en-US" sz="27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1</a:t>
            </a:r>
            <a:pPr algn="l" indent="0" marL="0">
              <a:lnSpc>
                <a:spcPts val="3225"/>
              </a:lnSpc>
              <a:buNone/>
            </a:pPr>
            <a:r>
              <a:rPr lang="en-US" sz="27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pPr algn="l" indent="0" marL="0">
              <a:lnSpc>
                <a:spcPts val="3225"/>
              </a:lnSpc>
              <a:buNone/>
            </a:pPr>
            <a:r>
              <a:rPr lang="en-US" sz="27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к</a:t>
            </a:r>
            <a:pPr algn="l" indent="0" marL="0">
              <a:lnSpc>
                <a:spcPts val="3225"/>
              </a:lnSpc>
              <a:buNone/>
            </a:pPr>
            <a:r>
              <a:rPr lang="en-US" sz="27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л</a:t>
            </a:r>
            <a:pPr algn="l" indent="0" marL="0">
              <a:lnSpc>
                <a:spcPts val="3225"/>
              </a:lnSpc>
              <a:buNone/>
            </a:pPr>
            <a:r>
              <a:rPr lang="en-US" sz="27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а</a:t>
            </a:r>
            <a:pPr algn="l" indent="0" marL="0">
              <a:lnSpc>
                <a:spcPts val="3225"/>
              </a:lnSpc>
              <a:buNone/>
            </a:pPr>
            <a:r>
              <a:rPr lang="en-US" sz="27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с</a:t>
            </a:r>
            <a:endParaRPr lang="en-US" sz="27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rcRect l="0" r="0" t="0" b="0"/>
          <a:stretch/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7353300" y="3467100"/>
            <a:ext cx="3924300" cy="262694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 l="0" r="0" t="0" b="0"/>
          <a:stretch/>
        </p:blipFill>
        <p:spPr>
          <a:xfrm>
            <a:off x="3124200" y="4619625"/>
            <a:ext cx="2048327" cy="185718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 l="0" r="0" t="0" b="0"/>
          <a:stretch/>
        </p:blipFill>
        <p:spPr>
          <a:xfrm>
            <a:off x="6200775" y="7029450"/>
            <a:ext cx="3112680" cy="161925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7"/>
          <a:srcRect l="0" r="0" t="0" b="0"/>
          <a:stretch/>
        </p:blipFill>
        <p:spPr>
          <a:xfrm>
            <a:off x="11649075" y="5391150"/>
            <a:ext cx="2678155" cy="215093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rcRect l="0" r="0" t="0" b="0"/>
          <a:stretch/>
        </p:blipFill>
        <p:spPr>
          <a:xfrm>
            <a:off x="3190875" y="7506786"/>
            <a:ext cx="1123951" cy="963892"/>
          </a:xfrm>
          <a:prstGeom prst="rect">
            <a:avLst/>
          </a:prstGeom>
        </p:spPr>
      </p:pic>
      <p:sp>
        <p:nvSpPr>
          <p:cNvPr id="8" name="Text 0"/>
          <p:cNvSpPr/>
          <p:nvPr/>
        </p:nvSpPr>
        <p:spPr>
          <a:xfrm>
            <a:off x="8429625" y="1104900"/>
            <a:ext cx="1457325" cy="9048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7125"/>
              </a:lnSpc>
              <a:buNone/>
            </a:pPr>
            <a:r>
              <a:rPr lang="en-US" sz="6000" b="1" dirty="0">
                <a:solidFill>
                  <a:srgbClr val="6536D6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К</a:t>
            </a:r>
            <a:pPr algn="l" indent="0" marL="0">
              <a:lnSpc>
                <a:spcPts val="7125"/>
              </a:lnSpc>
              <a:buNone/>
            </a:pPr>
            <a:r>
              <a:rPr lang="en-US" sz="6000" b="1" dirty="0">
                <a:solidFill>
                  <a:srgbClr val="6536D6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у</a:t>
            </a:r>
            <a:pPr algn="l" indent="0" marL="0">
              <a:lnSpc>
                <a:spcPts val="7125"/>
              </a:lnSpc>
              <a:buNone/>
            </a:pPr>
            <a:r>
              <a:rPr lang="en-US" sz="6000" b="1" dirty="0">
                <a:solidFill>
                  <a:srgbClr val="6536D6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б</a:t>
            </a:r>
            <a:endParaRPr lang="en-US" sz="6000" dirty="0"/>
          </a:p>
        </p:txBody>
      </p:sp>
      <p:sp>
        <p:nvSpPr>
          <p:cNvPr id="9" name="Text 1"/>
          <p:cNvSpPr/>
          <p:nvPr/>
        </p:nvSpPr>
        <p:spPr>
          <a:xfrm>
            <a:off x="4924425" y="2266950"/>
            <a:ext cx="8515350" cy="44767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Н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а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з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в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и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н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а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в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к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о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л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и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ш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н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і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п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р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е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д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м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е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т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и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,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я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к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і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с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х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о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ж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і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н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а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к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у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б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.</a:t>
            </a:r>
            <a:endParaRPr lang="en-US" sz="3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rcRect l="0" r="0" t="0" b="0"/>
          <a:stretch/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7353300" y="3324225"/>
            <a:ext cx="3571875" cy="307044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rcRect l="0" r="0" t="0" b="0"/>
          <a:stretch/>
        </p:blipFill>
        <p:spPr>
          <a:xfrm>
            <a:off x="6467475" y="6800850"/>
            <a:ext cx="1775243" cy="177559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rcRect l="0" r="0" t="0" b="0"/>
          <a:stretch/>
        </p:blipFill>
        <p:spPr>
          <a:xfrm>
            <a:off x="11106150" y="6000750"/>
            <a:ext cx="1771650" cy="170664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6"/>
          <a:srcRect l="0" r="0" t="0" b="0"/>
          <a:stretch/>
        </p:blipFill>
        <p:spPr>
          <a:xfrm>
            <a:off x="2495550" y="4305300"/>
            <a:ext cx="2725293" cy="2340739"/>
          </a:xfrm>
          <a:prstGeom prst="rect">
            <a:avLst/>
          </a:prstGeom>
        </p:spPr>
      </p:pic>
      <p:sp>
        <p:nvSpPr>
          <p:cNvPr id="7" name="Text 0"/>
          <p:cNvSpPr/>
          <p:nvPr/>
        </p:nvSpPr>
        <p:spPr>
          <a:xfrm>
            <a:off x="8315325" y="1104900"/>
            <a:ext cx="1905000" cy="9048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7125"/>
              </a:lnSpc>
              <a:buNone/>
            </a:pPr>
            <a:r>
              <a:rPr lang="en-US" sz="6000" b="1" dirty="0">
                <a:solidFill>
                  <a:srgbClr val="6536D6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К</a:t>
            </a:r>
            <a:pPr algn="l" indent="0" marL="0">
              <a:lnSpc>
                <a:spcPts val="7125"/>
              </a:lnSpc>
              <a:buNone/>
            </a:pPr>
            <a:r>
              <a:rPr lang="en-US" sz="6000" b="1" dirty="0">
                <a:solidFill>
                  <a:srgbClr val="6536D6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у</a:t>
            </a:r>
            <a:pPr algn="l" indent="0" marL="0">
              <a:lnSpc>
                <a:spcPts val="7125"/>
              </a:lnSpc>
              <a:buNone/>
            </a:pPr>
            <a:r>
              <a:rPr lang="en-US" sz="6000" b="1" dirty="0">
                <a:solidFill>
                  <a:srgbClr val="6536D6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л</a:t>
            </a:r>
            <a:pPr algn="l" indent="0" marL="0">
              <a:lnSpc>
                <a:spcPts val="7125"/>
              </a:lnSpc>
              <a:buNone/>
            </a:pPr>
            <a:r>
              <a:rPr lang="en-US" sz="6000" b="1" dirty="0">
                <a:solidFill>
                  <a:srgbClr val="6536D6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я</a:t>
            </a:r>
            <a:endParaRPr lang="en-US" sz="6000" dirty="0"/>
          </a:p>
        </p:txBody>
      </p:sp>
      <p:sp>
        <p:nvSpPr>
          <p:cNvPr id="8" name="Text 1"/>
          <p:cNvSpPr/>
          <p:nvPr/>
        </p:nvSpPr>
        <p:spPr>
          <a:xfrm>
            <a:off x="4933950" y="2266950"/>
            <a:ext cx="8715375" cy="44767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Н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а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з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в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и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н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а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в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к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о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л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и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ш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н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і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п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р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е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д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м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е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т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и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,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я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к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і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с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х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о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ж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і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н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а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к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у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л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ю</a:t>
            </a:r>
            <a:endParaRPr lang="en-US" sz="3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rcRect l="0" r="0" t="0" b="0"/>
          <a:stretch/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7534275" y="3343275"/>
            <a:ext cx="3209925" cy="310438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rcRect l="0" r="0" t="0" b="0"/>
          <a:stretch/>
        </p:blipFill>
        <p:spPr>
          <a:xfrm>
            <a:off x="3286125" y="4152900"/>
            <a:ext cx="928245" cy="156863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rcRect l="0" r="0" t="0" b="0"/>
          <a:stretch/>
        </p:blipFill>
        <p:spPr>
          <a:xfrm>
            <a:off x="5219700" y="6423617"/>
            <a:ext cx="1476375" cy="245372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rcRect l="0" r="0" t="0" b="0"/>
          <a:stretch/>
        </p:blipFill>
        <p:spPr>
          <a:xfrm>
            <a:off x="9696450" y="7258050"/>
            <a:ext cx="647700" cy="12573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rcRect l="0" r="0" t="0" b="0"/>
          <a:stretch/>
        </p:blipFill>
        <p:spPr>
          <a:xfrm>
            <a:off x="13125450" y="4514850"/>
            <a:ext cx="2114550" cy="227385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10">
            <a:extLst>
              <a:ext uri="{96DAC541-7B7A-43D3-8B79-37D633B846F1}">
                <asvg:svgBlip xmlns:asvg="http://schemas.microsoft.com/office/drawing/2016/SVG/main" r:embed="rId11"/>
              </a:ext>
            </a:extLst>
          </a:blip>
          <a:srcRect l="0" r="0" t="0" b="0"/>
          <a:stretch/>
        </p:blipFill>
        <p:spPr>
          <a:xfrm>
            <a:off x="9934575" y="7248525"/>
            <a:ext cx="171450" cy="638175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12">
            <a:extLst>
              <a:ext uri="{96DAC541-7B7A-43D3-8B79-37D633B846F1}">
                <asvg:svgBlip xmlns:asvg="http://schemas.microsoft.com/office/drawing/2016/SVG/main" r:embed="rId13"/>
              </a:ext>
            </a:extLst>
          </a:blip>
          <a:srcRect l="0" r="0" t="0" b="0"/>
          <a:stretch/>
        </p:blipFill>
        <p:spPr>
          <a:xfrm>
            <a:off x="9744075" y="6858000"/>
            <a:ext cx="552450" cy="3810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14">
            <a:extLst>
              <a:ext uri="{96DAC541-7B7A-43D3-8B79-37D633B846F1}">
                <asvg:svgBlip xmlns:asvg="http://schemas.microsoft.com/office/drawing/2016/SVG/main" r:embed="rId15"/>
              </a:ext>
            </a:extLst>
          </a:blip>
          <a:srcRect l="0" r="0" t="0" b="0"/>
          <a:stretch/>
        </p:blipFill>
        <p:spPr>
          <a:xfrm>
            <a:off x="9667875" y="7200900"/>
            <a:ext cx="714375" cy="13335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6">
            <a:extLst>
              <a:ext uri="{96DAC541-7B7A-43D3-8B79-37D633B846F1}">
                <asvg:svgBlip xmlns:asvg="http://schemas.microsoft.com/office/drawing/2016/SVG/main" r:embed="rId17"/>
              </a:ext>
            </a:extLst>
          </a:blip>
          <a:srcRect l="0" r="0" t="0" b="0"/>
          <a:stretch/>
        </p:blipFill>
        <p:spPr>
          <a:xfrm>
            <a:off x="9667875" y="7038975"/>
            <a:ext cx="714375" cy="133350"/>
          </a:xfrm>
          <a:prstGeom prst="rect">
            <a:avLst/>
          </a:prstGeom>
        </p:spPr>
      </p:pic>
      <p:sp>
        <p:nvSpPr>
          <p:cNvPr id="12" name="Text 0"/>
          <p:cNvSpPr/>
          <p:nvPr/>
        </p:nvSpPr>
        <p:spPr>
          <a:xfrm>
            <a:off x="7515225" y="981075"/>
            <a:ext cx="3324225" cy="9048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7125"/>
              </a:lnSpc>
              <a:buNone/>
            </a:pPr>
            <a:r>
              <a:rPr lang="en-US" sz="6000" b="1" dirty="0">
                <a:solidFill>
                  <a:srgbClr val="6536D6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Ц</a:t>
            </a:r>
            <a:pPr algn="l" indent="0" marL="0">
              <a:lnSpc>
                <a:spcPts val="7125"/>
              </a:lnSpc>
              <a:buNone/>
            </a:pPr>
            <a:r>
              <a:rPr lang="en-US" sz="6000" b="1" dirty="0">
                <a:solidFill>
                  <a:srgbClr val="6536D6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и</a:t>
            </a:r>
            <a:pPr algn="l" indent="0" marL="0">
              <a:lnSpc>
                <a:spcPts val="7125"/>
              </a:lnSpc>
              <a:buNone/>
            </a:pPr>
            <a:r>
              <a:rPr lang="en-US" sz="6000" b="1" dirty="0">
                <a:solidFill>
                  <a:srgbClr val="6536D6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л</a:t>
            </a:r>
            <a:pPr algn="l" indent="0" marL="0">
              <a:lnSpc>
                <a:spcPts val="7125"/>
              </a:lnSpc>
              <a:buNone/>
            </a:pPr>
            <a:r>
              <a:rPr lang="en-US" sz="6000" b="1" dirty="0">
                <a:solidFill>
                  <a:srgbClr val="6536D6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і</a:t>
            </a:r>
            <a:pPr algn="l" indent="0" marL="0">
              <a:lnSpc>
                <a:spcPts val="7125"/>
              </a:lnSpc>
              <a:buNone/>
            </a:pPr>
            <a:r>
              <a:rPr lang="en-US" sz="6000" b="1" dirty="0">
                <a:solidFill>
                  <a:srgbClr val="6536D6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н</a:t>
            </a:r>
            <a:pPr algn="l" indent="0" marL="0">
              <a:lnSpc>
                <a:spcPts val="7125"/>
              </a:lnSpc>
              <a:buNone/>
            </a:pPr>
            <a:r>
              <a:rPr lang="en-US" sz="6000" b="1" dirty="0">
                <a:solidFill>
                  <a:srgbClr val="6536D6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д</a:t>
            </a:r>
            <a:pPr algn="l" indent="0" marL="0">
              <a:lnSpc>
                <a:spcPts val="7125"/>
              </a:lnSpc>
              <a:buNone/>
            </a:pPr>
            <a:r>
              <a:rPr lang="en-US" sz="6000" b="1" dirty="0">
                <a:solidFill>
                  <a:srgbClr val="6536D6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р</a:t>
            </a:r>
            <a:endParaRPr lang="en-US" sz="6000" dirty="0"/>
          </a:p>
        </p:txBody>
      </p:sp>
      <p:sp>
        <p:nvSpPr>
          <p:cNvPr id="13" name="Text 1"/>
          <p:cNvSpPr/>
          <p:nvPr/>
        </p:nvSpPr>
        <p:spPr>
          <a:xfrm>
            <a:off x="4562475" y="2143125"/>
            <a:ext cx="9258300" cy="44767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Н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а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з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в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и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н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а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в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к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о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л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и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ш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н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і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п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р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е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д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м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е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т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и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,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я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к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і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с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х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о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ж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і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н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а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ц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и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л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і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н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д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р</a:t>
            </a:r>
            <a:endParaRPr lang="en-US" sz="3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rcRect l="0" r="0" t="0" b="0"/>
          <a:stretch/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409700" y="1828800"/>
            <a:ext cx="10439400" cy="220027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rcRect l="0" r="0" t="0" b="0"/>
          <a:stretch/>
        </p:blipFill>
        <p:spPr>
          <a:xfrm>
            <a:off x="13087350" y="2000250"/>
            <a:ext cx="4102475" cy="7631050"/>
          </a:xfrm>
          <a:prstGeom prst="rect">
            <a:avLst/>
          </a:prstGeom>
        </p:spPr>
      </p:pic>
      <p:sp>
        <p:nvSpPr>
          <p:cNvPr id="5" name="Text 0"/>
          <p:cNvSpPr/>
          <p:nvPr/>
        </p:nvSpPr>
        <p:spPr>
          <a:xfrm>
            <a:off x="1657350" y="1238250"/>
            <a:ext cx="10058400" cy="44767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З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а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м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а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л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ю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н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к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а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м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и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і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с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х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е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м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а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м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и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с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к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л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а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д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и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й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р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о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з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в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’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я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ж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и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з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а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д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а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ч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і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.</a:t>
            </a:r>
            <a:endParaRPr lang="en-US" sz="3000" dirty="0"/>
          </a:p>
        </p:txBody>
      </p:sp>
      <p:sp>
        <p:nvSpPr>
          <p:cNvPr id="6" name="Text 1"/>
          <p:cNvSpPr/>
          <p:nvPr/>
        </p:nvSpPr>
        <p:spPr>
          <a:xfrm>
            <a:off x="1657350" y="5019675"/>
            <a:ext cx="10629900" cy="179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Н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а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з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в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и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й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з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а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п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и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ш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и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н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а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т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у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р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а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л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ь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н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і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ч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и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с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л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а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,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р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о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з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м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і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щ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е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н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і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м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і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ж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0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і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5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.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
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С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к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і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л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ь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к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и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ї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х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?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
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С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к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і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л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ь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к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и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ч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и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с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е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л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м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і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ж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6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і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3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?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
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Н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а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з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в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и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і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з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а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п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и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ш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и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ї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х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.</a:t>
            </a:r>
            <a:endParaRPr lang="en-US" sz="3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rcRect l="0" r="0" t="0" b="0"/>
          <a:stretch/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6819900" y="4429125"/>
            <a:ext cx="10325100" cy="4333875"/>
          </a:xfrm>
          <a:prstGeom prst="rect">
            <a:avLst/>
          </a:prstGeom>
        </p:spPr>
      </p:pic>
      <p:sp>
        <p:nvSpPr>
          <p:cNvPr id="4" name="Text 0"/>
          <p:cNvSpPr/>
          <p:nvPr/>
        </p:nvSpPr>
        <p:spPr>
          <a:xfrm>
            <a:off x="6086475" y="1104900"/>
            <a:ext cx="61722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5700"/>
              </a:lnSpc>
              <a:buNone/>
            </a:pPr>
            <a:r>
              <a:rPr lang="en-US" sz="4800" dirty="0">
                <a:solidFill>
                  <a:srgbClr val="0070F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Р</a:t>
            </a:r>
            <a:pPr algn="l" indent="0" marL="0">
              <a:lnSpc>
                <a:spcPts val="5700"/>
              </a:lnSpc>
              <a:buNone/>
            </a:pPr>
            <a:r>
              <a:rPr lang="en-US" sz="4800" dirty="0">
                <a:solidFill>
                  <a:srgbClr val="0070F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о</a:t>
            </a:r>
            <a:pPr algn="l" indent="0" marL="0">
              <a:lnSpc>
                <a:spcPts val="5700"/>
              </a:lnSpc>
              <a:buNone/>
            </a:pPr>
            <a:r>
              <a:rPr lang="en-US" sz="4800" dirty="0">
                <a:solidFill>
                  <a:srgbClr val="0070F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з</a:t>
            </a:r>
            <a:pPr algn="l" indent="0" marL="0">
              <a:lnSpc>
                <a:spcPts val="5700"/>
              </a:lnSpc>
              <a:buNone/>
            </a:pPr>
            <a:r>
              <a:rPr lang="en-US" sz="4800" dirty="0">
                <a:solidFill>
                  <a:srgbClr val="0070F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в</a:t>
            </a:r>
            <a:pPr algn="l" indent="0" marL="0">
              <a:lnSpc>
                <a:spcPts val="5700"/>
              </a:lnSpc>
              <a:buNone/>
            </a:pPr>
            <a:r>
              <a:rPr lang="en-US" sz="4800" dirty="0">
                <a:solidFill>
                  <a:srgbClr val="0070F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’</a:t>
            </a:r>
            <a:pPr algn="l" indent="0" marL="0">
              <a:lnSpc>
                <a:spcPts val="5700"/>
              </a:lnSpc>
              <a:buNone/>
            </a:pPr>
            <a:r>
              <a:rPr lang="en-US" sz="4800" dirty="0">
                <a:solidFill>
                  <a:srgbClr val="0070F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я</a:t>
            </a:r>
            <a:pPr algn="l" indent="0" marL="0">
              <a:lnSpc>
                <a:spcPts val="5700"/>
              </a:lnSpc>
              <a:buNone/>
            </a:pPr>
            <a:r>
              <a:rPr lang="en-US" sz="4800" dirty="0">
                <a:solidFill>
                  <a:srgbClr val="0070F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з</a:t>
            </a:r>
            <a:pPr algn="l" indent="0" marL="0">
              <a:lnSpc>
                <a:spcPts val="5700"/>
              </a:lnSpc>
              <a:buNone/>
            </a:pPr>
            <a:r>
              <a:rPr lang="en-US" sz="4800" dirty="0">
                <a:solidFill>
                  <a:srgbClr val="0070F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у</a:t>
            </a:r>
            <a:pPr algn="l" indent="0" marL="0">
              <a:lnSpc>
                <a:spcPts val="5700"/>
              </a:lnSpc>
              <a:buNone/>
            </a:pPr>
            <a:r>
              <a:rPr lang="en-US" sz="4800" dirty="0">
                <a:solidFill>
                  <a:srgbClr val="0070F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в</a:t>
            </a:r>
            <a:pPr algn="l" indent="0" marL="0">
              <a:lnSpc>
                <a:spcPts val="5700"/>
              </a:lnSpc>
              <a:buNone/>
            </a:pPr>
            <a:r>
              <a:rPr lang="en-US" sz="4800" dirty="0">
                <a:solidFill>
                  <a:srgbClr val="0070F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а</a:t>
            </a:r>
            <a:pPr algn="l" indent="0" marL="0">
              <a:lnSpc>
                <a:spcPts val="5700"/>
              </a:lnSpc>
              <a:buNone/>
            </a:pPr>
            <a:r>
              <a:rPr lang="en-US" sz="4800" dirty="0">
                <a:solidFill>
                  <a:srgbClr val="0070F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н</a:t>
            </a:r>
            <a:pPr algn="l" indent="0" marL="0">
              <a:lnSpc>
                <a:spcPts val="5700"/>
              </a:lnSpc>
              <a:buNone/>
            </a:pPr>
            <a:r>
              <a:rPr lang="en-US" sz="4800" dirty="0">
                <a:solidFill>
                  <a:srgbClr val="0070F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н</a:t>
            </a:r>
            <a:pPr algn="l" indent="0" marL="0">
              <a:lnSpc>
                <a:spcPts val="5700"/>
              </a:lnSpc>
              <a:buNone/>
            </a:pPr>
            <a:r>
              <a:rPr lang="en-US" sz="4800" dirty="0">
                <a:solidFill>
                  <a:srgbClr val="0070F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я</a:t>
            </a:r>
            <a:pPr algn="l" indent="0" marL="0">
              <a:lnSpc>
                <a:spcPts val="5700"/>
              </a:lnSpc>
              <a:buNone/>
            </a:pPr>
            <a:r>
              <a:rPr lang="en-US" sz="4800" dirty="0">
                <a:solidFill>
                  <a:srgbClr val="0070F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pPr algn="l" indent="0" marL="0">
              <a:lnSpc>
                <a:spcPts val="5700"/>
              </a:lnSpc>
              <a:buNone/>
            </a:pPr>
            <a:r>
              <a:rPr lang="en-US" sz="4800" dirty="0">
                <a:solidFill>
                  <a:srgbClr val="0070F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з</a:t>
            </a:r>
            <a:pPr algn="l" indent="0" marL="0">
              <a:lnSpc>
                <a:spcPts val="5700"/>
              </a:lnSpc>
              <a:buNone/>
            </a:pPr>
            <a:r>
              <a:rPr lang="en-US" sz="4800" dirty="0">
                <a:solidFill>
                  <a:srgbClr val="0070F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а</a:t>
            </a:r>
            <a:pPr algn="l" indent="0" marL="0">
              <a:lnSpc>
                <a:spcPts val="5700"/>
              </a:lnSpc>
              <a:buNone/>
            </a:pPr>
            <a:r>
              <a:rPr lang="en-US" sz="4800" dirty="0">
                <a:solidFill>
                  <a:srgbClr val="0070F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д</a:t>
            </a:r>
            <a:pPr algn="l" indent="0" marL="0">
              <a:lnSpc>
                <a:spcPts val="5700"/>
              </a:lnSpc>
              <a:buNone/>
            </a:pPr>
            <a:r>
              <a:rPr lang="en-US" sz="4800" dirty="0">
                <a:solidFill>
                  <a:srgbClr val="0070F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а</a:t>
            </a:r>
            <a:pPr algn="l" indent="0" marL="0">
              <a:lnSpc>
                <a:spcPts val="5700"/>
              </a:lnSpc>
              <a:buNone/>
            </a:pPr>
            <a:r>
              <a:rPr lang="en-US" sz="4800" dirty="0">
                <a:solidFill>
                  <a:srgbClr val="0070F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ч</a:t>
            </a:r>
            <a:endParaRPr lang="en-US" sz="4800" dirty="0"/>
          </a:p>
        </p:txBody>
      </p:sp>
      <p:sp>
        <p:nvSpPr>
          <p:cNvPr id="5" name="Text 1"/>
          <p:cNvSpPr/>
          <p:nvPr/>
        </p:nvSpPr>
        <p:spPr>
          <a:xfrm>
            <a:off x="1752600" y="2238375"/>
            <a:ext cx="8610600" cy="44767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Д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о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б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е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р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и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,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д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е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п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о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т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р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і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б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н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о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,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ч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и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с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л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а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т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а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р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о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з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в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’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я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ж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и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з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а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д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а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ч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і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endParaRPr lang="en-US" sz="3000" dirty="0"/>
          </a:p>
        </p:txBody>
      </p:sp>
      <p:sp>
        <p:nvSpPr>
          <p:cNvPr id="6" name="Text 2"/>
          <p:cNvSpPr/>
          <p:nvPr/>
        </p:nvSpPr>
        <p:spPr>
          <a:xfrm>
            <a:off x="1752600" y="3333750"/>
            <a:ext cx="9067800" cy="8953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У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к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і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м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н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а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т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і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г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р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а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л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о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с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я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_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х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л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о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п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ч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и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к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і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в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т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а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_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д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і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в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ч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а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т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о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к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.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С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к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і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л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ь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к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и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в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с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ь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о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г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о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д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і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т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е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й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г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р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а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л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о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с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я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в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к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і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м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н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а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т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і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?</a:t>
            </a:r>
            <a:endParaRPr lang="en-US" sz="3000" dirty="0"/>
          </a:p>
        </p:txBody>
      </p:sp>
      <p:sp>
        <p:nvSpPr>
          <p:cNvPr id="7" name="Text 3"/>
          <p:cNvSpPr/>
          <p:nvPr/>
        </p:nvSpPr>
        <p:spPr>
          <a:xfrm>
            <a:off x="1752600" y="4610100"/>
            <a:ext cx="6181725" cy="13430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В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е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ж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а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с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к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л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а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д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е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н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а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з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_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ч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е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р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в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о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н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и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х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т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а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_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з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е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л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е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н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и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х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к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у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б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и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к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і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в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.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Я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к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и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х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к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у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б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и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к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і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в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б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і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л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ь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ш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е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т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а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н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а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с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к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і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л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ь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к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и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?</a:t>
            </a:r>
            <a:endParaRPr lang="en-US" sz="3000" dirty="0"/>
          </a:p>
        </p:txBody>
      </p:sp>
      <p:sp>
        <p:nvSpPr>
          <p:cNvPr id="8" name="Text 4"/>
          <p:cNvSpPr/>
          <p:nvPr/>
        </p:nvSpPr>
        <p:spPr>
          <a:xfrm>
            <a:off x="1752600" y="6334125"/>
            <a:ext cx="5086350" cy="179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Д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і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т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и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б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у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д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у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в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а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л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и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с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т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і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н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у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з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_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ц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е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г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л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и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н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о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к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.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1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ц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е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г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л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и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н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к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а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в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п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а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л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а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.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С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к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і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л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ь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к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и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ц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е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г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л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и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н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о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к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з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а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л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и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ш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и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л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о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с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ь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в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с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т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і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н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і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?</a:t>
            </a:r>
            <a:endParaRPr lang="en-US" sz="3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rcRect l="0" r="0" t="0" b="0"/>
          <a:stretch/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524000" y="447675"/>
            <a:ext cx="7171242" cy="8987219"/>
          </a:xfrm>
          <a:prstGeom prst="rect">
            <a:avLst/>
          </a:prstGeom>
        </p:spPr>
      </p:pic>
      <p:sp>
        <p:nvSpPr>
          <p:cNvPr id="4" name="Text 0"/>
          <p:cNvSpPr/>
          <p:nvPr/>
        </p:nvSpPr>
        <p:spPr>
          <a:xfrm>
            <a:off x="7953375" y="4419600"/>
            <a:ext cx="7543800" cy="144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5700"/>
              </a:lnSpc>
              <a:buNone/>
            </a:pPr>
            <a:r>
              <a:rPr lang="en-US" sz="4800" b="1" dirty="0">
                <a:solidFill>
                  <a:srgbClr val="6536D6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М</a:t>
            </a:r>
            <a:pPr algn="ctr" indent="0" marL="0">
              <a:lnSpc>
                <a:spcPts val="5700"/>
              </a:lnSpc>
              <a:buNone/>
            </a:pPr>
            <a:r>
              <a:rPr lang="en-US" sz="4800" b="1" dirty="0">
                <a:solidFill>
                  <a:srgbClr val="6536D6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о</a:t>
            </a:r>
            <a:pPr algn="ctr" indent="0" marL="0">
              <a:lnSpc>
                <a:spcPts val="5700"/>
              </a:lnSpc>
              <a:buNone/>
            </a:pPr>
            <a:r>
              <a:rPr lang="en-US" sz="4800" b="1" dirty="0">
                <a:solidFill>
                  <a:srgbClr val="6536D6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л</a:t>
            </a:r>
            <a:pPr algn="ctr" indent="0" marL="0">
              <a:lnSpc>
                <a:spcPts val="5700"/>
              </a:lnSpc>
              <a:buNone/>
            </a:pPr>
            <a:r>
              <a:rPr lang="en-US" sz="4800" b="1" dirty="0">
                <a:solidFill>
                  <a:srgbClr val="6536D6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о</a:t>
            </a:r>
            <a:pPr algn="ctr" indent="0" marL="0">
              <a:lnSpc>
                <a:spcPts val="5700"/>
              </a:lnSpc>
              <a:buNone/>
            </a:pPr>
            <a:r>
              <a:rPr lang="en-US" sz="4800" b="1" dirty="0">
                <a:solidFill>
                  <a:srgbClr val="6536D6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д</a:t>
            </a:r>
            <a:pPr algn="ctr" indent="0" marL="0">
              <a:lnSpc>
                <a:spcPts val="5700"/>
              </a:lnSpc>
              <a:buNone/>
            </a:pPr>
            <a:r>
              <a:rPr lang="en-US" sz="4800" b="1" dirty="0">
                <a:solidFill>
                  <a:srgbClr val="6536D6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е</a:t>
            </a:r>
            <a:pPr algn="ctr" indent="0" marL="0">
              <a:lnSpc>
                <a:spcPts val="5700"/>
              </a:lnSpc>
              <a:buNone/>
            </a:pPr>
            <a:r>
              <a:rPr lang="en-US" sz="4800" b="1" dirty="0">
                <a:solidFill>
                  <a:srgbClr val="6536D6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ц</a:t>
            </a:r>
            <a:pPr algn="ctr" indent="0" marL="0">
              <a:lnSpc>
                <a:spcPts val="5700"/>
              </a:lnSpc>
              <a:buNone/>
            </a:pPr>
            <a:r>
              <a:rPr lang="en-US" sz="4800" b="1" dirty="0">
                <a:solidFill>
                  <a:srgbClr val="6536D6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ь</a:t>
            </a:r>
            <a:pPr algn="ctr" indent="0" marL="0">
              <a:lnSpc>
                <a:spcPts val="5700"/>
              </a:lnSpc>
              <a:buNone/>
            </a:pPr>
            <a:r>
              <a:rPr lang="en-US" sz="4800" b="1" dirty="0">
                <a:solidFill>
                  <a:srgbClr val="6536D6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!</a:t>
            </a:r>
            <a:pPr algn="ctr" indent="0" marL="0">
              <a:lnSpc>
                <a:spcPts val="5700"/>
              </a:lnSpc>
              <a:buNone/>
            </a:pPr>
            <a:r>
              <a:rPr lang="en-US" sz="4800" b="1" dirty="0">
                <a:solidFill>
                  <a:srgbClr val="6536D6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 </a:t>
            </a:r>
            <a:pPr algn="ctr" indent="0" marL="0">
              <a:lnSpc>
                <a:spcPts val="5700"/>
              </a:lnSpc>
              <a:buNone/>
            </a:pPr>
            <a:r>
              <a:rPr lang="en-US" sz="4800" b="1" dirty="0">
                <a:solidFill>
                  <a:srgbClr val="6536D6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Т</a:t>
            </a:r>
            <a:pPr algn="ctr" indent="0" marL="0">
              <a:lnSpc>
                <a:spcPts val="5700"/>
              </a:lnSpc>
              <a:buNone/>
            </a:pPr>
            <a:r>
              <a:rPr lang="en-US" sz="4800" b="1" dirty="0">
                <a:solidFill>
                  <a:srgbClr val="6536D6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и</a:t>
            </a:r>
            <a:pPr algn="ctr" indent="0" marL="0">
              <a:lnSpc>
                <a:spcPts val="5700"/>
              </a:lnSpc>
              <a:buNone/>
            </a:pPr>
            <a:r>
              <a:rPr lang="en-US" sz="4800" b="1" dirty="0">
                <a:solidFill>
                  <a:srgbClr val="6536D6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 </a:t>
            </a:r>
            <a:pPr algn="ctr" indent="0" marL="0">
              <a:lnSpc>
                <a:spcPts val="5700"/>
              </a:lnSpc>
              <a:buNone/>
            </a:pPr>
            <a:r>
              <a:rPr lang="en-US" sz="4800" b="1" dirty="0">
                <a:solidFill>
                  <a:srgbClr val="6536D6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у</a:t>
            </a:r>
            <a:pPr algn="ctr" indent="0" marL="0">
              <a:lnSpc>
                <a:spcPts val="5700"/>
              </a:lnSpc>
              <a:buNone/>
            </a:pPr>
            <a:r>
              <a:rPr lang="en-US" sz="4800" b="1" dirty="0">
                <a:solidFill>
                  <a:srgbClr val="6536D6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с</a:t>
            </a:r>
            <a:pPr algn="ctr" indent="0" marL="0">
              <a:lnSpc>
                <a:spcPts val="5700"/>
              </a:lnSpc>
              <a:buNone/>
            </a:pPr>
            <a:r>
              <a:rPr lang="en-US" sz="4800" b="1" dirty="0">
                <a:solidFill>
                  <a:srgbClr val="6536D6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п</a:t>
            </a:r>
            <a:pPr algn="ctr" indent="0" marL="0">
              <a:lnSpc>
                <a:spcPts val="5700"/>
              </a:lnSpc>
              <a:buNone/>
            </a:pPr>
            <a:r>
              <a:rPr lang="en-US" sz="4800" b="1" dirty="0">
                <a:solidFill>
                  <a:srgbClr val="6536D6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і</a:t>
            </a:r>
            <a:pPr algn="ctr" indent="0" marL="0">
              <a:lnSpc>
                <a:spcPts val="5700"/>
              </a:lnSpc>
              <a:buNone/>
            </a:pPr>
            <a:r>
              <a:rPr lang="en-US" sz="4800" b="1" dirty="0">
                <a:solidFill>
                  <a:srgbClr val="6536D6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ш</a:t>
            </a:r>
            <a:pPr algn="ctr" indent="0" marL="0">
              <a:lnSpc>
                <a:spcPts val="5700"/>
              </a:lnSpc>
              <a:buNone/>
            </a:pPr>
            <a:r>
              <a:rPr lang="en-US" sz="4800" b="1" dirty="0">
                <a:solidFill>
                  <a:srgbClr val="6536D6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н</a:t>
            </a:r>
            <a:pPr algn="ctr" indent="0" marL="0">
              <a:lnSpc>
                <a:spcPts val="5700"/>
              </a:lnSpc>
              <a:buNone/>
            </a:pPr>
            <a:r>
              <a:rPr lang="en-US" sz="4800" b="1" dirty="0">
                <a:solidFill>
                  <a:srgbClr val="6536D6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о</a:t>
            </a:r>
            <a:pPr algn="ctr" indent="0" marL="0">
              <a:lnSpc>
                <a:spcPts val="5700"/>
              </a:lnSpc>
              <a:buNone/>
            </a:pPr>
            <a:r>
              <a:rPr lang="en-US" sz="4800" b="1" dirty="0">
                <a:solidFill>
                  <a:srgbClr val="6536D6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 </a:t>
            </a:r>
            <a:pPr algn="ctr" indent="0" marL="0">
              <a:lnSpc>
                <a:spcPts val="5700"/>
              </a:lnSpc>
              <a:buNone/>
            </a:pPr>
            <a:r>
              <a:rPr lang="en-US" sz="4800" b="1" dirty="0">
                <a:solidFill>
                  <a:srgbClr val="6536D6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з</a:t>
            </a:r>
            <a:pPr algn="ctr" indent="0" marL="0">
              <a:lnSpc>
                <a:spcPts val="5700"/>
              </a:lnSpc>
              <a:buNone/>
            </a:pPr>
            <a:r>
              <a:rPr lang="en-US" sz="4800" b="1" dirty="0">
                <a:solidFill>
                  <a:srgbClr val="6536D6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а</a:t>
            </a:r>
            <a:pPr algn="ctr" indent="0" marL="0">
              <a:lnSpc>
                <a:spcPts val="5700"/>
              </a:lnSpc>
              <a:buNone/>
            </a:pPr>
            <a:r>
              <a:rPr lang="en-US" sz="4800" b="1" dirty="0">
                <a:solidFill>
                  <a:srgbClr val="6536D6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с</a:t>
            </a:r>
            <a:pPr algn="ctr" indent="0" marL="0">
              <a:lnSpc>
                <a:spcPts val="5700"/>
              </a:lnSpc>
              <a:buNone/>
            </a:pPr>
            <a:r>
              <a:rPr lang="en-US" sz="4800" b="1" dirty="0">
                <a:solidFill>
                  <a:srgbClr val="6536D6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в</a:t>
            </a:r>
            <a:pPr algn="ctr" indent="0" marL="0">
              <a:lnSpc>
                <a:spcPts val="5700"/>
              </a:lnSpc>
              <a:buNone/>
            </a:pPr>
            <a:r>
              <a:rPr lang="en-US" sz="4800" b="1" dirty="0">
                <a:solidFill>
                  <a:srgbClr val="6536D6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о</a:t>
            </a:r>
            <a:pPr algn="ctr" indent="0" marL="0">
              <a:lnSpc>
                <a:spcPts val="5700"/>
              </a:lnSpc>
              <a:buNone/>
            </a:pPr>
            <a:r>
              <a:rPr lang="en-US" sz="4800" b="1" dirty="0">
                <a:solidFill>
                  <a:srgbClr val="6536D6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ї</a:t>
            </a:r>
            <a:pPr algn="ctr" indent="0" marL="0">
              <a:lnSpc>
                <a:spcPts val="5700"/>
              </a:lnSpc>
              <a:buNone/>
            </a:pPr>
            <a:r>
              <a:rPr lang="en-US" sz="4800" b="1" dirty="0">
                <a:solidFill>
                  <a:srgbClr val="6536D6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в</a:t>
            </a:r>
            <a:pPr algn="ctr" indent="0" marL="0">
              <a:lnSpc>
                <a:spcPts val="5700"/>
              </a:lnSpc>
              <a:buNone/>
            </a:pPr>
            <a:r>
              <a:rPr lang="en-US" sz="4800" b="1" dirty="0">
                <a:solidFill>
                  <a:srgbClr val="6536D6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 </a:t>
            </a:r>
            <a:pPr algn="ctr" indent="0" marL="0">
              <a:lnSpc>
                <a:spcPts val="5700"/>
              </a:lnSpc>
              <a:buNone/>
            </a:pPr>
            <a:r>
              <a:rPr lang="en-US" sz="4800" b="1" dirty="0">
                <a:solidFill>
                  <a:srgbClr val="6536D6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д</a:t>
            </a:r>
            <a:pPr algn="ctr" indent="0" marL="0">
              <a:lnSpc>
                <a:spcPts val="5700"/>
              </a:lnSpc>
              <a:buNone/>
            </a:pPr>
            <a:r>
              <a:rPr lang="en-US" sz="4800" b="1" dirty="0">
                <a:solidFill>
                  <a:srgbClr val="6536D6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а</a:t>
            </a:r>
            <a:pPr algn="ctr" indent="0" marL="0">
              <a:lnSpc>
                <a:spcPts val="5700"/>
              </a:lnSpc>
              <a:buNone/>
            </a:pPr>
            <a:r>
              <a:rPr lang="en-US" sz="4800" b="1" dirty="0">
                <a:solidFill>
                  <a:srgbClr val="6536D6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н</a:t>
            </a:r>
            <a:pPr algn="ctr" indent="0" marL="0">
              <a:lnSpc>
                <a:spcPts val="5700"/>
              </a:lnSpc>
              <a:buNone/>
            </a:pPr>
            <a:r>
              <a:rPr lang="en-US" sz="4800" b="1" dirty="0">
                <a:solidFill>
                  <a:srgbClr val="6536D6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и</a:t>
            </a:r>
            <a:pPr algn="ctr" indent="0" marL="0">
              <a:lnSpc>
                <a:spcPts val="5700"/>
              </a:lnSpc>
              <a:buNone/>
            </a:pPr>
            <a:r>
              <a:rPr lang="en-US" sz="4800" b="1" dirty="0">
                <a:solidFill>
                  <a:srgbClr val="6536D6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й</a:t>
            </a:r>
            <a:pPr algn="ctr" indent="0" marL="0">
              <a:lnSpc>
                <a:spcPts val="5700"/>
              </a:lnSpc>
              <a:buNone/>
            </a:pPr>
            <a:r>
              <a:rPr lang="en-US" sz="4800" b="1" dirty="0">
                <a:solidFill>
                  <a:srgbClr val="6536D6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 </a:t>
            </a:r>
            <a:pPr algn="ctr" indent="0" marL="0">
              <a:lnSpc>
                <a:spcPts val="5700"/>
              </a:lnSpc>
              <a:buNone/>
            </a:pPr>
            <a:r>
              <a:rPr lang="en-US" sz="4800" b="1" dirty="0">
                <a:solidFill>
                  <a:srgbClr val="6536D6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м</a:t>
            </a:r>
            <a:pPr algn="ctr" indent="0" marL="0">
              <a:lnSpc>
                <a:spcPts val="5700"/>
              </a:lnSpc>
              <a:buNone/>
            </a:pPr>
            <a:r>
              <a:rPr lang="en-US" sz="4800" b="1" dirty="0">
                <a:solidFill>
                  <a:srgbClr val="6536D6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а</a:t>
            </a:r>
            <a:pPr algn="ctr" indent="0" marL="0">
              <a:lnSpc>
                <a:spcPts val="5700"/>
              </a:lnSpc>
              <a:buNone/>
            </a:pPr>
            <a:r>
              <a:rPr lang="en-US" sz="4800" b="1" dirty="0">
                <a:solidFill>
                  <a:srgbClr val="6536D6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т</a:t>
            </a:r>
            <a:pPr algn="ctr" indent="0" marL="0">
              <a:lnSpc>
                <a:spcPts val="5700"/>
              </a:lnSpc>
              <a:buNone/>
            </a:pPr>
            <a:r>
              <a:rPr lang="en-US" sz="4800" b="1" dirty="0">
                <a:solidFill>
                  <a:srgbClr val="6536D6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е</a:t>
            </a:r>
            <a:pPr algn="ctr" indent="0" marL="0">
              <a:lnSpc>
                <a:spcPts val="5700"/>
              </a:lnSpc>
              <a:buNone/>
            </a:pPr>
            <a:r>
              <a:rPr lang="en-US" sz="4800" b="1" dirty="0">
                <a:solidFill>
                  <a:srgbClr val="6536D6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р</a:t>
            </a:r>
            <a:pPr algn="ctr" indent="0" marL="0">
              <a:lnSpc>
                <a:spcPts val="5700"/>
              </a:lnSpc>
              <a:buNone/>
            </a:pPr>
            <a:r>
              <a:rPr lang="en-US" sz="4800" b="1" dirty="0">
                <a:solidFill>
                  <a:srgbClr val="6536D6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і</a:t>
            </a:r>
            <a:pPr algn="ctr" indent="0" marL="0">
              <a:lnSpc>
                <a:spcPts val="5700"/>
              </a:lnSpc>
              <a:buNone/>
            </a:pPr>
            <a:r>
              <a:rPr lang="en-US" sz="4800" b="1" dirty="0">
                <a:solidFill>
                  <a:srgbClr val="6536D6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а</a:t>
            </a:r>
            <a:pPr algn="ctr" indent="0" marL="0">
              <a:lnSpc>
                <a:spcPts val="5700"/>
              </a:lnSpc>
              <a:buNone/>
            </a:pPr>
            <a:r>
              <a:rPr lang="en-US" sz="4800" b="1" dirty="0">
                <a:solidFill>
                  <a:srgbClr val="6536D6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л</a:t>
            </a:r>
            <a:pPr algn="ctr" indent="0" marL="0">
              <a:lnSpc>
                <a:spcPts val="5700"/>
              </a:lnSpc>
              <a:buNone/>
            </a:pPr>
            <a:r>
              <a:rPr lang="en-US" sz="4800" b="1" dirty="0">
                <a:solidFill>
                  <a:srgbClr val="6536D6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!</a:t>
            </a:r>
            <a:endParaRPr lang="en-US" sz="4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rcRect l="0" r="0" t="0" b="0"/>
          <a:stretch/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876300" y="3019425"/>
            <a:ext cx="7124700" cy="7124700"/>
          </a:xfrm>
          <a:prstGeom prst="rect">
            <a:avLst/>
          </a:prstGeom>
        </p:spPr>
      </p:pic>
      <p:sp>
        <p:nvSpPr>
          <p:cNvPr id="4" name="Text 0"/>
          <p:cNvSpPr/>
          <p:nvPr/>
        </p:nvSpPr>
        <p:spPr>
          <a:xfrm>
            <a:off x="8001000" y="4162425"/>
            <a:ext cx="8915400" cy="179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У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Rubik Medium" pitchFamily="34" charset="0"/>
                <a:ea typeface="Rubik Medium" pitchFamily="34" charset="-122"/>
                <a:cs typeface="Rubik Medium" pitchFamily="34" charset="-120"/>
              </a:rPr>
              <a:t>M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Rubik Medium" pitchFamily="34" charset="0"/>
                <a:ea typeface="Rubik Medium" pitchFamily="34" charset="-122"/>
                <a:cs typeface="Rubik Medium" pitchFamily="34" charset="-120"/>
              </a:rPr>
              <a:t>a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Rubik Medium" pitchFamily="34" charset="0"/>
                <a:ea typeface="Rubik Medium" pitchFamily="34" charset="-122"/>
                <a:cs typeface="Rubik Medium" pitchFamily="34" charset="-120"/>
              </a:rPr>
              <a:t>t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Rubik Medium" pitchFamily="34" charset="0"/>
                <a:ea typeface="Rubik Medium" pitchFamily="34" charset="-122"/>
                <a:cs typeface="Rubik Medium" pitchFamily="34" charset="-120"/>
              </a:rPr>
              <a:t>h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Rubik Medium" pitchFamily="34" charset="0"/>
                <a:ea typeface="Rubik Medium" pitchFamily="34" charset="-122"/>
                <a:cs typeface="Rubik Medium" pitchFamily="34" charset="-120"/>
              </a:rPr>
              <a:t>e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Rubik Medium" pitchFamily="34" charset="0"/>
                <a:ea typeface="Rubik Medium" pitchFamily="34" charset="-122"/>
                <a:cs typeface="Rubik Medium" pitchFamily="34" charset="-120"/>
              </a:rPr>
              <a:t>m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Rubik Medium" pitchFamily="34" charset="0"/>
                <a:ea typeface="Rubik Medium" pitchFamily="34" charset="-122"/>
                <a:cs typeface="Rubik Medium" pitchFamily="34" charset="-120"/>
              </a:rPr>
              <a:t>a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т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и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м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о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ж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е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ш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: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 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
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г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о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т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у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в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а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т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и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с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я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д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о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к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о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н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т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р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о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л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ь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н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и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х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т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а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і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с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п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и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т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і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в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
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п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р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о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х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о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д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и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т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и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о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н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л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а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й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н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-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т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е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с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т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и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
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д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і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з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н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а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в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а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т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и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с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ь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о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с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т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а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н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н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і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н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о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в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и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н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и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п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р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о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о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с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в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і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т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у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в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У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к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р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а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ї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н</a:t>
            </a:r>
            <a:pPr algn="l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і</a:t>
            </a:r>
            <a:endParaRPr lang="en-US" sz="3000" dirty="0"/>
          </a:p>
        </p:txBody>
      </p:sp>
      <p:sp>
        <p:nvSpPr>
          <p:cNvPr id="5" name="Text 1"/>
          <p:cNvSpPr/>
          <p:nvPr/>
        </p:nvSpPr>
        <p:spPr>
          <a:xfrm>
            <a:off x="3362325" y="1314450"/>
            <a:ext cx="11687175" cy="5429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4275"/>
              </a:lnSpc>
              <a:buNone/>
            </a:pPr>
            <a:r>
              <a:rPr lang="en-US" sz="3600" dirty="0">
                <a:solidFill>
                  <a:srgbClr val="6536D6"/>
                </a:solidFill>
                <a:latin typeface="Rubik SemiBold" pitchFamily="34" charset="0"/>
                <a:ea typeface="Rubik SemiBold" pitchFamily="34" charset="-122"/>
                <a:cs typeface="Rubik SemiBold" pitchFamily="34" charset="-120"/>
              </a:rPr>
              <a:t>П</a:t>
            </a:r>
            <a:pPr algn="l" indent="0" marL="0">
              <a:lnSpc>
                <a:spcPts val="4275"/>
              </a:lnSpc>
              <a:buNone/>
            </a:pPr>
            <a:r>
              <a:rPr lang="en-US" sz="3600" dirty="0">
                <a:solidFill>
                  <a:srgbClr val="6536D6"/>
                </a:solidFill>
                <a:latin typeface="Rubik SemiBold" pitchFamily="34" charset="0"/>
                <a:ea typeface="Rubik SemiBold" pitchFamily="34" charset="-122"/>
                <a:cs typeface="Rubik SemiBold" pitchFamily="34" charset="-120"/>
              </a:rPr>
              <a:t>р</a:t>
            </a:r>
            <a:pPr algn="l" indent="0" marL="0">
              <a:lnSpc>
                <a:spcPts val="4275"/>
              </a:lnSpc>
              <a:buNone/>
            </a:pPr>
            <a:r>
              <a:rPr lang="en-US" sz="3600" dirty="0">
                <a:solidFill>
                  <a:srgbClr val="6536D6"/>
                </a:solidFill>
                <a:latin typeface="Rubik SemiBold" pitchFamily="34" charset="0"/>
                <a:ea typeface="Rubik SemiBold" pitchFamily="34" charset="-122"/>
                <a:cs typeface="Rubik SemiBold" pitchFamily="34" charset="-120"/>
              </a:rPr>
              <a:t>е</a:t>
            </a:r>
            <a:pPr algn="l" indent="0" marL="0">
              <a:lnSpc>
                <a:spcPts val="4275"/>
              </a:lnSpc>
              <a:buNone/>
            </a:pPr>
            <a:r>
              <a:rPr lang="en-US" sz="3600" dirty="0">
                <a:solidFill>
                  <a:srgbClr val="6536D6"/>
                </a:solidFill>
                <a:latin typeface="Rubik SemiBold" pitchFamily="34" charset="0"/>
                <a:ea typeface="Rubik SemiBold" pitchFamily="34" charset="-122"/>
                <a:cs typeface="Rubik SemiBold" pitchFamily="34" charset="-120"/>
              </a:rPr>
              <a:t>з</a:t>
            </a:r>
            <a:pPr algn="l" indent="0" marL="0">
              <a:lnSpc>
                <a:spcPts val="4275"/>
              </a:lnSpc>
              <a:buNone/>
            </a:pPr>
            <a:r>
              <a:rPr lang="en-US" sz="3600" dirty="0">
                <a:solidFill>
                  <a:srgbClr val="6536D6"/>
                </a:solidFill>
                <a:latin typeface="Rubik SemiBold" pitchFamily="34" charset="0"/>
                <a:ea typeface="Rubik SemiBold" pitchFamily="34" charset="-122"/>
                <a:cs typeface="Rubik SemiBold" pitchFamily="34" charset="-120"/>
              </a:rPr>
              <a:t>е</a:t>
            </a:r>
            <a:pPr algn="l" indent="0" marL="0">
              <a:lnSpc>
                <a:spcPts val="4275"/>
              </a:lnSpc>
              <a:buNone/>
            </a:pPr>
            <a:r>
              <a:rPr lang="en-US" sz="3600" dirty="0">
                <a:solidFill>
                  <a:srgbClr val="6536D6"/>
                </a:solidFill>
                <a:latin typeface="Rubik SemiBold" pitchFamily="34" charset="0"/>
                <a:ea typeface="Rubik SemiBold" pitchFamily="34" charset="-122"/>
                <a:cs typeface="Rubik SemiBold" pitchFamily="34" charset="-120"/>
              </a:rPr>
              <a:t>н</a:t>
            </a:r>
            <a:pPr algn="l" indent="0" marL="0">
              <a:lnSpc>
                <a:spcPts val="4275"/>
              </a:lnSpc>
              <a:buNone/>
            </a:pPr>
            <a:r>
              <a:rPr lang="en-US" sz="3600" dirty="0">
                <a:solidFill>
                  <a:srgbClr val="6536D6"/>
                </a:solidFill>
                <a:latin typeface="Rubik SemiBold" pitchFamily="34" charset="0"/>
                <a:ea typeface="Rubik SemiBold" pitchFamily="34" charset="-122"/>
                <a:cs typeface="Rubik SemiBold" pitchFamily="34" charset="-120"/>
              </a:rPr>
              <a:t>т</a:t>
            </a:r>
            <a:pPr algn="l" indent="0" marL="0">
              <a:lnSpc>
                <a:spcPts val="4275"/>
              </a:lnSpc>
              <a:buNone/>
            </a:pPr>
            <a:r>
              <a:rPr lang="en-US" sz="3600" dirty="0">
                <a:solidFill>
                  <a:srgbClr val="6536D6"/>
                </a:solidFill>
                <a:latin typeface="Rubik SemiBold" pitchFamily="34" charset="0"/>
                <a:ea typeface="Rubik SemiBold" pitchFamily="34" charset="-122"/>
                <a:cs typeface="Rubik SemiBold" pitchFamily="34" charset="-120"/>
              </a:rPr>
              <a:t>а</a:t>
            </a:r>
            <a:pPr algn="l" indent="0" marL="0">
              <a:lnSpc>
                <a:spcPts val="4275"/>
              </a:lnSpc>
              <a:buNone/>
            </a:pPr>
            <a:r>
              <a:rPr lang="en-US" sz="3600" dirty="0">
                <a:solidFill>
                  <a:srgbClr val="6536D6"/>
                </a:solidFill>
                <a:latin typeface="Rubik SemiBold" pitchFamily="34" charset="0"/>
                <a:ea typeface="Rubik SemiBold" pitchFamily="34" charset="-122"/>
                <a:cs typeface="Rubik SemiBold" pitchFamily="34" charset="-120"/>
              </a:rPr>
              <a:t>ц</a:t>
            </a:r>
            <a:pPr algn="l" indent="0" marL="0">
              <a:lnSpc>
                <a:spcPts val="4275"/>
              </a:lnSpc>
              <a:buNone/>
            </a:pPr>
            <a:r>
              <a:rPr lang="en-US" sz="3600" dirty="0">
                <a:solidFill>
                  <a:srgbClr val="6536D6"/>
                </a:solidFill>
                <a:latin typeface="Rubik SemiBold" pitchFamily="34" charset="0"/>
                <a:ea typeface="Rubik SemiBold" pitchFamily="34" charset="-122"/>
                <a:cs typeface="Rubik SemiBold" pitchFamily="34" charset="-120"/>
              </a:rPr>
              <a:t>і</a:t>
            </a:r>
            <a:pPr algn="l" indent="0" marL="0">
              <a:lnSpc>
                <a:spcPts val="4275"/>
              </a:lnSpc>
              <a:buNone/>
            </a:pPr>
            <a:r>
              <a:rPr lang="en-US" sz="3600" dirty="0">
                <a:solidFill>
                  <a:srgbClr val="6536D6"/>
                </a:solidFill>
                <a:latin typeface="Rubik SemiBold" pitchFamily="34" charset="0"/>
                <a:ea typeface="Rubik SemiBold" pitchFamily="34" charset="-122"/>
                <a:cs typeface="Rubik SemiBold" pitchFamily="34" charset="-120"/>
              </a:rPr>
              <a:t>я</a:t>
            </a:r>
            <a:pPr algn="l" indent="0" marL="0">
              <a:lnSpc>
                <a:spcPts val="4275"/>
              </a:lnSpc>
              <a:buNone/>
            </a:pPr>
            <a:r>
              <a:rPr lang="en-US" sz="3600" dirty="0">
                <a:solidFill>
                  <a:srgbClr val="6536D6"/>
                </a:solidFill>
                <a:latin typeface="Rubik SemiBold" pitchFamily="34" charset="0"/>
                <a:ea typeface="Rubik SemiBold" pitchFamily="34" charset="-122"/>
                <a:cs typeface="Rubik SemiBold" pitchFamily="34" charset="-120"/>
              </a:rPr>
              <a:t> </a:t>
            </a:r>
            <a:pPr algn="l" indent="0" marL="0">
              <a:lnSpc>
                <a:spcPts val="4275"/>
              </a:lnSpc>
              <a:buNone/>
            </a:pPr>
            <a:r>
              <a:rPr lang="en-US" sz="3600" dirty="0">
                <a:solidFill>
                  <a:srgbClr val="6536D6"/>
                </a:solidFill>
                <a:latin typeface="Rubik SemiBold" pitchFamily="34" charset="0"/>
                <a:ea typeface="Rubik SemiBold" pitchFamily="34" charset="-122"/>
                <a:cs typeface="Rubik SemiBold" pitchFamily="34" charset="-120"/>
              </a:rPr>
              <a:t>с</a:t>
            </a:r>
            <a:pPr algn="l" indent="0" marL="0">
              <a:lnSpc>
                <a:spcPts val="4275"/>
              </a:lnSpc>
              <a:buNone/>
            </a:pPr>
            <a:r>
              <a:rPr lang="en-US" sz="3600" dirty="0">
                <a:solidFill>
                  <a:srgbClr val="6536D6"/>
                </a:solidFill>
                <a:latin typeface="Rubik SemiBold" pitchFamily="34" charset="0"/>
                <a:ea typeface="Rubik SemiBold" pitchFamily="34" charset="-122"/>
                <a:cs typeface="Rubik SemiBold" pitchFamily="34" charset="-120"/>
              </a:rPr>
              <a:t>т</a:t>
            </a:r>
            <a:pPr algn="l" indent="0" marL="0">
              <a:lnSpc>
                <a:spcPts val="4275"/>
              </a:lnSpc>
              <a:buNone/>
            </a:pPr>
            <a:r>
              <a:rPr lang="en-US" sz="3600" dirty="0">
                <a:solidFill>
                  <a:srgbClr val="6536D6"/>
                </a:solidFill>
                <a:latin typeface="Rubik SemiBold" pitchFamily="34" charset="0"/>
                <a:ea typeface="Rubik SemiBold" pitchFamily="34" charset="-122"/>
                <a:cs typeface="Rubik SemiBold" pitchFamily="34" charset="-120"/>
              </a:rPr>
              <a:t>в</a:t>
            </a:r>
            <a:pPr algn="l" indent="0" marL="0">
              <a:lnSpc>
                <a:spcPts val="4275"/>
              </a:lnSpc>
              <a:buNone/>
            </a:pPr>
            <a:r>
              <a:rPr lang="en-US" sz="3600" dirty="0">
                <a:solidFill>
                  <a:srgbClr val="6536D6"/>
                </a:solidFill>
                <a:latin typeface="Rubik SemiBold" pitchFamily="34" charset="0"/>
                <a:ea typeface="Rubik SemiBold" pitchFamily="34" charset="-122"/>
                <a:cs typeface="Rubik SemiBold" pitchFamily="34" charset="-120"/>
              </a:rPr>
              <a:t>о</a:t>
            </a:r>
            <a:pPr algn="l" indent="0" marL="0">
              <a:lnSpc>
                <a:spcPts val="4275"/>
              </a:lnSpc>
              <a:buNone/>
            </a:pPr>
            <a:r>
              <a:rPr lang="en-US" sz="3600" dirty="0">
                <a:solidFill>
                  <a:srgbClr val="6536D6"/>
                </a:solidFill>
                <a:latin typeface="Rubik SemiBold" pitchFamily="34" charset="0"/>
                <a:ea typeface="Rubik SemiBold" pitchFamily="34" charset="-122"/>
                <a:cs typeface="Rubik SemiBold" pitchFamily="34" charset="-120"/>
              </a:rPr>
              <a:t>р</a:t>
            </a:r>
            <a:pPr algn="l" indent="0" marL="0">
              <a:lnSpc>
                <a:spcPts val="4275"/>
              </a:lnSpc>
              <a:buNone/>
            </a:pPr>
            <a:r>
              <a:rPr lang="en-US" sz="3600" dirty="0">
                <a:solidFill>
                  <a:srgbClr val="6536D6"/>
                </a:solidFill>
                <a:latin typeface="Rubik SemiBold" pitchFamily="34" charset="0"/>
                <a:ea typeface="Rubik SemiBold" pitchFamily="34" charset="-122"/>
                <a:cs typeface="Rubik SemiBold" pitchFamily="34" charset="-120"/>
              </a:rPr>
              <a:t>е</a:t>
            </a:r>
            <a:pPr algn="l" indent="0" marL="0">
              <a:lnSpc>
                <a:spcPts val="4275"/>
              </a:lnSpc>
              <a:buNone/>
            </a:pPr>
            <a:r>
              <a:rPr lang="en-US" sz="3600" dirty="0">
                <a:solidFill>
                  <a:srgbClr val="6536D6"/>
                </a:solidFill>
                <a:latin typeface="Rubik SemiBold" pitchFamily="34" charset="0"/>
                <a:ea typeface="Rubik SemiBold" pitchFamily="34" charset="-122"/>
                <a:cs typeface="Rubik SemiBold" pitchFamily="34" charset="-120"/>
              </a:rPr>
              <a:t>н</a:t>
            </a:r>
            <a:pPr algn="l" indent="0" marL="0">
              <a:lnSpc>
                <a:spcPts val="4275"/>
              </a:lnSpc>
              <a:buNone/>
            </a:pPr>
            <a:r>
              <a:rPr lang="en-US" sz="3600" dirty="0">
                <a:solidFill>
                  <a:srgbClr val="6536D6"/>
                </a:solidFill>
                <a:latin typeface="Rubik SemiBold" pitchFamily="34" charset="0"/>
                <a:ea typeface="Rubik SemiBold" pitchFamily="34" charset="-122"/>
                <a:cs typeface="Rubik SemiBold" pitchFamily="34" charset="-120"/>
              </a:rPr>
              <a:t>а</a:t>
            </a:r>
            <a:pPr algn="l" indent="0" marL="0">
              <a:lnSpc>
                <a:spcPts val="4275"/>
              </a:lnSpc>
              <a:buNone/>
            </a:pPr>
            <a:r>
              <a:rPr lang="en-US" sz="3600" dirty="0">
                <a:solidFill>
                  <a:srgbClr val="6536D6"/>
                </a:solidFill>
                <a:latin typeface="Rubik SemiBold" pitchFamily="34" charset="0"/>
                <a:ea typeface="Rubik SemiBold" pitchFamily="34" charset="-122"/>
                <a:cs typeface="Rubik SemiBold" pitchFamily="34" charset="-120"/>
              </a:rPr>
              <a:t> </a:t>
            </a:r>
            <a:pPr algn="l" indent="0" marL="0">
              <a:lnSpc>
                <a:spcPts val="4275"/>
              </a:lnSpc>
              <a:buNone/>
            </a:pPr>
            <a:r>
              <a:rPr lang="en-US" sz="3600" dirty="0">
                <a:solidFill>
                  <a:srgbClr val="6536D6"/>
                </a:solidFill>
                <a:latin typeface="Rubik SemiBold" pitchFamily="34" charset="0"/>
                <a:ea typeface="Rubik SemiBold" pitchFamily="34" charset="-122"/>
                <a:cs typeface="Rubik SemiBold" pitchFamily="34" charset="-120"/>
              </a:rPr>
              <a:t>с</a:t>
            </a:r>
            <a:pPr algn="l" indent="0" marL="0">
              <a:lnSpc>
                <a:spcPts val="4275"/>
              </a:lnSpc>
              <a:buNone/>
            </a:pPr>
            <a:r>
              <a:rPr lang="en-US" sz="3600" dirty="0">
                <a:solidFill>
                  <a:srgbClr val="6536D6"/>
                </a:solidFill>
                <a:latin typeface="Rubik SemiBold" pitchFamily="34" charset="0"/>
                <a:ea typeface="Rubik SemiBold" pitchFamily="34" charset="-122"/>
                <a:cs typeface="Rubik SemiBold" pitchFamily="34" charset="-120"/>
              </a:rPr>
              <a:t>п</a:t>
            </a:r>
            <a:pPr algn="l" indent="0" marL="0">
              <a:lnSpc>
                <a:spcPts val="4275"/>
              </a:lnSpc>
              <a:buNone/>
            </a:pPr>
            <a:r>
              <a:rPr lang="en-US" sz="3600" dirty="0">
                <a:solidFill>
                  <a:srgbClr val="6536D6"/>
                </a:solidFill>
                <a:latin typeface="Rubik SemiBold" pitchFamily="34" charset="0"/>
                <a:ea typeface="Rubik SemiBold" pitchFamily="34" charset="-122"/>
                <a:cs typeface="Rubik SemiBold" pitchFamily="34" charset="-120"/>
              </a:rPr>
              <a:t>е</a:t>
            </a:r>
            <a:pPr algn="l" indent="0" marL="0">
              <a:lnSpc>
                <a:spcPts val="4275"/>
              </a:lnSpc>
              <a:buNone/>
            </a:pPr>
            <a:r>
              <a:rPr lang="en-US" sz="3600" dirty="0">
                <a:solidFill>
                  <a:srgbClr val="6536D6"/>
                </a:solidFill>
                <a:latin typeface="Rubik SemiBold" pitchFamily="34" charset="0"/>
                <a:ea typeface="Rubik SemiBold" pitchFamily="34" charset="-122"/>
                <a:cs typeface="Rubik SemiBold" pitchFamily="34" charset="-120"/>
              </a:rPr>
              <a:t>ц</a:t>
            </a:r>
            <a:pPr algn="l" indent="0" marL="0">
              <a:lnSpc>
                <a:spcPts val="4275"/>
              </a:lnSpc>
              <a:buNone/>
            </a:pPr>
            <a:r>
              <a:rPr lang="en-US" sz="3600" dirty="0">
                <a:solidFill>
                  <a:srgbClr val="6536D6"/>
                </a:solidFill>
                <a:latin typeface="Rubik SemiBold" pitchFamily="34" charset="0"/>
                <a:ea typeface="Rubik SemiBold" pitchFamily="34" charset="-122"/>
                <a:cs typeface="Rubik SemiBold" pitchFamily="34" charset="-120"/>
              </a:rPr>
              <a:t>і</a:t>
            </a:r>
            <a:pPr algn="l" indent="0" marL="0">
              <a:lnSpc>
                <a:spcPts val="4275"/>
              </a:lnSpc>
              <a:buNone/>
            </a:pPr>
            <a:r>
              <a:rPr lang="en-US" sz="3600" dirty="0">
                <a:solidFill>
                  <a:srgbClr val="6536D6"/>
                </a:solidFill>
                <a:latin typeface="Rubik SemiBold" pitchFamily="34" charset="0"/>
                <a:ea typeface="Rubik SemiBold" pitchFamily="34" charset="-122"/>
                <a:cs typeface="Rubik SemiBold" pitchFamily="34" charset="-120"/>
              </a:rPr>
              <a:t>а</a:t>
            </a:r>
            <a:pPr algn="l" indent="0" marL="0">
              <a:lnSpc>
                <a:spcPts val="4275"/>
              </a:lnSpc>
              <a:buNone/>
            </a:pPr>
            <a:r>
              <a:rPr lang="en-US" sz="3600" dirty="0">
                <a:solidFill>
                  <a:srgbClr val="6536D6"/>
                </a:solidFill>
                <a:latin typeface="Rubik SemiBold" pitchFamily="34" charset="0"/>
                <a:ea typeface="Rubik SemiBold" pitchFamily="34" charset="-122"/>
                <a:cs typeface="Rubik SemiBold" pitchFamily="34" charset="-120"/>
              </a:rPr>
              <a:t>л</a:t>
            </a:r>
            <a:pPr algn="l" indent="0" marL="0">
              <a:lnSpc>
                <a:spcPts val="4275"/>
              </a:lnSpc>
              <a:buNone/>
            </a:pPr>
            <a:r>
              <a:rPr lang="en-US" sz="3600" dirty="0">
                <a:solidFill>
                  <a:srgbClr val="6536D6"/>
                </a:solidFill>
                <a:latin typeface="Rubik SemiBold" pitchFamily="34" charset="0"/>
                <a:ea typeface="Rubik SemiBold" pitchFamily="34" charset="-122"/>
                <a:cs typeface="Rubik SemiBold" pitchFamily="34" charset="-120"/>
              </a:rPr>
              <a:t>і</a:t>
            </a:r>
            <a:pPr algn="l" indent="0" marL="0">
              <a:lnSpc>
                <a:spcPts val="4275"/>
              </a:lnSpc>
              <a:buNone/>
            </a:pPr>
            <a:r>
              <a:rPr lang="en-US" sz="3600" dirty="0">
                <a:solidFill>
                  <a:srgbClr val="6536D6"/>
                </a:solidFill>
                <a:latin typeface="Rubik SemiBold" pitchFamily="34" charset="0"/>
                <a:ea typeface="Rubik SemiBold" pitchFamily="34" charset="-122"/>
                <a:cs typeface="Rubik SemiBold" pitchFamily="34" charset="-120"/>
              </a:rPr>
              <a:t>с</a:t>
            </a:r>
            <a:pPr algn="l" indent="0" marL="0">
              <a:lnSpc>
                <a:spcPts val="4275"/>
              </a:lnSpc>
              <a:buNone/>
            </a:pPr>
            <a:r>
              <a:rPr lang="en-US" sz="3600" dirty="0">
                <a:solidFill>
                  <a:srgbClr val="6536D6"/>
                </a:solidFill>
                <a:latin typeface="Rubik SemiBold" pitchFamily="34" charset="0"/>
                <a:ea typeface="Rubik SemiBold" pitchFamily="34" charset="-122"/>
                <a:cs typeface="Rubik SemiBold" pitchFamily="34" charset="-120"/>
              </a:rPr>
              <a:t>т</a:t>
            </a:r>
            <a:pPr algn="l" indent="0" marL="0">
              <a:lnSpc>
                <a:spcPts val="4275"/>
              </a:lnSpc>
              <a:buNone/>
            </a:pPr>
            <a:r>
              <a:rPr lang="en-US" sz="3600" dirty="0">
                <a:solidFill>
                  <a:srgbClr val="6536D6"/>
                </a:solidFill>
                <a:latin typeface="Rubik SemiBold" pitchFamily="34" charset="0"/>
                <a:ea typeface="Rubik SemiBold" pitchFamily="34" charset="-122"/>
                <a:cs typeface="Rubik SemiBold" pitchFamily="34" charset="-120"/>
              </a:rPr>
              <a:t>а</a:t>
            </a:r>
            <a:pPr algn="l" indent="0" marL="0">
              <a:lnSpc>
                <a:spcPts val="4275"/>
              </a:lnSpc>
              <a:buNone/>
            </a:pPr>
            <a:r>
              <a:rPr lang="en-US" sz="3600" dirty="0">
                <a:solidFill>
                  <a:srgbClr val="6536D6"/>
                </a:solidFill>
                <a:latin typeface="Rubik SemiBold" pitchFamily="34" charset="0"/>
                <a:ea typeface="Rubik SemiBold" pitchFamily="34" charset="-122"/>
                <a:cs typeface="Rubik SemiBold" pitchFamily="34" charset="-120"/>
              </a:rPr>
              <a:t>м</a:t>
            </a:r>
            <a:pPr algn="l" indent="0" marL="0">
              <a:lnSpc>
                <a:spcPts val="4275"/>
              </a:lnSpc>
              <a:buNone/>
            </a:pPr>
            <a:r>
              <a:rPr lang="en-US" sz="3600" dirty="0">
                <a:solidFill>
                  <a:srgbClr val="6536D6"/>
                </a:solidFill>
                <a:latin typeface="Rubik SemiBold" pitchFamily="34" charset="0"/>
                <a:ea typeface="Rubik SemiBold" pitchFamily="34" charset="-122"/>
                <a:cs typeface="Rubik SemiBold" pitchFamily="34" charset="-120"/>
              </a:rPr>
              <a:t>и</a:t>
            </a:r>
            <a:pPr algn="l" indent="0" marL="0">
              <a:lnSpc>
                <a:spcPts val="4275"/>
              </a:lnSpc>
              <a:buNone/>
            </a:pPr>
            <a:r>
              <a:rPr lang="en-US" sz="3600" dirty="0">
                <a:solidFill>
                  <a:srgbClr val="6536D6"/>
                </a:solidFill>
                <a:latin typeface="Rubik SemiBold" pitchFamily="34" charset="0"/>
                <a:ea typeface="Rubik SemiBold" pitchFamily="34" charset="-122"/>
                <a:cs typeface="Rubik SemiBold" pitchFamily="34" charset="-120"/>
              </a:rPr>
              <a:t> </a:t>
            </a:r>
            <a:pPr algn="l" indent="0" marL="0">
              <a:lnSpc>
                <a:spcPts val="4275"/>
              </a:lnSpc>
              <a:buNone/>
            </a:pPr>
            <a:r>
              <a:rPr lang="en-US" sz="3600" dirty="0">
                <a:solidFill>
                  <a:srgbClr val="6536D6"/>
                </a:solidFill>
                <a:latin typeface="Rubik SemiBold" pitchFamily="34" charset="0"/>
                <a:ea typeface="Rubik SemiBold" pitchFamily="34" charset="-122"/>
                <a:cs typeface="Rubik SemiBold" pitchFamily="34" charset="-120"/>
              </a:rPr>
              <a:t>M</a:t>
            </a:r>
            <a:pPr algn="l" indent="0" marL="0">
              <a:lnSpc>
                <a:spcPts val="4275"/>
              </a:lnSpc>
              <a:buNone/>
            </a:pPr>
            <a:r>
              <a:rPr lang="en-US" sz="3600" dirty="0">
                <a:solidFill>
                  <a:srgbClr val="6536D6"/>
                </a:solidFill>
                <a:latin typeface="Rubik SemiBold" pitchFamily="34" charset="0"/>
                <a:ea typeface="Rubik SemiBold" pitchFamily="34" charset="-122"/>
                <a:cs typeface="Rubik SemiBold" pitchFamily="34" charset="-120"/>
              </a:rPr>
              <a:t>a</a:t>
            </a:r>
            <a:pPr algn="l" indent="0" marL="0">
              <a:lnSpc>
                <a:spcPts val="4275"/>
              </a:lnSpc>
              <a:buNone/>
            </a:pPr>
            <a:r>
              <a:rPr lang="en-US" sz="3600" dirty="0">
                <a:solidFill>
                  <a:srgbClr val="6536D6"/>
                </a:solidFill>
                <a:latin typeface="Rubik SemiBold" pitchFamily="34" charset="0"/>
                <a:ea typeface="Rubik SemiBold" pitchFamily="34" charset="-122"/>
                <a:cs typeface="Rubik SemiBold" pitchFamily="34" charset="-120"/>
              </a:rPr>
              <a:t>t</a:t>
            </a:r>
            <a:pPr algn="l" indent="0" marL="0">
              <a:lnSpc>
                <a:spcPts val="4275"/>
              </a:lnSpc>
              <a:buNone/>
            </a:pPr>
            <a:r>
              <a:rPr lang="en-US" sz="3600" dirty="0">
                <a:solidFill>
                  <a:srgbClr val="6536D6"/>
                </a:solidFill>
                <a:latin typeface="Rubik SemiBold" pitchFamily="34" charset="0"/>
                <a:ea typeface="Rubik SemiBold" pitchFamily="34" charset="-122"/>
                <a:cs typeface="Rubik SemiBold" pitchFamily="34" charset="-120"/>
              </a:rPr>
              <a:t>h</a:t>
            </a:r>
            <a:pPr algn="l" indent="0" marL="0">
              <a:lnSpc>
                <a:spcPts val="4275"/>
              </a:lnSpc>
              <a:buNone/>
            </a:pPr>
            <a:r>
              <a:rPr lang="en-US" sz="3600" dirty="0">
                <a:solidFill>
                  <a:srgbClr val="6536D6"/>
                </a:solidFill>
                <a:latin typeface="Rubik SemiBold" pitchFamily="34" charset="0"/>
                <a:ea typeface="Rubik SemiBold" pitchFamily="34" charset="-122"/>
                <a:cs typeface="Rubik SemiBold" pitchFamily="34" charset="-120"/>
              </a:rPr>
              <a:t>e</a:t>
            </a:r>
            <a:pPr algn="l" indent="0" marL="0">
              <a:lnSpc>
                <a:spcPts val="4275"/>
              </a:lnSpc>
              <a:buNone/>
            </a:pPr>
            <a:r>
              <a:rPr lang="en-US" sz="3600" dirty="0">
                <a:solidFill>
                  <a:srgbClr val="6536D6"/>
                </a:solidFill>
                <a:latin typeface="Rubik SemiBold" pitchFamily="34" charset="0"/>
                <a:ea typeface="Rubik SemiBold" pitchFamily="34" charset="-122"/>
                <a:cs typeface="Rubik SemiBold" pitchFamily="34" charset="-120"/>
              </a:rPr>
              <a:t>m</a:t>
            </a:r>
            <a:pPr algn="l" indent="0" marL="0">
              <a:lnSpc>
                <a:spcPts val="4275"/>
              </a:lnSpc>
              <a:buNone/>
            </a:pPr>
            <a:r>
              <a:rPr lang="en-US" sz="3600" dirty="0">
                <a:solidFill>
                  <a:srgbClr val="6536D6"/>
                </a:solidFill>
                <a:latin typeface="Rubik SemiBold" pitchFamily="34" charset="0"/>
                <a:ea typeface="Rubik SemiBold" pitchFamily="34" charset="-122"/>
                <a:cs typeface="Rubik SemiBold" pitchFamily="34" charset="-120"/>
              </a:rPr>
              <a:t>a</a:t>
            </a:r>
            <a:pPr algn="l" indent="0" marL="0">
              <a:lnSpc>
                <a:spcPts val="4275"/>
              </a:lnSpc>
              <a:buNone/>
            </a:pPr>
            <a:r>
              <a:rPr lang="en-US" sz="3600" dirty="0">
                <a:solidFill>
                  <a:srgbClr val="6536D6"/>
                </a:solidFill>
                <a:latin typeface="Rubik SemiBold" pitchFamily="34" charset="0"/>
                <a:ea typeface="Rubik SemiBold" pitchFamily="34" charset="-122"/>
                <a:cs typeface="Rubik SemiBold" pitchFamily="34" charset="-120"/>
              </a:rPr>
              <a:t>.</a:t>
            </a:r>
            <a:pPr algn="l" indent="0" marL="0">
              <a:lnSpc>
                <a:spcPts val="4275"/>
              </a:lnSpc>
              <a:buNone/>
            </a:pPr>
            <a:r>
              <a:rPr lang="en-US" sz="3600" dirty="0">
                <a:solidFill>
                  <a:srgbClr val="6536D6"/>
                </a:solidFill>
                <a:latin typeface="Rubik SemiBold" pitchFamily="34" charset="0"/>
                <a:ea typeface="Rubik SemiBold" pitchFamily="34" charset="-122"/>
                <a:cs typeface="Rubik SemiBold" pitchFamily="34" charset="-120"/>
              </a:rPr>
              <a:t>m</a:t>
            </a:r>
            <a:pPr algn="l" indent="0" marL="0">
              <a:lnSpc>
                <a:spcPts val="4275"/>
              </a:lnSpc>
              <a:buNone/>
            </a:pPr>
            <a:r>
              <a:rPr lang="en-US" sz="3600" dirty="0">
                <a:solidFill>
                  <a:srgbClr val="6536D6"/>
                </a:solidFill>
                <a:latin typeface="Rubik SemiBold" pitchFamily="34" charset="0"/>
                <a:ea typeface="Rubik SemiBold" pitchFamily="34" charset="-122"/>
                <a:cs typeface="Rubik SemiBold" pitchFamily="34" charset="-120"/>
              </a:rPr>
              <a:t>e</a:t>
            </a:r>
            <a:endParaRPr lang="en-US" sz="3600" dirty="0"/>
          </a:p>
        </p:txBody>
      </p:sp>
      <p:sp>
        <p:nvSpPr>
          <p:cNvPr id="6" name="Text 2"/>
          <p:cNvSpPr/>
          <p:nvPr/>
        </p:nvSpPr>
        <p:spPr>
          <a:xfrm>
            <a:off x="4181475" y="2409825"/>
            <a:ext cx="9925050" cy="8953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Rubik Medium" pitchFamily="34" charset="0"/>
                <a:ea typeface="Rubik Medium" pitchFamily="34" charset="-122"/>
                <a:cs typeface="Rubik Medium" pitchFamily="34" charset="-120"/>
              </a:rPr>
              <a:t>M</a:t>
            </a:r>
            <a:pPr algn="ctr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Rubik Medium" pitchFamily="34" charset="0"/>
                <a:ea typeface="Rubik Medium" pitchFamily="34" charset="-122"/>
                <a:cs typeface="Rubik Medium" pitchFamily="34" charset="-120"/>
              </a:rPr>
              <a:t>a</a:t>
            </a:r>
            <a:pPr algn="ctr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Rubik Medium" pitchFamily="34" charset="0"/>
                <a:ea typeface="Rubik Medium" pitchFamily="34" charset="-122"/>
                <a:cs typeface="Rubik Medium" pitchFamily="34" charset="-120"/>
              </a:rPr>
              <a:t>t</a:t>
            </a:r>
            <a:pPr algn="ctr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Rubik Medium" pitchFamily="34" charset="0"/>
                <a:ea typeface="Rubik Medium" pitchFamily="34" charset="-122"/>
                <a:cs typeface="Rubik Medium" pitchFamily="34" charset="-120"/>
              </a:rPr>
              <a:t>h</a:t>
            </a:r>
            <a:pPr algn="ctr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Rubik Medium" pitchFamily="34" charset="0"/>
                <a:ea typeface="Rubik Medium" pitchFamily="34" charset="-122"/>
                <a:cs typeface="Rubik Medium" pitchFamily="34" charset="-120"/>
              </a:rPr>
              <a:t>e</a:t>
            </a:r>
            <a:pPr algn="ctr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Rubik Medium" pitchFamily="34" charset="0"/>
                <a:ea typeface="Rubik Medium" pitchFamily="34" charset="-122"/>
                <a:cs typeface="Rubik Medium" pitchFamily="34" charset="-120"/>
              </a:rPr>
              <a:t>m</a:t>
            </a:r>
            <a:pPr algn="ctr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Rubik Medium" pitchFamily="34" charset="0"/>
                <a:ea typeface="Rubik Medium" pitchFamily="34" charset="-122"/>
                <a:cs typeface="Rubik Medium" pitchFamily="34" charset="-120"/>
              </a:rPr>
              <a:t>a</a:t>
            </a:r>
            <a:pPr algn="ctr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pPr algn="ctr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-</a:t>
            </a:r>
            <a:pPr algn="ctr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pPr algn="ctr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ц</a:t>
            </a:r>
            <a:pPr algn="ctr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е</a:t>
            </a:r>
            <a:pPr algn="ctr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pPr algn="ctr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н</a:t>
            </a:r>
            <a:pPr algn="ctr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а</a:t>
            </a:r>
            <a:pPr algn="ctr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й</a:t>
            </a:r>
            <a:pPr algn="ctr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б</a:t>
            </a:r>
            <a:pPr algn="ctr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і</a:t>
            </a:r>
            <a:pPr algn="ctr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л</a:t>
            </a:r>
            <a:pPr algn="ctr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ь</a:t>
            </a:r>
            <a:pPr algn="ctr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ш</a:t>
            </a:r>
            <a:pPr algn="ctr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а</a:t>
            </a:r>
            <a:pPr algn="ctr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pPr algn="ctr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п</a:t>
            </a:r>
            <a:pPr algn="ctr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л</a:t>
            </a:r>
            <a:pPr algn="ctr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а</a:t>
            </a:r>
            <a:pPr algn="ctr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т</a:t>
            </a:r>
            <a:pPr algn="ctr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ф</a:t>
            </a:r>
            <a:pPr algn="ctr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о</a:t>
            </a:r>
            <a:pPr algn="ctr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р</a:t>
            </a:r>
            <a:pPr algn="ctr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м</a:t>
            </a:r>
            <a:pPr algn="ctr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а</a:t>
            </a:r>
            <a:pPr algn="ctr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pPr algn="ctr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д</a:t>
            </a:r>
            <a:pPr algn="ctr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л</a:t>
            </a:r>
            <a:pPr algn="ctr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я</a:t>
            </a:r>
            <a:pPr algn="ctr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pPr algn="ctr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в</a:t>
            </a:r>
            <a:pPr algn="ctr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и</a:t>
            </a:r>
            <a:pPr algn="ctr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в</a:t>
            </a:r>
            <a:pPr algn="ctr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ч</a:t>
            </a:r>
            <a:pPr algn="ctr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е</a:t>
            </a:r>
            <a:pPr algn="ctr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н</a:t>
            </a:r>
            <a:pPr algn="ctr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н</a:t>
            </a:r>
            <a:pPr algn="ctr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я</a:t>
            </a:r>
            <a:pPr algn="ctr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pPr algn="ctr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м</a:t>
            </a:r>
            <a:pPr algn="ctr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а</a:t>
            </a:r>
            <a:pPr algn="ctr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т</a:t>
            </a:r>
            <a:pPr algn="ctr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е</a:t>
            </a:r>
            <a:pPr algn="ctr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м</a:t>
            </a:r>
            <a:pPr algn="ctr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а</a:t>
            </a:r>
            <a:pPr algn="ctr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т</a:t>
            </a:r>
            <a:pPr algn="ctr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и</a:t>
            </a:r>
            <a:pPr algn="ctr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к</a:t>
            </a:r>
            <a:pPr algn="ctr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и</a:t>
            </a:r>
            <a:pPr algn="ctr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pPr algn="ctr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у</a:t>
            </a:r>
            <a:pPr algn="ctr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pPr algn="ctr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С</a:t>
            </a:r>
            <a:pPr algn="ctr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х</a:t>
            </a:r>
            <a:pPr algn="ctr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і</a:t>
            </a:r>
            <a:pPr algn="ctr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д</a:t>
            </a:r>
            <a:pPr algn="ctr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н</a:t>
            </a:r>
            <a:pPr algn="ctr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і</a:t>
            </a:r>
            <a:pPr algn="ctr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й</a:t>
            </a:r>
            <a:pPr algn="ctr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pPr algn="ctr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Є</a:t>
            </a:r>
            <a:pPr algn="ctr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в</a:t>
            </a:r>
            <a:pPr algn="ctr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р</a:t>
            </a:r>
            <a:pPr algn="ctr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о</a:t>
            </a:r>
            <a:pPr algn="ctr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п</a:t>
            </a:r>
            <a:pPr algn="ctr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і</a:t>
            </a:r>
            <a:pPr algn="ctr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,</a:t>
            </a:r>
            <a:pPr algn="ctr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pPr algn="ctr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р</a:t>
            </a:r>
            <a:pPr algn="ctr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о</a:t>
            </a:r>
            <a:pPr algn="ctr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д</a:t>
            </a:r>
            <a:pPr algn="ctr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о</a:t>
            </a:r>
            <a:pPr algn="ctr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м</a:t>
            </a:r>
            <a:pPr algn="ctr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pPr algn="ctr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з</a:t>
            </a:r>
            <a:pPr algn="ctr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pPr algn="ctr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У</a:t>
            </a:r>
            <a:pPr algn="ctr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к</a:t>
            </a:r>
            <a:pPr algn="ctr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р</a:t>
            </a:r>
            <a:pPr algn="ctr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а</a:t>
            </a:r>
            <a:pPr algn="ctr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ї</a:t>
            </a:r>
            <a:pPr algn="ctr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н</a:t>
            </a:r>
            <a:pPr algn="ctr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и</a:t>
            </a:r>
            <a:pPr algn="ctr" indent="0" marL="0">
              <a:lnSpc>
                <a:spcPts val="36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.</a:t>
            </a:r>
            <a:endParaRPr lang="en-US" sz="3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2024-04-25T11:11:45Z</dcterms:created>
  <dcterms:modified xsi:type="dcterms:W3CDTF">2024-04-25T11:11:45Z</dcterms:modified>
</cp:coreProperties>
</file>