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13716000" cx="24387025"/>
  <p:notesSz cx="13716000" cy="24387025"/>
  <p:embeddedFontLst>
    <p:embeddedFont>
      <p:font typeface="Rubik Medium"/>
      <p:regular r:id="rId13"/>
      <p:bold r:id="rId14"/>
      <p:italic r:id="rId15"/>
      <p:boldItalic r:id="rId16"/>
    </p:embeddedFont>
    <p:embeddedFont>
      <p:font typeface="Rubik"/>
      <p:bold r:id="rId17"/>
      <p:boldItalic r:id="rId18"/>
    </p:embeddedFont>
    <p:embeddedFont>
      <p:font typeface="Rubik SemiBold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3" roundtripDataSignature="AMtx7mhfmzvY3JehxsNeHht0IUXJztw4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20" Type="http://schemas.openxmlformats.org/officeDocument/2006/relationships/font" Target="fonts/RubikSemiBold-bold.fntdata"/><Relationship Id="rId22" Type="http://schemas.openxmlformats.org/officeDocument/2006/relationships/font" Target="fonts/RubikSemiBold-boldItalic.fntdata"/><Relationship Id="rId21" Type="http://schemas.openxmlformats.org/officeDocument/2006/relationships/font" Target="fonts/RubikSemiBold-italic.fntdata"/><Relationship Id="rId23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RubikMedium-regular.fntdata"/><Relationship Id="rId12" Type="http://schemas.openxmlformats.org/officeDocument/2006/relationships/slide" Target="slides/slide8.xml"/><Relationship Id="rId15" Type="http://schemas.openxmlformats.org/officeDocument/2006/relationships/font" Target="fonts/RubikMedium-italic.fntdata"/><Relationship Id="rId14" Type="http://schemas.openxmlformats.org/officeDocument/2006/relationships/font" Target="fonts/RubikMedium-bold.fntdata"/><Relationship Id="rId17" Type="http://schemas.openxmlformats.org/officeDocument/2006/relationships/font" Target="fonts/Rubik-bold.fntdata"/><Relationship Id="rId16" Type="http://schemas.openxmlformats.org/officeDocument/2006/relationships/font" Target="fonts/RubikMedium-boldItalic.fntdata"/><Relationship Id="rId19" Type="http://schemas.openxmlformats.org/officeDocument/2006/relationships/font" Target="fonts/RubikSemiBold-regular.fntdata"/><Relationship Id="rId18" Type="http://schemas.openxmlformats.org/officeDocument/2006/relationships/font" Target="fonts/Rubik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" name="Google Shape;1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7" name="Google Shape;79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8" name="Google Shape;798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8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0" name="Google Shape;118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1" name="Google Shape;1181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0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Google Shape;172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2" name="Google Shape;172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3" name="Google Shape;1723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8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0" name="Google Shape;173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1" name="Google Shape;173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6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Google Shape;173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8" name="Google Shape;173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9" name="Google Shape;1739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4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Google Shape;174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6" name="Google Shape;174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7" name="Google Shape;1747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90" Type="http://schemas.openxmlformats.org/officeDocument/2006/relationships/image" Target="../media/image198.png"/><Relationship Id="rId194" Type="http://schemas.openxmlformats.org/officeDocument/2006/relationships/image" Target="../media/image204.png"/><Relationship Id="rId193" Type="http://schemas.openxmlformats.org/officeDocument/2006/relationships/image" Target="../media/image205.png"/><Relationship Id="rId192" Type="http://schemas.openxmlformats.org/officeDocument/2006/relationships/image" Target="../media/image202.png"/><Relationship Id="rId191" Type="http://schemas.openxmlformats.org/officeDocument/2006/relationships/image" Target="../media/image203.png"/><Relationship Id="rId187" Type="http://schemas.openxmlformats.org/officeDocument/2006/relationships/image" Target="../media/image194.png"/><Relationship Id="rId186" Type="http://schemas.openxmlformats.org/officeDocument/2006/relationships/image" Target="../media/image229.png"/><Relationship Id="rId185" Type="http://schemas.openxmlformats.org/officeDocument/2006/relationships/image" Target="../media/image230.png"/><Relationship Id="rId184" Type="http://schemas.openxmlformats.org/officeDocument/2006/relationships/image" Target="../media/image195.png"/><Relationship Id="rId189" Type="http://schemas.openxmlformats.org/officeDocument/2006/relationships/image" Target="../media/image216.png"/><Relationship Id="rId188" Type="http://schemas.openxmlformats.org/officeDocument/2006/relationships/image" Target="../media/image197.png"/><Relationship Id="rId183" Type="http://schemas.openxmlformats.org/officeDocument/2006/relationships/image" Target="../media/image196.png"/><Relationship Id="rId182" Type="http://schemas.openxmlformats.org/officeDocument/2006/relationships/image" Target="../media/image193.png"/><Relationship Id="rId181" Type="http://schemas.openxmlformats.org/officeDocument/2006/relationships/image" Target="../media/image199.png"/><Relationship Id="rId180" Type="http://schemas.openxmlformats.org/officeDocument/2006/relationships/image" Target="../media/image191.png"/><Relationship Id="rId176" Type="http://schemas.openxmlformats.org/officeDocument/2006/relationships/image" Target="../media/image189.png"/><Relationship Id="rId297" Type="http://schemas.openxmlformats.org/officeDocument/2006/relationships/image" Target="../media/image306.png"/><Relationship Id="rId175" Type="http://schemas.openxmlformats.org/officeDocument/2006/relationships/image" Target="../media/image188.png"/><Relationship Id="rId296" Type="http://schemas.openxmlformats.org/officeDocument/2006/relationships/image" Target="../media/image307.png"/><Relationship Id="rId174" Type="http://schemas.openxmlformats.org/officeDocument/2006/relationships/image" Target="../media/image179.png"/><Relationship Id="rId295" Type="http://schemas.openxmlformats.org/officeDocument/2006/relationships/image" Target="../media/image299.png"/><Relationship Id="rId173" Type="http://schemas.openxmlformats.org/officeDocument/2006/relationships/image" Target="../media/image187.png"/><Relationship Id="rId294" Type="http://schemas.openxmlformats.org/officeDocument/2006/relationships/image" Target="../media/image308.png"/><Relationship Id="rId179" Type="http://schemas.openxmlformats.org/officeDocument/2006/relationships/image" Target="../media/image192.png"/><Relationship Id="rId178" Type="http://schemas.openxmlformats.org/officeDocument/2006/relationships/image" Target="../media/image211.png"/><Relationship Id="rId299" Type="http://schemas.openxmlformats.org/officeDocument/2006/relationships/image" Target="../media/image310.png"/><Relationship Id="rId177" Type="http://schemas.openxmlformats.org/officeDocument/2006/relationships/image" Target="../media/image190.png"/><Relationship Id="rId298" Type="http://schemas.openxmlformats.org/officeDocument/2006/relationships/image" Target="../media/image309.png"/><Relationship Id="rId198" Type="http://schemas.openxmlformats.org/officeDocument/2006/relationships/image" Target="../media/image209.png"/><Relationship Id="rId197" Type="http://schemas.openxmlformats.org/officeDocument/2006/relationships/image" Target="../media/image208.png"/><Relationship Id="rId196" Type="http://schemas.openxmlformats.org/officeDocument/2006/relationships/image" Target="../media/image221.png"/><Relationship Id="rId195" Type="http://schemas.openxmlformats.org/officeDocument/2006/relationships/image" Target="../media/image206.png"/><Relationship Id="rId199" Type="http://schemas.openxmlformats.org/officeDocument/2006/relationships/image" Target="../media/image207.png"/><Relationship Id="rId150" Type="http://schemas.openxmlformats.org/officeDocument/2006/relationships/image" Target="../media/image180.png"/><Relationship Id="rId271" Type="http://schemas.openxmlformats.org/officeDocument/2006/relationships/image" Target="../media/image279.png"/><Relationship Id="rId392" Type="http://schemas.openxmlformats.org/officeDocument/2006/relationships/image" Target="../media/image399.png"/><Relationship Id="rId270" Type="http://schemas.openxmlformats.org/officeDocument/2006/relationships/image" Target="../media/image285.png"/><Relationship Id="rId391" Type="http://schemas.openxmlformats.org/officeDocument/2006/relationships/image" Target="../media/image398.png"/><Relationship Id="rId390" Type="http://schemas.openxmlformats.org/officeDocument/2006/relationships/image" Target="../media/image40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149" Type="http://schemas.openxmlformats.org/officeDocument/2006/relationships/image" Target="../media/image157.png"/><Relationship Id="rId4" Type="http://schemas.openxmlformats.org/officeDocument/2006/relationships/image" Target="../media/image4.png"/><Relationship Id="rId148" Type="http://schemas.openxmlformats.org/officeDocument/2006/relationships/image" Target="../media/image183.png"/><Relationship Id="rId269" Type="http://schemas.openxmlformats.org/officeDocument/2006/relationships/image" Target="../media/image280.png"/><Relationship Id="rId9" Type="http://schemas.openxmlformats.org/officeDocument/2006/relationships/image" Target="../media/image12.png"/><Relationship Id="rId143" Type="http://schemas.openxmlformats.org/officeDocument/2006/relationships/image" Target="../media/image150.png"/><Relationship Id="rId264" Type="http://schemas.openxmlformats.org/officeDocument/2006/relationships/image" Target="../media/image275.png"/><Relationship Id="rId385" Type="http://schemas.openxmlformats.org/officeDocument/2006/relationships/image" Target="../media/image397.png"/><Relationship Id="rId142" Type="http://schemas.openxmlformats.org/officeDocument/2006/relationships/image" Target="../media/image151.png"/><Relationship Id="rId263" Type="http://schemas.openxmlformats.org/officeDocument/2006/relationships/image" Target="../media/image354.png"/><Relationship Id="rId384" Type="http://schemas.openxmlformats.org/officeDocument/2006/relationships/image" Target="../media/image393.png"/><Relationship Id="rId141" Type="http://schemas.openxmlformats.org/officeDocument/2006/relationships/image" Target="../media/image149.png"/><Relationship Id="rId262" Type="http://schemas.openxmlformats.org/officeDocument/2006/relationships/image" Target="../media/image274.png"/><Relationship Id="rId383" Type="http://schemas.openxmlformats.org/officeDocument/2006/relationships/image" Target="../media/image433.png"/><Relationship Id="rId140" Type="http://schemas.openxmlformats.org/officeDocument/2006/relationships/image" Target="../media/image152.png"/><Relationship Id="rId261" Type="http://schemas.openxmlformats.org/officeDocument/2006/relationships/image" Target="../media/image270.png"/><Relationship Id="rId382" Type="http://schemas.openxmlformats.org/officeDocument/2006/relationships/image" Target="../media/image409.png"/><Relationship Id="rId5" Type="http://schemas.openxmlformats.org/officeDocument/2006/relationships/image" Target="../media/image7.png"/><Relationship Id="rId147" Type="http://schemas.openxmlformats.org/officeDocument/2006/relationships/image" Target="../media/image155.png"/><Relationship Id="rId268" Type="http://schemas.openxmlformats.org/officeDocument/2006/relationships/image" Target="../media/image282.png"/><Relationship Id="rId389" Type="http://schemas.openxmlformats.org/officeDocument/2006/relationships/image" Target="../media/image404.png"/><Relationship Id="rId6" Type="http://schemas.openxmlformats.org/officeDocument/2006/relationships/image" Target="../media/image9.png"/><Relationship Id="rId146" Type="http://schemas.openxmlformats.org/officeDocument/2006/relationships/image" Target="../media/image154.png"/><Relationship Id="rId267" Type="http://schemas.openxmlformats.org/officeDocument/2006/relationships/image" Target="../media/image277.png"/><Relationship Id="rId388" Type="http://schemas.openxmlformats.org/officeDocument/2006/relationships/image" Target="../media/image395.png"/><Relationship Id="rId7" Type="http://schemas.openxmlformats.org/officeDocument/2006/relationships/image" Target="../media/image8.png"/><Relationship Id="rId145" Type="http://schemas.openxmlformats.org/officeDocument/2006/relationships/image" Target="../media/image156.png"/><Relationship Id="rId266" Type="http://schemas.openxmlformats.org/officeDocument/2006/relationships/image" Target="../media/image278.png"/><Relationship Id="rId387" Type="http://schemas.openxmlformats.org/officeDocument/2006/relationships/image" Target="../media/image400.png"/><Relationship Id="rId8" Type="http://schemas.openxmlformats.org/officeDocument/2006/relationships/image" Target="../media/image11.png"/><Relationship Id="rId144" Type="http://schemas.openxmlformats.org/officeDocument/2006/relationships/image" Target="../media/image153.png"/><Relationship Id="rId265" Type="http://schemas.openxmlformats.org/officeDocument/2006/relationships/image" Target="../media/image281.png"/><Relationship Id="rId386" Type="http://schemas.openxmlformats.org/officeDocument/2006/relationships/image" Target="../media/image396.png"/><Relationship Id="rId260" Type="http://schemas.openxmlformats.org/officeDocument/2006/relationships/image" Target="../media/image269.png"/><Relationship Id="rId381" Type="http://schemas.openxmlformats.org/officeDocument/2006/relationships/image" Target="../media/image392.png"/><Relationship Id="rId380" Type="http://schemas.openxmlformats.org/officeDocument/2006/relationships/image" Target="../media/image394.png"/><Relationship Id="rId139" Type="http://schemas.openxmlformats.org/officeDocument/2006/relationships/image" Target="../media/image148.png"/><Relationship Id="rId138" Type="http://schemas.openxmlformats.org/officeDocument/2006/relationships/image" Target="../media/image147.png"/><Relationship Id="rId259" Type="http://schemas.openxmlformats.org/officeDocument/2006/relationships/image" Target="../media/image264.png"/><Relationship Id="rId137" Type="http://schemas.openxmlformats.org/officeDocument/2006/relationships/image" Target="../media/image168.png"/><Relationship Id="rId258" Type="http://schemas.openxmlformats.org/officeDocument/2006/relationships/image" Target="../media/image267.png"/><Relationship Id="rId379" Type="http://schemas.openxmlformats.org/officeDocument/2006/relationships/image" Target="../media/image386.png"/><Relationship Id="rId132" Type="http://schemas.openxmlformats.org/officeDocument/2006/relationships/image" Target="../media/image142.png"/><Relationship Id="rId253" Type="http://schemas.openxmlformats.org/officeDocument/2006/relationships/image" Target="../media/image273.png"/><Relationship Id="rId374" Type="http://schemas.openxmlformats.org/officeDocument/2006/relationships/image" Target="../media/image387.png"/><Relationship Id="rId495" Type="http://schemas.openxmlformats.org/officeDocument/2006/relationships/image" Target="../media/image511.png"/><Relationship Id="rId131" Type="http://schemas.openxmlformats.org/officeDocument/2006/relationships/image" Target="../media/image138.png"/><Relationship Id="rId252" Type="http://schemas.openxmlformats.org/officeDocument/2006/relationships/image" Target="../media/image262.png"/><Relationship Id="rId373" Type="http://schemas.openxmlformats.org/officeDocument/2006/relationships/image" Target="../media/image391.png"/><Relationship Id="rId494" Type="http://schemas.openxmlformats.org/officeDocument/2006/relationships/image" Target="../media/image507.png"/><Relationship Id="rId130" Type="http://schemas.openxmlformats.org/officeDocument/2006/relationships/image" Target="../media/image136.png"/><Relationship Id="rId251" Type="http://schemas.openxmlformats.org/officeDocument/2006/relationships/image" Target="../media/image290.png"/><Relationship Id="rId372" Type="http://schemas.openxmlformats.org/officeDocument/2006/relationships/image" Target="../media/image383.png"/><Relationship Id="rId493" Type="http://schemas.openxmlformats.org/officeDocument/2006/relationships/image" Target="../media/image509.png"/><Relationship Id="rId250" Type="http://schemas.openxmlformats.org/officeDocument/2006/relationships/image" Target="../media/image261.png"/><Relationship Id="rId371" Type="http://schemas.openxmlformats.org/officeDocument/2006/relationships/image" Target="../media/image390.png"/><Relationship Id="rId492" Type="http://schemas.openxmlformats.org/officeDocument/2006/relationships/image" Target="../media/image497.png"/><Relationship Id="rId136" Type="http://schemas.openxmlformats.org/officeDocument/2006/relationships/image" Target="../media/image140.png"/><Relationship Id="rId257" Type="http://schemas.openxmlformats.org/officeDocument/2006/relationships/image" Target="../media/image266.png"/><Relationship Id="rId378" Type="http://schemas.openxmlformats.org/officeDocument/2006/relationships/image" Target="../media/image389.png"/><Relationship Id="rId499" Type="http://schemas.openxmlformats.org/officeDocument/2006/relationships/image" Target="../media/image503.png"/><Relationship Id="rId135" Type="http://schemas.openxmlformats.org/officeDocument/2006/relationships/image" Target="../media/image165.png"/><Relationship Id="rId256" Type="http://schemas.openxmlformats.org/officeDocument/2006/relationships/image" Target="../media/image263.png"/><Relationship Id="rId377" Type="http://schemas.openxmlformats.org/officeDocument/2006/relationships/image" Target="../media/image388.png"/><Relationship Id="rId498" Type="http://schemas.openxmlformats.org/officeDocument/2006/relationships/image" Target="../media/image517.png"/><Relationship Id="rId134" Type="http://schemas.openxmlformats.org/officeDocument/2006/relationships/image" Target="../media/image146.png"/><Relationship Id="rId255" Type="http://schemas.openxmlformats.org/officeDocument/2006/relationships/image" Target="../media/image272.png"/><Relationship Id="rId376" Type="http://schemas.openxmlformats.org/officeDocument/2006/relationships/image" Target="../media/image382.png"/><Relationship Id="rId497" Type="http://schemas.openxmlformats.org/officeDocument/2006/relationships/image" Target="../media/image513.png"/><Relationship Id="rId133" Type="http://schemas.openxmlformats.org/officeDocument/2006/relationships/image" Target="../media/image137.png"/><Relationship Id="rId254" Type="http://schemas.openxmlformats.org/officeDocument/2006/relationships/image" Target="../media/image268.png"/><Relationship Id="rId375" Type="http://schemas.openxmlformats.org/officeDocument/2006/relationships/image" Target="../media/image385.png"/><Relationship Id="rId496" Type="http://schemas.openxmlformats.org/officeDocument/2006/relationships/image" Target="../media/image499.png"/><Relationship Id="rId172" Type="http://schemas.openxmlformats.org/officeDocument/2006/relationships/image" Target="../media/image182.png"/><Relationship Id="rId293" Type="http://schemas.openxmlformats.org/officeDocument/2006/relationships/image" Target="../media/image304.png"/><Relationship Id="rId171" Type="http://schemas.openxmlformats.org/officeDocument/2006/relationships/image" Target="../media/image186.png"/><Relationship Id="rId292" Type="http://schemas.openxmlformats.org/officeDocument/2006/relationships/image" Target="../media/image303.png"/><Relationship Id="rId170" Type="http://schemas.openxmlformats.org/officeDocument/2006/relationships/image" Target="../media/image231.png"/><Relationship Id="rId291" Type="http://schemas.openxmlformats.org/officeDocument/2006/relationships/image" Target="../media/image302.png"/><Relationship Id="rId290" Type="http://schemas.openxmlformats.org/officeDocument/2006/relationships/image" Target="../media/image298.png"/><Relationship Id="rId165" Type="http://schemas.openxmlformats.org/officeDocument/2006/relationships/image" Target="../media/image185.png"/><Relationship Id="rId286" Type="http://schemas.openxmlformats.org/officeDocument/2006/relationships/image" Target="../media/image294.png"/><Relationship Id="rId164" Type="http://schemas.openxmlformats.org/officeDocument/2006/relationships/image" Target="../media/image174.png"/><Relationship Id="rId285" Type="http://schemas.openxmlformats.org/officeDocument/2006/relationships/image" Target="../media/image292.png"/><Relationship Id="rId163" Type="http://schemas.openxmlformats.org/officeDocument/2006/relationships/image" Target="../media/image172.png"/><Relationship Id="rId284" Type="http://schemas.openxmlformats.org/officeDocument/2006/relationships/image" Target="../media/image313.png"/><Relationship Id="rId162" Type="http://schemas.openxmlformats.org/officeDocument/2006/relationships/image" Target="../media/image173.png"/><Relationship Id="rId283" Type="http://schemas.openxmlformats.org/officeDocument/2006/relationships/image" Target="../media/image291.png"/><Relationship Id="rId169" Type="http://schemas.openxmlformats.org/officeDocument/2006/relationships/image" Target="../media/image177.png"/><Relationship Id="rId168" Type="http://schemas.openxmlformats.org/officeDocument/2006/relationships/image" Target="../media/image178.png"/><Relationship Id="rId289" Type="http://schemas.openxmlformats.org/officeDocument/2006/relationships/image" Target="../media/image305.png"/><Relationship Id="rId167" Type="http://schemas.openxmlformats.org/officeDocument/2006/relationships/image" Target="../media/image176.png"/><Relationship Id="rId288" Type="http://schemas.openxmlformats.org/officeDocument/2006/relationships/image" Target="../media/image301.png"/><Relationship Id="rId166" Type="http://schemas.openxmlformats.org/officeDocument/2006/relationships/image" Target="../media/image201.png"/><Relationship Id="rId287" Type="http://schemas.openxmlformats.org/officeDocument/2006/relationships/image" Target="../media/image300.png"/><Relationship Id="rId161" Type="http://schemas.openxmlformats.org/officeDocument/2006/relationships/image" Target="../media/image175.png"/><Relationship Id="rId282" Type="http://schemas.openxmlformats.org/officeDocument/2006/relationships/image" Target="../media/image297.png"/><Relationship Id="rId160" Type="http://schemas.openxmlformats.org/officeDocument/2006/relationships/image" Target="../media/image170.png"/><Relationship Id="rId281" Type="http://schemas.openxmlformats.org/officeDocument/2006/relationships/image" Target="../media/image330.png"/><Relationship Id="rId280" Type="http://schemas.openxmlformats.org/officeDocument/2006/relationships/image" Target="../media/image293.png"/><Relationship Id="rId159" Type="http://schemas.openxmlformats.org/officeDocument/2006/relationships/image" Target="../media/image171.png"/><Relationship Id="rId154" Type="http://schemas.openxmlformats.org/officeDocument/2006/relationships/image" Target="../media/image167.png"/><Relationship Id="rId275" Type="http://schemas.openxmlformats.org/officeDocument/2006/relationships/image" Target="../media/image287.png"/><Relationship Id="rId396" Type="http://schemas.openxmlformats.org/officeDocument/2006/relationships/image" Target="../media/image416.png"/><Relationship Id="rId153" Type="http://schemas.openxmlformats.org/officeDocument/2006/relationships/image" Target="../media/image161.png"/><Relationship Id="rId274" Type="http://schemas.openxmlformats.org/officeDocument/2006/relationships/image" Target="../media/image286.png"/><Relationship Id="rId395" Type="http://schemas.openxmlformats.org/officeDocument/2006/relationships/image" Target="../media/image406.png"/><Relationship Id="rId152" Type="http://schemas.openxmlformats.org/officeDocument/2006/relationships/image" Target="../media/image164.png"/><Relationship Id="rId273" Type="http://schemas.openxmlformats.org/officeDocument/2006/relationships/image" Target="../media/image283.png"/><Relationship Id="rId394" Type="http://schemas.openxmlformats.org/officeDocument/2006/relationships/image" Target="../media/image403.png"/><Relationship Id="rId151" Type="http://schemas.openxmlformats.org/officeDocument/2006/relationships/image" Target="../media/image160.png"/><Relationship Id="rId272" Type="http://schemas.openxmlformats.org/officeDocument/2006/relationships/image" Target="../media/image288.png"/><Relationship Id="rId393" Type="http://schemas.openxmlformats.org/officeDocument/2006/relationships/image" Target="../media/image402.png"/><Relationship Id="rId158" Type="http://schemas.openxmlformats.org/officeDocument/2006/relationships/image" Target="../media/image181.png"/><Relationship Id="rId279" Type="http://schemas.openxmlformats.org/officeDocument/2006/relationships/image" Target="../media/image296.png"/><Relationship Id="rId157" Type="http://schemas.openxmlformats.org/officeDocument/2006/relationships/image" Target="../media/image169.png"/><Relationship Id="rId278" Type="http://schemas.openxmlformats.org/officeDocument/2006/relationships/image" Target="../media/image295.png"/><Relationship Id="rId399" Type="http://schemas.openxmlformats.org/officeDocument/2006/relationships/image" Target="../media/image413.png"/><Relationship Id="rId156" Type="http://schemas.openxmlformats.org/officeDocument/2006/relationships/image" Target="../media/image163.png"/><Relationship Id="rId277" Type="http://schemas.openxmlformats.org/officeDocument/2006/relationships/image" Target="../media/image329.png"/><Relationship Id="rId398" Type="http://schemas.openxmlformats.org/officeDocument/2006/relationships/image" Target="../media/image405.png"/><Relationship Id="rId155" Type="http://schemas.openxmlformats.org/officeDocument/2006/relationships/image" Target="../media/image162.png"/><Relationship Id="rId276" Type="http://schemas.openxmlformats.org/officeDocument/2006/relationships/image" Target="../media/image350.png"/><Relationship Id="rId397" Type="http://schemas.openxmlformats.org/officeDocument/2006/relationships/image" Target="../media/image408.png"/><Relationship Id="rId40" Type="http://schemas.openxmlformats.org/officeDocument/2006/relationships/image" Target="../media/image40.png"/><Relationship Id="rId42" Type="http://schemas.openxmlformats.org/officeDocument/2006/relationships/image" Target="../media/image44.png"/><Relationship Id="rId41" Type="http://schemas.openxmlformats.org/officeDocument/2006/relationships/image" Target="../media/image43.png"/><Relationship Id="rId44" Type="http://schemas.openxmlformats.org/officeDocument/2006/relationships/image" Target="../media/image47.png"/><Relationship Id="rId43" Type="http://schemas.openxmlformats.org/officeDocument/2006/relationships/image" Target="../media/image45.png"/><Relationship Id="rId46" Type="http://schemas.openxmlformats.org/officeDocument/2006/relationships/image" Target="../media/image49.png"/><Relationship Id="rId45" Type="http://schemas.openxmlformats.org/officeDocument/2006/relationships/image" Target="../media/image48.png"/><Relationship Id="rId509" Type="http://schemas.openxmlformats.org/officeDocument/2006/relationships/image" Target="../media/image518.png"/><Relationship Id="rId508" Type="http://schemas.openxmlformats.org/officeDocument/2006/relationships/image" Target="../media/image523.png"/><Relationship Id="rId629" Type="http://schemas.openxmlformats.org/officeDocument/2006/relationships/image" Target="../media/image638.png"/><Relationship Id="rId503" Type="http://schemas.openxmlformats.org/officeDocument/2006/relationships/image" Target="../media/image524.png"/><Relationship Id="rId624" Type="http://schemas.openxmlformats.org/officeDocument/2006/relationships/image" Target="../media/image683.png"/><Relationship Id="rId745" Type="http://schemas.openxmlformats.org/officeDocument/2006/relationships/image" Target="../media/image767.png"/><Relationship Id="rId502" Type="http://schemas.openxmlformats.org/officeDocument/2006/relationships/image" Target="../media/image512.png"/><Relationship Id="rId623" Type="http://schemas.openxmlformats.org/officeDocument/2006/relationships/image" Target="../media/image635.png"/><Relationship Id="rId744" Type="http://schemas.openxmlformats.org/officeDocument/2006/relationships/image" Target="../media/image755.png"/><Relationship Id="rId501" Type="http://schemas.openxmlformats.org/officeDocument/2006/relationships/image" Target="../media/image519.png"/><Relationship Id="rId622" Type="http://schemas.openxmlformats.org/officeDocument/2006/relationships/image" Target="../media/image633.png"/><Relationship Id="rId743" Type="http://schemas.openxmlformats.org/officeDocument/2006/relationships/image" Target="../media/image752.png"/><Relationship Id="rId500" Type="http://schemas.openxmlformats.org/officeDocument/2006/relationships/image" Target="../media/image516.png"/><Relationship Id="rId621" Type="http://schemas.openxmlformats.org/officeDocument/2006/relationships/image" Target="../media/image631.png"/><Relationship Id="rId742" Type="http://schemas.openxmlformats.org/officeDocument/2006/relationships/image" Target="../media/image754.png"/><Relationship Id="rId507" Type="http://schemas.openxmlformats.org/officeDocument/2006/relationships/image" Target="../media/image540.png"/><Relationship Id="rId628" Type="http://schemas.openxmlformats.org/officeDocument/2006/relationships/image" Target="../media/image664.png"/><Relationship Id="rId749" Type="http://schemas.openxmlformats.org/officeDocument/2006/relationships/image" Target="../media/image765.png"/><Relationship Id="rId506" Type="http://schemas.openxmlformats.org/officeDocument/2006/relationships/image" Target="../media/image554.png"/><Relationship Id="rId627" Type="http://schemas.openxmlformats.org/officeDocument/2006/relationships/image" Target="../media/image660.png"/><Relationship Id="rId748" Type="http://schemas.openxmlformats.org/officeDocument/2006/relationships/image" Target="../media/image759.png"/><Relationship Id="rId505" Type="http://schemas.openxmlformats.org/officeDocument/2006/relationships/image" Target="../media/image536.png"/><Relationship Id="rId626" Type="http://schemas.openxmlformats.org/officeDocument/2006/relationships/image" Target="../media/image642.png"/><Relationship Id="rId747" Type="http://schemas.openxmlformats.org/officeDocument/2006/relationships/image" Target="../media/image763.png"/><Relationship Id="rId504" Type="http://schemas.openxmlformats.org/officeDocument/2006/relationships/image" Target="../media/image529.png"/><Relationship Id="rId625" Type="http://schemas.openxmlformats.org/officeDocument/2006/relationships/image" Target="../media/image648.png"/><Relationship Id="rId746" Type="http://schemas.openxmlformats.org/officeDocument/2006/relationships/image" Target="../media/image769.png"/><Relationship Id="rId48" Type="http://schemas.openxmlformats.org/officeDocument/2006/relationships/image" Target="../media/image52.png"/><Relationship Id="rId47" Type="http://schemas.openxmlformats.org/officeDocument/2006/relationships/image" Target="../media/image50.png"/><Relationship Id="rId49" Type="http://schemas.openxmlformats.org/officeDocument/2006/relationships/image" Target="../media/image53.png"/><Relationship Id="rId620" Type="http://schemas.openxmlformats.org/officeDocument/2006/relationships/image" Target="../media/image626.png"/><Relationship Id="rId741" Type="http://schemas.openxmlformats.org/officeDocument/2006/relationships/image" Target="../media/image746.png"/><Relationship Id="rId740" Type="http://schemas.openxmlformats.org/officeDocument/2006/relationships/image" Target="../media/image766.png"/><Relationship Id="rId31" Type="http://schemas.openxmlformats.org/officeDocument/2006/relationships/image" Target="../media/image33.png"/><Relationship Id="rId30" Type="http://schemas.openxmlformats.org/officeDocument/2006/relationships/image" Target="../media/image30.png"/><Relationship Id="rId33" Type="http://schemas.openxmlformats.org/officeDocument/2006/relationships/image" Target="../media/image39.png"/><Relationship Id="rId32" Type="http://schemas.openxmlformats.org/officeDocument/2006/relationships/image" Target="../media/image38.png"/><Relationship Id="rId35" Type="http://schemas.openxmlformats.org/officeDocument/2006/relationships/image" Target="../media/image35.png"/><Relationship Id="rId34" Type="http://schemas.openxmlformats.org/officeDocument/2006/relationships/image" Target="../media/image36.png"/><Relationship Id="rId619" Type="http://schemas.openxmlformats.org/officeDocument/2006/relationships/image" Target="../media/image655.png"/><Relationship Id="rId618" Type="http://schemas.openxmlformats.org/officeDocument/2006/relationships/image" Target="../media/image627.png"/><Relationship Id="rId739" Type="http://schemas.openxmlformats.org/officeDocument/2006/relationships/image" Target="../media/image789.png"/><Relationship Id="rId613" Type="http://schemas.openxmlformats.org/officeDocument/2006/relationships/image" Target="../media/image632.png"/><Relationship Id="rId734" Type="http://schemas.openxmlformats.org/officeDocument/2006/relationships/image" Target="../media/image747.png"/><Relationship Id="rId612" Type="http://schemas.openxmlformats.org/officeDocument/2006/relationships/image" Target="../media/image637.png"/><Relationship Id="rId733" Type="http://schemas.openxmlformats.org/officeDocument/2006/relationships/image" Target="../media/image743.png"/><Relationship Id="rId611" Type="http://schemas.openxmlformats.org/officeDocument/2006/relationships/image" Target="../media/image628.png"/><Relationship Id="rId732" Type="http://schemas.openxmlformats.org/officeDocument/2006/relationships/image" Target="../media/image751.png"/><Relationship Id="rId610" Type="http://schemas.openxmlformats.org/officeDocument/2006/relationships/image" Target="../media/image622.png"/><Relationship Id="rId731" Type="http://schemas.openxmlformats.org/officeDocument/2006/relationships/image" Target="../media/image742.png"/><Relationship Id="rId617" Type="http://schemas.openxmlformats.org/officeDocument/2006/relationships/image" Target="../media/image630.png"/><Relationship Id="rId738" Type="http://schemas.openxmlformats.org/officeDocument/2006/relationships/image" Target="../media/image748.png"/><Relationship Id="rId616" Type="http://schemas.openxmlformats.org/officeDocument/2006/relationships/image" Target="../media/image624.png"/><Relationship Id="rId737" Type="http://schemas.openxmlformats.org/officeDocument/2006/relationships/image" Target="../media/image753.png"/><Relationship Id="rId615" Type="http://schemas.openxmlformats.org/officeDocument/2006/relationships/image" Target="../media/image634.png"/><Relationship Id="rId736" Type="http://schemas.openxmlformats.org/officeDocument/2006/relationships/image" Target="../media/image749.png"/><Relationship Id="rId614" Type="http://schemas.openxmlformats.org/officeDocument/2006/relationships/image" Target="../media/image625.png"/><Relationship Id="rId735" Type="http://schemas.openxmlformats.org/officeDocument/2006/relationships/image" Target="../media/image750.png"/><Relationship Id="rId37" Type="http://schemas.openxmlformats.org/officeDocument/2006/relationships/image" Target="../media/image41.png"/><Relationship Id="rId36" Type="http://schemas.openxmlformats.org/officeDocument/2006/relationships/image" Target="../media/image34.png"/><Relationship Id="rId39" Type="http://schemas.openxmlformats.org/officeDocument/2006/relationships/image" Target="../media/image42.png"/><Relationship Id="rId38" Type="http://schemas.openxmlformats.org/officeDocument/2006/relationships/image" Target="../media/image46.png"/><Relationship Id="rId730" Type="http://schemas.openxmlformats.org/officeDocument/2006/relationships/image" Target="../media/image774.png"/><Relationship Id="rId20" Type="http://schemas.openxmlformats.org/officeDocument/2006/relationships/image" Target="../media/image22.png"/><Relationship Id="rId22" Type="http://schemas.openxmlformats.org/officeDocument/2006/relationships/image" Target="../media/image21.png"/><Relationship Id="rId21" Type="http://schemas.openxmlformats.org/officeDocument/2006/relationships/image" Target="../media/image23.png"/><Relationship Id="rId24" Type="http://schemas.openxmlformats.org/officeDocument/2006/relationships/image" Target="../media/image25.png"/><Relationship Id="rId23" Type="http://schemas.openxmlformats.org/officeDocument/2006/relationships/image" Target="../media/image20.png"/><Relationship Id="rId409" Type="http://schemas.openxmlformats.org/officeDocument/2006/relationships/image" Target="../media/image426.png"/><Relationship Id="rId404" Type="http://schemas.openxmlformats.org/officeDocument/2006/relationships/image" Target="../media/image415.png"/><Relationship Id="rId525" Type="http://schemas.openxmlformats.org/officeDocument/2006/relationships/image" Target="../media/image534.png"/><Relationship Id="rId646" Type="http://schemas.openxmlformats.org/officeDocument/2006/relationships/image" Target="../media/image657.png"/><Relationship Id="rId403" Type="http://schemas.openxmlformats.org/officeDocument/2006/relationships/image" Target="../media/image411.png"/><Relationship Id="rId524" Type="http://schemas.openxmlformats.org/officeDocument/2006/relationships/image" Target="../media/image533.png"/><Relationship Id="rId645" Type="http://schemas.openxmlformats.org/officeDocument/2006/relationships/image" Target="../media/image661.png"/><Relationship Id="rId402" Type="http://schemas.openxmlformats.org/officeDocument/2006/relationships/image" Target="../media/image412.png"/><Relationship Id="rId523" Type="http://schemas.openxmlformats.org/officeDocument/2006/relationships/image" Target="../media/image526.png"/><Relationship Id="rId644" Type="http://schemas.openxmlformats.org/officeDocument/2006/relationships/image" Target="../media/image653.png"/><Relationship Id="rId401" Type="http://schemas.openxmlformats.org/officeDocument/2006/relationships/image" Target="../media/image431.png"/><Relationship Id="rId522" Type="http://schemas.openxmlformats.org/officeDocument/2006/relationships/image" Target="../media/image530.png"/><Relationship Id="rId643" Type="http://schemas.openxmlformats.org/officeDocument/2006/relationships/image" Target="../media/image658.png"/><Relationship Id="rId408" Type="http://schemas.openxmlformats.org/officeDocument/2006/relationships/image" Target="../media/image417.png"/><Relationship Id="rId529" Type="http://schemas.openxmlformats.org/officeDocument/2006/relationships/image" Target="../media/image550.png"/><Relationship Id="rId407" Type="http://schemas.openxmlformats.org/officeDocument/2006/relationships/image" Target="../media/image419.png"/><Relationship Id="rId528" Type="http://schemas.openxmlformats.org/officeDocument/2006/relationships/image" Target="../media/image541.png"/><Relationship Id="rId649" Type="http://schemas.openxmlformats.org/officeDocument/2006/relationships/image" Target="../media/image663.png"/><Relationship Id="rId406" Type="http://schemas.openxmlformats.org/officeDocument/2006/relationships/image" Target="../media/image414.png"/><Relationship Id="rId527" Type="http://schemas.openxmlformats.org/officeDocument/2006/relationships/image" Target="../media/image537.png"/><Relationship Id="rId648" Type="http://schemas.openxmlformats.org/officeDocument/2006/relationships/image" Target="../media/image656.png"/><Relationship Id="rId405" Type="http://schemas.openxmlformats.org/officeDocument/2006/relationships/image" Target="../media/image447.png"/><Relationship Id="rId526" Type="http://schemas.openxmlformats.org/officeDocument/2006/relationships/image" Target="../media/image572.png"/><Relationship Id="rId647" Type="http://schemas.openxmlformats.org/officeDocument/2006/relationships/image" Target="../media/image659.png"/><Relationship Id="rId26" Type="http://schemas.openxmlformats.org/officeDocument/2006/relationships/image" Target="../media/image32.png"/><Relationship Id="rId25" Type="http://schemas.openxmlformats.org/officeDocument/2006/relationships/image" Target="../media/image29.png"/><Relationship Id="rId28" Type="http://schemas.openxmlformats.org/officeDocument/2006/relationships/image" Target="../media/image27.png"/><Relationship Id="rId27" Type="http://schemas.openxmlformats.org/officeDocument/2006/relationships/image" Target="../media/image31.png"/><Relationship Id="rId400" Type="http://schemas.openxmlformats.org/officeDocument/2006/relationships/image" Target="../media/image421.png"/><Relationship Id="rId521" Type="http://schemas.openxmlformats.org/officeDocument/2006/relationships/image" Target="../media/image525.png"/><Relationship Id="rId642" Type="http://schemas.openxmlformats.org/officeDocument/2006/relationships/image" Target="../media/image651.png"/><Relationship Id="rId29" Type="http://schemas.openxmlformats.org/officeDocument/2006/relationships/image" Target="../media/image28.png"/><Relationship Id="rId520" Type="http://schemas.openxmlformats.org/officeDocument/2006/relationships/image" Target="../media/image527.png"/><Relationship Id="rId641" Type="http://schemas.openxmlformats.org/officeDocument/2006/relationships/image" Target="../media/image654.png"/><Relationship Id="rId640" Type="http://schemas.openxmlformats.org/officeDocument/2006/relationships/image" Target="../media/image645.png"/><Relationship Id="rId11" Type="http://schemas.openxmlformats.org/officeDocument/2006/relationships/image" Target="../media/image13.png"/><Relationship Id="rId10" Type="http://schemas.openxmlformats.org/officeDocument/2006/relationships/image" Target="../media/image10.png"/><Relationship Id="rId13" Type="http://schemas.openxmlformats.org/officeDocument/2006/relationships/image" Target="../media/image17.png"/><Relationship Id="rId12" Type="http://schemas.openxmlformats.org/officeDocument/2006/relationships/image" Target="../media/image15.png"/><Relationship Id="rId519" Type="http://schemas.openxmlformats.org/officeDocument/2006/relationships/image" Target="../media/image578.png"/><Relationship Id="rId514" Type="http://schemas.openxmlformats.org/officeDocument/2006/relationships/image" Target="../media/image538.png"/><Relationship Id="rId635" Type="http://schemas.openxmlformats.org/officeDocument/2006/relationships/image" Target="../media/image640.png"/><Relationship Id="rId513" Type="http://schemas.openxmlformats.org/officeDocument/2006/relationships/image" Target="../media/image515.png"/><Relationship Id="rId634" Type="http://schemas.openxmlformats.org/officeDocument/2006/relationships/image" Target="../media/image641.png"/><Relationship Id="rId512" Type="http://schemas.openxmlformats.org/officeDocument/2006/relationships/image" Target="../media/image521.png"/><Relationship Id="rId633" Type="http://schemas.openxmlformats.org/officeDocument/2006/relationships/image" Target="../media/image646.png"/><Relationship Id="rId511" Type="http://schemas.openxmlformats.org/officeDocument/2006/relationships/image" Target="../media/image535.png"/><Relationship Id="rId632" Type="http://schemas.openxmlformats.org/officeDocument/2006/relationships/image" Target="../media/image639.png"/><Relationship Id="rId518" Type="http://schemas.openxmlformats.org/officeDocument/2006/relationships/image" Target="../media/image539.png"/><Relationship Id="rId639" Type="http://schemas.openxmlformats.org/officeDocument/2006/relationships/image" Target="../media/image650.png"/><Relationship Id="rId517" Type="http://schemas.openxmlformats.org/officeDocument/2006/relationships/image" Target="../media/image532.png"/><Relationship Id="rId638" Type="http://schemas.openxmlformats.org/officeDocument/2006/relationships/image" Target="../media/image652.png"/><Relationship Id="rId516" Type="http://schemas.openxmlformats.org/officeDocument/2006/relationships/image" Target="../media/image528.png"/><Relationship Id="rId637" Type="http://schemas.openxmlformats.org/officeDocument/2006/relationships/image" Target="../media/image649.png"/><Relationship Id="rId515" Type="http://schemas.openxmlformats.org/officeDocument/2006/relationships/image" Target="../media/image531.png"/><Relationship Id="rId636" Type="http://schemas.openxmlformats.org/officeDocument/2006/relationships/image" Target="../media/image644.png"/><Relationship Id="rId15" Type="http://schemas.openxmlformats.org/officeDocument/2006/relationships/image" Target="../media/image26.png"/><Relationship Id="rId14" Type="http://schemas.openxmlformats.org/officeDocument/2006/relationships/image" Target="../media/image16.png"/><Relationship Id="rId17" Type="http://schemas.openxmlformats.org/officeDocument/2006/relationships/image" Target="../media/image18.png"/><Relationship Id="rId16" Type="http://schemas.openxmlformats.org/officeDocument/2006/relationships/image" Target="../media/image14.png"/><Relationship Id="rId19" Type="http://schemas.openxmlformats.org/officeDocument/2006/relationships/image" Target="../media/image24.png"/><Relationship Id="rId510" Type="http://schemas.openxmlformats.org/officeDocument/2006/relationships/image" Target="../media/image514.png"/><Relationship Id="rId631" Type="http://schemas.openxmlformats.org/officeDocument/2006/relationships/image" Target="../media/image689.png"/><Relationship Id="rId18" Type="http://schemas.openxmlformats.org/officeDocument/2006/relationships/image" Target="../media/image19.png"/><Relationship Id="rId630" Type="http://schemas.openxmlformats.org/officeDocument/2006/relationships/image" Target="../media/image643.png"/><Relationship Id="rId750" Type="http://schemas.openxmlformats.org/officeDocument/2006/relationships/image" Target="../media/image758.png"/><Relationship Id="rId84" Type="http://schemas.openxmlformats.org/officeDocument/2006/relationships/image" Target="../media/image92.png"/><Relationship Id="rId83" Type="http://schemas.openxmlformats.org/officeDocument/2006/relationships/image" Target="../media/image91.png"/><Relationship Id="rId86" Type="http://schemas.openxmlformats.org/officeDocument/2006/relationships/image" Target="../media/image90.png"/><Relationship Id="rId85" Type="http://schemas.openxmlformats.org/officeDocument/2006/relationships/image" Target="../media/image94.png"/><Relationship Id="rId88" Type="http://schemas.openxmlformats.org/officeDocument/2006/relationships/image" Target="../media/image95.png"/><Relationship Id="rId87" Type="http://schemas.openxmlformats.org/officeDocument/2006/relationships/image" Target="../media/image93.png"/><Relationship Id="rId89" Type="http://schemas.openxmlformats.org/officeDocument/2006/relationships/image" Target="../media/image120.png"/><Relationship Id="rId709" Type="http://schemas.openxmlformats.org/officeDocument/2006/relationships/image" Target="../media/image722.png"/><Relationship Id="rId708" Type="http://schemas.openxmlformats.org/officeDocument/2006/relationships/image" Target="../media/image723.png"/><Relationship Id="rId707" Type="http://schemas.openxmlformats.org/officeDocument/2006/relationships/image" Target="../media/image720.png"/><Relationship Id="rId706" Type="http://schemas.openxmlformats.org/officeDocument/2006/relationships/image" Target="../media/image719.png"/><Relationship Id="rId80" Type="http://schemas.openxmlformats.org/officeDocument/2006/relationships/image" Target="../media/image87.png"/><Relationship Id="rId82" Type="http://schemas.openxmlformats.org/officeDocument/2006/relationships/image" Target="../media/image89.png"/><Relationship Id="rId81" Type="http://schemas.openxmlformats.org/officeDocument/2006/relationships/image" Target="../media/image106.png"/><Relationship Id="rId701" Type="http://schemas.openxmlformats.org/officeDocument/2006/relationships/image" Target="../media/image717.png"/><Relationship Id="rId700" Type="http://schemas.openxmlformats.org/officeDocument/2006/relationships/image" Target="../media/image711.png"/><Relationship Id="rId705" Type="http://schemas.openxmlformats.org/officeDocument/2006/relationships/image" Target="../media/image714.png"/><Relationship Id="rId704" Type="http://schemas.openxmlformats.org/officeDocument/2006/relationships/image" Target="../media/image710.png"/><Relationship Id="rId703" Type="http://schemas.openxmlformats.org/officeDocument/2006/relationships/image" Target="../media/image709.png"/><Relationship Id="rId702" Type="http://schemas.openxmlformats.org/officeDocument/2006/relationships/image" Target="../media/image713.png"/><Relationship Id="rId73" Type="http://schemas.openxmlformats.org/officeDocument/2006/relationships/image" Target="../media/image77.png"/><Relationship Id="rId72" Type="http://schemas.openxmlformats.org/officeDocument/2006/relationships/image" Target="../media/image78.png"/><Relationship Id="rId75" Type="http://schemas.openxmlformats.org/officeDocument/2006/relationships/image" Target="../media/image80.png"/><Relationship Id="rId74" Type="http://schemas.openxmlformats.org/officeDocument/2006/relationships/image" Target="../media/image79.png"/><Relationship Id="rId77" Type="http://schemas.openxmlformats.org/officeDocument/2006/relationships/image" Target="../media/image82.png"/><Relationship Id="rId76" Type="http://schemas.openxmlformats.org/officeDocument/2006/relationships/image" Target="../media/image81.png"/><Relationship Id="rId79" Type="http://schemas.openxmlformats.org/officeDocument/2006/relationships/image" Target="../media/image85.png"/><Relationship Id="rId78" Type="http://schemas.openxmlformats.org/officeDocument/2006/relationships/image" Target="../media/image83.png"/><Relationship Id="rId71" Type="http://schemas.openxmlformats.org/officeDocument/2006/relationships/image" Target="../media/image76.png"/><Relationship Id="rId70" Type="http://schemas.openxmlformats.org/officeDocument/2006/relationships/image" Target="../media/image96.png"/><Relationship Id="rId62" Type="http://schemas.openxmlformats.org/officeDocument/2006/relationships/image" Target="../media/image67.png"/><Relationship Id="rId61" Type="http://schemas.openxmlformats.org/officeDocument/2006/relationships/image" Target="../media/image65.png"/><Relationship Id="rId64" Type="http://schemas.openxmlformats.org/officeDocument/2006/relationships/image" Target="../media/image69.png"/><Relationship Id="rId63" Type="http://schemas.openxmlformats.org/officeDocument/2006/relationships/image" Target="../media/image68.png"/><Relationship Id="rId66" Type="http://schemas.openxmlformats.org/officeDocument/2006/relationships/image" Target="../media/image71.png"/><Relationship Id="rId65" Type="http://schemas.openxmlformats.org/officeDocument/2006/relationships/image" Target="../media/image70.png"/><Relationship Id="rId68" Type="http://schemas.openxmlformats.org/officeDocument/2006/relationships/image" Target="../media/image74.png"/><Relationship Id="rId67" Type="http://schemas.openxmlformats.org/officeDocument/2006/relationships/image" Target="../media/image73.png"/><Relationship Id="rId609" Type="http://schemas.openxmlformats.org/officeDocument/2006/relationships/image" Target="../media/image620.png"/><Relationship Id="rId608" Type="http://schemas.openxmlformats.org/officeDocument/2006/relationships/image" Target="../media/image621.png"/><Relationship Id="rId729" Type="http://schemas.openxmlformats.org/officeDocument/2006/relationships/image" Target="../media/image770.png"/><Relationship Id="rId607" Type="http://schemas.openxmlformats.org/officeDocument/2006/relationships/image" Target="../media/image617.png"/><Relationship Id="rId728" Type="http://schemas.openxmlformats.org/officeDocument/2006/relationships/image" Target="../media/image739.png"/><Relationship Id="rId60" Type="http://schemas.openxmlformats.org/officeDocument/2006/relationships/image" Target="../media/image64.png"/><Relationship Id="rId602" Type="http://schemas.openxmlformats.org/officeDocument/2006/relationships/image" Target="../media/image616.png"/><Relationship Id="rId723" Type="http://schemas.openxmlformats.org/officeDocument/2006/relationships/image" Target="../media/image788.png"/><Relationship Id="rId601" Type="http://schemas.openxmlformats.org/officeDocument/2006/relationships/image" Target="../media/image614.png"/><Relationship Id="rId722" Type="http://schemas.openxmlformats.org/officeDocument/2006/relationships/image" Target="../media/image737.png"/><Relationship Id="rId600" Type="http://schemas.openxmlformats.org/officeDocument/2006/relationships/image" Target="../media/image615.png"/><Relationship Id="rId721" Type="http://schemas.openxmlformats.org/officeDocument/2006/relationships/image" Target="../media/image735.png"/><Relationship Id="rId720" Type="http://schemas.openxmlformats.org/officeDocument/2006/relationships/image" Target="../media/image732.png"/><Relationship Id="rId606" Type="http://schemas.openxmlformats.org/officeDocument/2006/relationships/image" Target="../media/image623.png"/><Relationship Id="rId727" Type="http://schemas.openxmlformats.org/officeDocument/2006/relationships/image" Target="../media/image744.png"/><Relationship Id="rId605" Type="http://schemas.openxmlformats.org/officeDocument/2006/relationships/image" Target="../media/image647.png"/><Relationship Id="rId726" Type="http://schemas.openxmlformats.org/officeDocument/2006/relationships/image" Target="../media/image738.png"/><Relationship Id="rId604" Type="http://schemas.openxmlformats.org/officeDocument/2006/relationships/image" Target="../media/image609.png"/><Relationship Id="rId725" Type="http://schemas.openxmlformats.org/officeDocument/2006/relationships/image" Target="../media/image741.png"/><Relationship Id="rId603" Type="http://schemas.openxmlformats.org/officeDocument/2006/relationships/image" Target="../media/image612.png"/><Relationship Id="rId724" Type="http://schemas.openxmlformats.org/officeDocument/2006/relationships/image" Target="../media/image736.png"/><Relationship Id="rId69" Type="http://schemas.openxmlformats.org/officeDocument/2006/relationships/image" Target="../media/image75.png"/><Relationship Id="rId51" Type="http://schemas.openxmlformats.org/officeDocument/2006/relationships/image" Target="../media/image55.png"/><Relationship Id="rId50" Type="http://schemas.openxmlformats.org/officeDocument/2006/relationships/image" Target="../media/image54.png"/><Relationship Id="rId53" Type="http://schemas.openxmlformats.org/officeDocument/2006/relationships/image" Target="../media/image57.png"/><Relationship Id="rId52" Type="http://schemas.openxmlformats.org/officeDocument/2006/relationships/image" Target="../media/image56.png"/><Relationship Id="rId55" Type="http://schemas.openxmlformats.org/officeDocument/2006/relationships/image" Target="../media/image59.png"/><Relationship Id="rId54" Type="http://schemas.openxmlformats.org/officeDocument/2006/relationships/image" Target="../media/image58.png"/><Relationship Id="rId57" Type="http://schemas.openxmlformats.org/officeDocument/2006/relationships/image" Target="../media/image62.png"/><Relationship Id="rId56" Type="http://schemas.openxmlformats.org/officeDocument/2006/relationships/image" Target="../media/image60.png"/><Relationship Id="rId719" Type="http://schemas.openxmlformats.org/officeDocument/2006/relationships/image" Target="../media/image728.png"/><Relationship Id="rId718" Type="http://schemas.openxmlformats.org/officeDocument/2006/relationships/image" Target="../media/image726.png"/><Relationship Id="rId717" Type="http://schemas.openxmlformats.org/officeDocument/2006/relationships/image" Target="../media/image734.png"/><Relationship Id="rId712" Type="http://schemas.openxmlformats.org/officeDocument/2006/relationships/image" Target="../media/image733.png"/><Relationship Id="rId711" Type="http://schemas.openxmlformats.org/officeDocument/2006/relationships/image" Target="../media/image724.png"/><Relationship Id="rId710" Type="http://schemas.openxmlformats.org/officeDocument/2006/relationships/image" Target="../media/image731.png"/><Relationship Id="rId716" Type="http://schemas.openxmlformats.org/officeDocument/2006/relationships/image" Target="../media/image740.png"/><Relationship Id="rId715" Type="http://schemas.openxmlformats.org/officeDocument/2006/relationships/image" Target="../media/image730.png"/><Relationship Id="rId714" Type="http://schemas.openxmlformats.org/officeDocument/2006/relationships/image" Target="../media/image725.png"/><Relationship Id="rId713" Type="http://schemas.openxmlformats.org/officeDocument/2006/relationships/image" Target="../media/image727.png"/><Relationship Id="rId59" Type="http://schemas.openxmlformats.org/officeDocument/2006/relationships/image" Target="../media/image63.png"/><Relationship Id="rId58" Type="http://schemas.openxmlformats.org/officeDocument/2006/relationships/image" Target="../media/image66.png"/><Relationship Id="rId590" Type="http://schemas.openxmlformats.org/officeDocument/2006/relationships/image" Target="../media/image603.png"/><Relationship Id="rId107" Type="http://schemas.openxmlformats.org/officeDocument/2006/relationships/image" Target="../media/image118.png"/><Relationship Id="rId228" Type="http://schemas.openxmlformats.org/officeDocument/2006/relationships/image" Target="../media/image252.png"/><Relationship Id="rId349" Type="http://schemas.openxmlformats.org/officeDocument/2006/relationships/image" Target="../media/image363.png"/><Relationship Id="rId106" Type="http://schemas.openxmlformats.org/officeDocument/2006/relationships/image" Target="../media/image111.png"/><Relationship Id="rId227" Type="http://schemas.openxmlformats.org/officeDocument/2006/relationships/image" Target="../media/image241.png"/><Relationship Id="rId348" Type="http://schemas.openxmlformats.org/officeDocument/2006/relationships/image" Target="../media/image359.png"/><Relationship Id="rId469" Type="http://schemas.openxmlformats.org/officeDocument/2006/relationships/image" Target="../media/image483.png"/><Relationship Id="rId105" Type="http://schemas.openxmlformats.org/officeDocument/2006/relationships/image" Target="../media/image113.png"/><Relationship Id="rId226" Type="http://schemas.openxmlformats.org/officeDocument/2006/relationships/image" Target="../media/image240.png"/><Relationship Id="rId347" Type="http://schemas.openxmlformats.org/officeDocument/2006/relationships/image" Target="../media/image358.png"/><Relationship Id="rId468" Type="http://schemas.openxmlformats.org/officeDocument/2006/relationships/image" Target="../media/image484.png"/><Relationship Id="rId589" Type="http://schemas.openxmlformats.org/officeDocument/2006/relationships/image" Target="../media/image596.png"/><Relationship Id="rId104" Type="http://schemas.openxmlformats.org/officeDocument/2006/relationships/image" Target="../media/image123.png"/><Relationship Id="rId225" Type="http://schemas.openxmlformats.org/officeDocument/2006/relationships/image" Target="../media/image239.png"/><Relationship Id="rId346" Type="http://schemas.openxmlformats.org/officeDocument/2006/relationships/image" Target="../media/image360.png"/><Relationship Id="rId467" Type="http://schemas.openxmlformats.org/officeDocument/2006/relationships/image" Target="../media/image495.png"/><Relationship Id="rId588" Type="http://schemas.openxmlformats.org/officeDocument/2006/relationships/image" Target="../media/image598.png"/><Relationship Id="rId109" Type="http://schemas.openxmlformats.org/officeDocument/2006/relationships/image" Target="../media/image112.png"/><Relationship Id="rId108" Type="http://schemas.openxmlformats.org/officeDocument/2006/relationships/image" Target="../media/image139.png"/><Relationship Id="rId229" Type="http://schemas.openxmlformats.org/officeDocument/2006/relationships/image" Target="../media/image245.png"/><Relationship Id="rId220" Type="http://schemas.openxmlformats.org/officeDocument/2006/relationships/image" Target="../media/image237.png"/><Relationship Id="rId341" Type="http://schemas.openxmlformats.org/officeDocument/2006/relationships/image" Target="../media/image355.png"/><Relationship Id="rId462" Type="http://schemas.openxmlformats.org/officeDocument/2006/relationships/image" Target="../media/image485.png"/><Relationship Id="rId583" Type="http://schemas.openxmlformats.org/officeDocument/2006/relationships/image" Target="../media/image597.png"/><Relationship Id="rId340" Type="http://schemas.openxmlformats.org/officeDocument/2006/relationships/image" Target="../media/image349.png"/><Relationship Id="rId461" Type="http://schemas.openxmlformats.org/officeDocument/2006/relationships/image" Target="../media/image491.png"/><Relationship Id="rId582" Type="http://schemas.openxmlformats.org/officeDocument/2006/relationships/image" Target="../media/image613.png"/><Relationship Id="rId460" Type="http://schemas.openxmlformats.org/officeDocument/2006/relationships/image" Target="../media/image479.png"/><Relationship Id="rId581" Type="http://schemas.openxmlformats.org/officeDocument/2006/relationships/image" Target="../media/image594.png"/><Relationship Id="rId580" Type="http://schemas.openxmlformats.org/officeDocument/2006/relationships/image" Target="../media/image591.png"/><Relationship Id="rId103" Type="http://schemas.openxmlformats.org/officeDocument/2006/relationships/image" Target="../media/image133.png"/><Relationship Id="rId224" Type="http://schemas.openxmlformats.org/officeDocument/2006/relationships/image" Target="../media/image238.png"/><Relationship Id="rId345" Type="http://schemas.openxmlformats.org/officeDocument/2006/relationships/image" Target="../media/image410.png"/><Relationship Id="rId466" Type="http://schemas.openxmlformats.org/officeDocument/2006/relationships/image" Target="../media/image498.png"/><Relationship Id="rId587" Type="http://schemas.openxmlformats.org/officeDocument/2006/relationships/image" Target="../media/image593.png"/><Relationship Id="rId102" Type="http://schemas.openxmlformats.org/officeDocument/2006/relationships/image" Target="../media/image110.png"/><Relationship Id="rId223" Type="http://schemas.openxmlformats.org/officeDocument/2006/relationships/image" Target="../media/image254.png"/><Relationship Id="rId344" Type="http://schemas.openxmlformats.org/officeDocument/2006/relationships/image" Target="../media/image353.png"/><Relationship Id="rId465" Type="http://schemas.openxmlformats.org/officeDocument/2006/relationships/image" Target="../media/image475.png"/><Relationship Id="rId586" Type="http://schemas.openxmlformats.org/officeDocument/2006/relationships/image" Target="../media/image595.png"/><Relationship Id="rId101" Type="http://schemas.openxmlformats.org/officeDocument/2006/relationships/image" Target="../media/image109.png"/><Relationship Id="rId222" Type="http://schemas.openxmlformats.org/officeDocument/2006/relationships/image" Target="../media/image234.png"/><Relationship Id="rId343" Type="http://schemas.openxmlformats.org/officeDocument/2006/relationships/image" Target="../media/image361.png"/><Relationship Id="rId464" Type="http://schemas.openxmlformats.org/officeDocument/2006/relationships/image" Target="../media/image477.png"/><Relationship Id="rId585" Type="http://schemas.openxmlformats.org/officeDocument/2006/relationships/image" Target="../media/image605.png"/><Relationship Id="rId100" Type="http://schemas.openxmlformats.org/officeDocument/2006/relationships/image" Target="../media/image105.png"/><Relationship Id="rId221" Type="http://schemas.openxmlformats.org/officeDocument/2006/relationships/image" Target="../media/image276.png"/><Relationship Id="rId342" Type="http://schemas.openxmlformats.org/officeDocument/2006/relationships/image" Target="../media/image352.png"/><Relationship Id="rId463" Type="http://schemas.openxmlformats.org/officeDocument/2006/relationships/image" Target="../media/image469.png"/><Relationship Id="rId584" Type="http://schemas.openxmlformats.org/officeDocument/2006/relationships/image" Target="../media/image592.png"/><Relationship Id="rId217" Type="http://schemas.openxmlformats.org/officeDocument/2006/relationships/image" Target="../media/image232.png"/><Relationship Id="rId338" Type="http://schemas.openxmlformats.org/officeDocument/2006/relationships/image" Target="../media/image348.png"/><Relationship Id="rId459" Type="http://schemas.openxmlformats.org/officeDocument/2006/relationships/image" Target="../media/image470.png"/><Relationship Id="rId216" Type="http://schemas.openxmlformats.org/officeDocument/2006/relationships/image" Target="../media/image228.png"/><Relationship Id="rId337" Type="http://schemas.openxmlformats.org/officeDocument/2006/relationships/image" Target="../media/image357.png"/><Relationship Id="rId458" Type="http://schemas.openxmlformats.org/officeDocument/2006/relationships/image" Target="../media/image471.png"/><Relationship Id="rId579" Type="http://schemas.openxmlformats.org/officeDocument/2006/relationships/image" Target="../media/image599.png"/><Relationship Id="rId215" Type="http://schemas.openxmlformats.org/officeDocument/2006/relationships/image" Target="../media/image235.png"/><Relationship Id="rId336" Type="http://schemas.openxmlformats.org/officeDocument/2006/relationships/image" Target="../media/image384.png"/><Relationship Id="rId457" Type="http://schemas.openxmlformats.org/officeDocument/2006/relationships/image" Target="../media/image480.png"/><Relationship Id="rId578" Type="http://schemas.openxmlformats.org/officeDocument/2006/relationships/image" Target="../media/image589.png"/><Relationship Id="rId699" Type="http://schemas.openxmlformats.org/officeDocument/2006/relationships/image" Target="../media/image745.png"/><Relationship Id="rId214" Type="http://schemas.openxmlformats.org/officeDocument/2006/relationships/image" Target="../media/image226.png"/><Relationship Id="rId335" Type="http://schemas.openxmlformats.org/officeDocument/2006/relationships/image" Target="../media/image347.png"/><Relationship Id="rId456" Type="http://schemas.openxmlformats.org/officeDocument/2006/relationships/image" Target="../media/image474.png"/><Relationship Id="rId577" Type="http://schemas.openxmlformats.org/officeDocument/2006/relationships/image" Target="../media/image590.png"/><Relationship Id="rId698" Type="http://schemas.openxmlformats.org/officeDocument/2006/relationships/image" Target="../media/image708.png"/><Relationship Id="rId219" Type="http://schemas.openxmlformats.org/officeDocument/2006/relationships/image" Target="../media/image236.png"/><Relationship Id="rId218" Type="http://schemas.openxmlformats.org/officeDocument/2006/relationships/image" Target="../media/image233.png"/><Relationship Id="rId339" Type="http://schemas.openxmlformats.org/officeDocument/2006/relationships/image" Target="../media/image356.png"/><Relationship Id="rId330" Type="http://schemas.openxmlformats.org/officeDocument/2006/relationships/image" Target="../media/image341.png"/><Relationship Id="rId451" Type="http://schemas.openxmlformats.org/officeDocument/2006/relationships/image" Target="../media/image461.png"/><Relationship Id="rId572" Type="http://schemas.openxmlformats.org/officeDocument/2006/relationships/image" Target="../media/image577.png"/><Relationship Id="rId693" Type="http://schemas.openxmlformats.org/officeDocument/2006/relationships/image" Target="../media/image715.png"/><Relationship Id="rId450" Type="http://schemas.openxmlformats.org/officeDocument/2006/relationships/image" Target="../media/image466.png"/><Relationship Id="rId571" Type="http://schemas.openxmlformats.org/officeDocument/2006/relationships/image" Target="../media/image580.png"/><Relationship Id="rId692" Type="http://schemas.openxmlformats.org/officeDocument/2006/relationships/image" Target="../media/image721.png"/><Relationship Id="rId570" Type="http://schemas.openxmlformats.org/officeDocument/2006/relationships/image" Target="../media/image579.png"/><Relationship Id="rId691" Type="http://schemas.openxmlformats.org/officeDocument/2006/relationships/image" Target="../media/image701.png"/><Relationship Id="rId690" Type="http://schemas.openxmlformats.org/officeDocument/2006/relationships/image" Target="../media/image729.png"/><Relationship Id="rId213" Type="http://schemas.openxmlformats.org/officeDocument/2006/relationships/image" Target="../media/image227.png"/><Relationship Id="rId334" Type="http://schemas.openxmlformats.org/officeDocument/2006/relationships/image" Target="../media/image342.png"/><Relationship Id="rId455" Type="http://schemas.openxmlformats.org/officeDocument/2006/relationships/image" Target="../media/image465.png"/><Relationship Id="rId576" Type="http://schemas.openxmlformats.org/officeDocument/2006/relationships/image" Target="../media/image588.png"/><Relationship Id="rId697" Type="http://schemas.openxmlformats.org/officeDocument/2006/relationships/image" Target="../media/image706.png"/><Relationship Id="rId212" Type="http://schemas.openxmlformats.org/officeDocument/2006/relationships/image" Target="../media/image223.png"/><Relationship Id="rId333" Type="http://schemas.openxmlformats.org/officeDocument/2006/relationships/image" Target="../media/image368.png"/><Relationship Id="rId454" Type="http://schemas.openxmlformats.org/officeDocument/2006/relationships/image" Target="../media/image473.png"/><Relationship Id="rId575" Type="http://schemas.openxmlformats.org/officeDocument/2006/relationships/image" Target="../media/image581.png"/><Relationship Id="rId696" Type="http://schemas.openxmlformats.org/officeDocument/2006/relationships/image" Target="../media/image716.png"/><Relationship Id="rId211" Type="http://schemas.openxmlformats.org/officeDocument/2006/relationships/image" Target="../media/image220.png"/><Relationship Id="rId332" Type="http://schemas.openxmlformats.org/officeDocument/2006/relationships/image" Target="../media/image339.png"/><Relationship Id="rId453" Type="http://schemas.openxmlformats.org/officeDocument/2006/relationships/image" Target="../media/image459.png"/><Relationship Id="rId574" Type="http://schemas.openxmlformats.org/officeDocument/2006/relationships/image" Target="../media/image582.png"/><Relationship Id="rId695" Type="http://schemas.openxmlformats.org/officeDocument/2006/relationships/image" Target="../media/image707.png"/><Relationship Id="rId210" Type="http://schemas.openxmlformats.org/officeDocument/2006/relationships/image" Target="../media/image219.png"/><Relationship Id="rId331" Type="http://schemas.openxmlformats.org/officeDocument/2006/relationships/image" Target="../media/image345.png"/><Relationship Id="rId452" Type="http://schemas.openxmlformats.org/officeDocument/2006/relationships/image" Target="../media/image487.png"/><Relationship Id="rId573" Type="http://schemas.openxmlformats.org/officeDocument/2006/relationships/image" Target="../media/image587.png"/><Relationship Id="rId694" Type="http://schemas.openxmlformats.org/officeDocument/2006/relationships/image" Target="../media/image702.png"/><Relationship Id="rId370" Type="http://schemas.openxmlformats.org/officeDocument/2006/relationships/image" Target="../media/image407.png"/><Relationship Id="rId491" Type="http://schemas.openxmlformats.org/officeDocument/2006/relationships/image" Target="../media/image506.png"/><Relationship Id="rId490" Type="http://schemas.openxmlformats.org/officeDocument/2006/relationships/image" Target="../media/image496.png"/><Relationship Id="rId129" Type="http://schemas.openxmlformats.org/officeDocument/2006/relationships/image" Target="../media/image145.png"/><Relationship Id="rId128" Type="http://schemas.openxmlformats.org/officeDocument/2006/relationships/image" Target="../media/image159.png"/><Relationship Id="rId249" Type="http://schemas.openxmlformats.org/officeDocument/2006/relationships/image" Target="../media/image265.png"/><Relationship Id="rId127" Type="http://schemas.openxmlformats.org/officeDocument/2006/relationships/image" Target="../media/image135.png"/><Relationship Id="rId248" Type="http://schemas.openxmlformats.org/officeDocument/2006/relationships/image" Target="../media/image260.png"/><Relationship Id="rId369" Type="http://schemas.openxmlformats.org/officeDocument/2006/relationships/image" Target="../media/image378.png"/><Relationship Id="rId126" Type="http://schemas.openxmlformats.org/officeDocument/2006/relationships/image" Target="../media/image132.png"/><Relationship Id="rId247" Type="http://schemas.openxmlformats.org/officeDocument/2006/relationships/image" Target="../media/image256.png"/><Relationship Id="rId368" Type="http://schemas.openxmlformats.org/officeDocument/2006/relationships/image" Target="../media/image380.png"/><Relationship Id="rId489" Type="http://schemas.openxmlformats.org/officeDocument/2006/relationships/image" Target="../media/image510.png"/><Relationship Id="rId121" Type="http://schemas.openxmlformats.org/officeDocument/2006/relationships/image" Target="../media/image126.png"/><Relationship Id="rId242" Type="http://schemas.openxmlformats.org/officeDocument/2006/relationships/image" Target="../media/image249.png"/><Relationship Id="rId363" Type="http://schemas.openxmlformats.org/officeDocument/2006/relationships/image" Target="../media/image377.png"/><Relationship Id="rId484" Type="http://schemas.openxmlformats.org/officeDocument/2006/relationships/image" Target="../media/image504.png"/><Relationship Id="rId120" Type="http://schemas.openxmlformats.org/officeDocument/2006/relationships/image" Target="../media/image124.png"/><Relationship Id="rId241" Type="http://schemas.openxmlformats.org/officeDocument/2006/relationships/image" Target="../media/image255.png"/><Relationship Id="rId362" Type="http://schemas.openxmlformats.org/officeDocument/2006/relationships/image" Target="../media/image374.png"/><Relationship Id="rId483" Type="http://schemas.openxmlformats.org/officeDocument/2006/relationships/image" Target="../media/image500.png"/><Relationship Id="rId240" Type="http://schemas.openxmlformats.org/officeDocument/2006/relationships/image" Target="../media/image253.png"/><Relationship Id="rId361" Type="http://schemas.openxmlformats.org/officeDocument/2006/relationships/image" Target="../media/image375.png"/><Relationship Id="rId482" Type="http://schemas.openxmlformats.org/officeDocument/2006/relationships/image" Target="../media/image502.png"/><Relationship Id="rId360" Type="http://schemas.openxmlformats.org/officeDocument/2006/relationships/image" Target="../media/image371.png"/><Relationship Id="rId481" Type="http://schemas.openxmlformats.org/officeDocument/2006/relationships/image" Target="../media/image488.png"/><Relationship Id="rId125" Type="http://schemas.openxmlformats.org/officeDocument/2006/relationships/image" Target="../media/image134.png"/><Relationship Id="rId246" Type="http://schemas.openxmlformats.org/officeDocument/2006/relationships/image" Target="../media/image259.png"/><Relationship Id="rId367" Type="http://schemas.openxmlformats.org/officeDocument/2006/relationships/image" Target="../media/image376.png"/><Relationship Id="rId488" Type="http://schemas.openxmlformats.org/officeDocument/2006/relationships/image" Target="../media/image494.png"/><Relationship Id="rId124" Type="http://schemas.openxmlformats.org/officeDocument/2006/relationships/image" Target="../media/image129.png"/><Relationship Id="rId245" Type="http://schemas.openxmlformats.org/officeDocument/2006/relationships/image" Target="../media/image289.png"/><Relationship Id="rId366" Type="http://schemas.openxmlformats.org/officeDocument/2006/relationships/image" Target="../media/image379.png"/><Relationship Id="rId487" Type="http://schemas.openxmlformats.org/officeDocument/2006/relationships/image" Target="../media/image489.png"/><Relationship Id="rId123" Type="http://schemas.openxmlformats.org/officeDocument/2006/relationships/image" Target="../media/image128.png"/><Relationship Id="rId244" Type="http://schemas.openxmlformats.org/officeDocument/2006/relationships/image" Target="../media/image250.png"/><Relationship Id="rId365" Type="http://schemas.openxmlformats.org/officeDocument/2006/relationships/image" Target="../media/image381.png"/><Relationship Id="rId486" Type="http://schemas.openxmlformats.org/officeDocument/2006/relationships/image" Target="../media/image501.png"/><Relationship Id="rId122" Type="http://schemas.openxmlformats.org/officeDocument/2006/relationships/image" Target="../media/image127.png"/><Relationship Id="rId243" Type="http://schemas.openxmlformats.org/officeDocument/2006/relationships/image" Target="../media/image251.png"/><Relationship Id="rId364" Type="http://schemas.openxmlformats.org/officeDocument/2006/relationships/image" Target="../media/image372.png"/><Relationship Id="rId485" Type="http://schemas.openxmlformats.org/officeDocument/2006/relationships/image" Target="../media/image493.png"/><Relationship Id="rId95" Type="http://schemas.openxmlformats.org/officeDocument/2006/relationships/image" Target="../media/image102.png"/><Relationship Id="rId94" Type="http://schemas.openxmlformats.org/officeDocument/2006/relationships/image" Target="../media/image115.png"/><Relationship Id="rId97" Type="http://schemas.openxmlformats.org/officeDocument/2006/relationships/image" Target="../media/image103.png"/><Relationship Id="rId96" Type="http://schemas.openxmlformats.org/officeDocument/2006/relationships/image" Target="../media/image101.png"/><Relationship Id="rId99" Type="http://schemas.openxmlformats.org/officeDocument/2006/relationships/image" Target="../media/image104.png"/><Relationship Id="rId480" Type="http://schemas.openxmlformats.org/officeDocument/2006/relationships/image" Target="../media/image492.png"/><Relationship Id="rId98" Type="http://schemas.openxmlformats.org/officeDocument/2006/relationships/image" Target="../media/image108.png"/><Relationship Id="rId91" Type="http://schemas.openxmlformats.org/officeDocument/2006/relationships/image" Target="../media/image99.png"/><Relationship Id="rId90" Type="http://schemas.openxmlformats.org/officeDocument/2006/relationships/image" Target="../media/image97.png"/><Relationship Id="rId93" Type="http://schemas.openxmlformats.org/officeDocument/2006/relationships/image" Target="../media/image100.png"/><Relationship Id="rId92" Type="http://schemas.openxmlformats.org/officeDocument/2006/relationships/image" Target="../media/image98.png"/><Relationship Id="rId118" Type="http://schemas.openxmlformats.org/officeDocument/2006/relationships/image" Target="../media/image141.png"/><Relationship Id="rId239" Type="http://schemas.openxmlformats.org/officeDocument/2006/relationships/image" Target="../media/image247.png"/><Relationship Id="rId117" Type="http://schemas.openxmlformats.org/officeDocument/2006/relationships/image" Target="../media/image131.png"/><Relationship Id="rId238" Type="http://schemas.openxmlformats.org/officeDocument/2006/relationships/image" Target="../media/image246.png"/><Relationship Id="rId359" Type="http://schemas.openxmlformats.org/officeDocument/2006/relationships/image" Target="../media/image370.png"/><Relationship Id="rId116" Type="http://schemas.openxmlformats.org/officeDocument/2006/relationships/image" Target="../media/image122.png"/><Relationship Id="rId237" Type="http://schemas.openxmlformats.org/officeDocument/2006/relationships/image" Target="../media/image257.png"/><Relationship Id="rId358" Type="http://schemas.openxmlformats.org/officeDocument/2006/relationships/image" Target="../media/image430.png"/><Relationship Id="rId479" Type="http://schemas.openxmlformats.org/officeDocument/2006/relationships/image" Target="../media/image505.png"/><Relationship Id="rId115" Type="http://schemas.openxmlformats.org/officeDocument/2006/relationships/image" Target="../media/image130.png"/><Relationship Id="rId236" Type="http://schemas.openxmlformats.org/officeDocument/2006/relationships/image" Target="../media/image244.png"/><Relationship Id="rId357" Type="http://schemas.openxmlformats.org/officeDocument/2006/relationships/image" Target="../media/image367.png"/><Relationship Id="rId478" Type="http://schemas.openxmlformats.org/officeDocument/2006/relationships/image" Target="../media/image490.png"/><Relationship Id="rId599" Type="http://schemas.openxmlformats.org/officeDocument/2006/relationships/image" Target="../media/image606.png"/><Relationship Id="rId119" Type="http://schemas.openxmlformats.org/officeDocument/2006/relationships/image" Target="../media/image125.png"/><Relationship Id="rId110" Type="http://schemas.openxmlformats.org/officeDocument/2006/relationships/image" Target="../media/image114.png"/><Relationship Id="rId231" Type="http://schemas.openxmlformats.org/officeDocument/2006/relationships/image" Target="../media/image243.png"/><Relationship Id="rId352" Type="http://schemas.openxmlformats.org/officeDocument/2006/relationships/image" Target="../media/image365.png"/><Relationship Id="rId473" Type="http://schemas.openxmlformats.org/officeDocument/2006/relationships/image" Target="../media/image476.png"/><Relationship Id="rId594" Type="http://schemas.openxmlformats.org/officeDocument/2006/relationships/image" Target="../media/image602.png"/><Relationship Id="rId230" Type="http://schemas.openxmlformats.org/officeDocument/2006/relationships/image" Target="../media/image242.png"/><Relationship Id="rId351" Type="http://schemas.openxmlformats.org/officeDocument/2006/relationships/image" Target="../media/image362.png"/><Relationship Id="rId472" Type="http://schemas.openxmlformats.org/officeDocument/2006/relationships/image" Target="../media/image472.png"/><Relationship Id="rId593" Type="http://schemas.openxmlformats.org/officeDocument/2006/relationships/image" Target="../media/image636.png"/><Relationship Id="rId350" Type="http://schemas.openxmlformats.org/officeDocument/2006/relationships/image" Target="../media/image422.png"/><Relationship Id="rId471" Type="http://schemas.openxmlformats.org/officeDocument/2006/relationships/image" Target="../media/image478.png"/><Relationship Id="rId592" Type="http://schemas.openxmlformats.org/officeDocument/2006/relationships/image" Target="../media/image600.png"/><Relationship Id="rId470" Type="http://schemas.openxmlformats.org/officeDocument/2006/relationships/image" Target="../media/image520.png"/><Relationship Id="rId591" Type="http://schemas.openxmlformats.org/officeDocument/2006/relationships/image" Target="../media/image618.png"/><Relationship Id="rId114" Type="http://schemas.openxmlformats.org/officeDocument/2006/relationships/image" Target="../media/image119.png"/><Relationship Id="rId235" Type="http://schemas.openxmlformats.org/officeDocument/2006/relationships/image" Target="../media/image258.png"/><Relationship Id="rId356" Type="http://schemas.openxmlformats.org/officeDocument/2006/relationships/image" Target="../media/image369.png"/><Relationship Id="rId477" Type="http://schemas.openxmlformats.org/officeDocument/2006/relationships/image" Target="../media/image508.png"/><Relationship Id="rId598" Type="http://schemas.openxmlformats.org/officeDocument/2006/relationships/image" Target="../media/image608.png"/><Relationship Id="rId113" Type="http://schemas.openxmlformats.org/officeDocument/2006/relationships/image" Target="../media/image121.png"/><Relationship Id="rId234" Type="http://schemas.openxmlformats.org/officeDocument/2006/relationships/image" Target="../media/image248.png"/><Relationship Id="rId355" Type="http://schemas.openxmlformats.org/officeDocument/2006/relationships/image" Target="../media/image373.png"/><Relationship Id="rId476" Type="http://schemas.openxmlformats.org/officeDocument/2006/relationships/image" Target="../media/image482.png"/><Relationship Id="rId597" Type="http://schemas.openxmlformats.org/officeDocument/2006/relationships/image" Target="../media/image629.png"/><Relationship Id="rId112" Type="http://schemas.openxmlformats.org/officeDocument/2006/relationships/image" Target="../media/image117.png"/><Relationship Id="rId233" Type="http://schemas.openxmlformats.org/officeDocument/2006/relationships/image" Target="../media/image271.png"/><Relationship Id="rId354" Type="http://schemas.openxmlformats.org/officeDocument/2006/relationships/image" Target="../media/image364.png"/><Relationship Id="rId475" Type="http://schemas.openxmlformats.org/officeDocument/2006/relationships/image" Target="../media/image481.png"/><Relationship Id="rId596" Type="http://schemas.openxmlformats.org/officeDocument/2006/relationships/image" Target="../media/image611.png"/><Relationship Id="rId111" Type="http://schemas.openxmlformats.org/officeDocument/2006/relationships/image" Target="../media/image116.png"/><Relationship Id="rId232" Type="http://schemas.openxmlformats.org/officeDocument/2006/relationships/image" Target="../media/image284.png"/><Relationship Id="rId353" Type="http://schemas.openxmlformats.org/officeDocument/2006/relationships/image" Target="../media/image366.png"/><Relationship Id="rId474" Type="http://schemas.openxmlformats.org/officeDocument/2006/relationships/image" Target="../media/image522.png"/><Relationship Id="rId595" Type="http://schemas.openxmlformats.org/officeDocument/2006/relationships/image" Target="../media/image604.png"/><Relationship Id="rId305" Type="http://schemas.openxmlformats.org/officeDocument/2006/relationships/image" Target="../media/image334.png"/><Relationship Id="rId426" Type="http://schemas.openxmlformats.org/officeDocument/2006/relationships/image" Target="../media/image440.png"/><Relationship Id="rId547" Type="http://schemas.openxmlformats.org/officeDocument/2006/relationships/image" Target="../media/image568.png"/><Relationship Id="rId668" Type="http://schemas.openxmlformats.org/officeDocument/2006/relationships/image" Target="../media/image757.png"/><Relationship Id="rId304" Type="http://schemas.openxmlformats.org/officeDocument/2006/relationships/image" Target="../media/image320.png"/><Relationship Id="rId425" Type="http://schemas.openxmlformats.org/officeDocument/2006/relationships/image" Target="../media/image442.png"/><Relationship Id="rId546" Type="http://schemas.openxmlformats.org/officeDocument/2006/relationships/image" Target="../media/image562.png"/><Relationship Id="rId667" Type="http://schemas.openxmlformats.org/officeDocument/2006/relationships/image" Target="../media/image676.png"/><Relationship Id="rId303" Type="http://schemas.openxmlformats.org/officeDocument/2006/relationships/image" Target="../media/image316.png"/><Relationship Id="rId424" Type="http://schemas.openxmlformats.org/officeDocument/2006/relationships/image" Target="../media/image441.png"/><Relationship Id="rId545" Type="http://schemas.openxmlformats.org/officeDocument/2006/relationships/image" Target="../media/image557.png"/><Relationship Id="rId666" Type="http://schemas.openxmlformats.org/officeDocument/2006/relationships/image" Target="../media/image677.png"/><Relationship Id="rId302" Type="http://schemas.openxmlformats.org/officeDocument/2006/relationships/image" Target="../media/image319.png"/><Relationship Id="rId423" Type="http://schemas.openxmlformats.org/officeDocument/2006/relationships/image" Target="../media/image437.png"/><Relationship Id="rId544" Type="http://schemas.openxmlformats.org/officeDocument/2006/relationships/image" Target="../media/image556.png"/><Relationship Id="rId665" Type="http://schemas.openxmlformats.org/officeDocument/2006/relationships/image" Target="../media/image682.png"/><Relationship Id="rId309" Type="http://schemas.openxmlformats.org/officeDocument/2006/relationships/image" Target="../media/image318.png"/><Relationship Id="rId308" Type="http://schemas.openxmlformats.org/officeDocument/2006/relationships/image" Target="../media/image321.png"/><Relationship Id="rId429" Type="http://schemas.openxmlformats.org/officeDocument/2006/relationships/image" Target="../media/image438.png"/><Relationship Id="rId307" Type="http://schemas.openxmlformats.org/officeDocument/2006/relationships/image" Target="../media/image314.png"/><Relationship Id="rId428" Type="http://schemas.openxmlformats.org/officeDocument/2006/relationships/image" Target="../media/image443.png"/><Relationship Id="rId549" Type="http://schemas.openxmlformats.org/officeDocument/2006/relationships/image" Target="../media/image558.png"/><Relationship Id="rId306" Type="http://schemas.openxmlformats.org/officeDocument/2006/relationships/image" Target="../media/image324.png"/><Relationship Id="rId427" Type="http://schemas.openxmlformats.org/officeDocument/2006/relationships/image" Target="../media/image436.png"/><Relationship Id="rId548" Type="http://schemas.openxmlformats.org/officeDocument/2006/relationships/image" Target="../media/image559.png"/><Relationship Id="rId669" Type="http://schemas.openxmlformats.org/officeDocument/2006/relationships/image" Target="../media/image679.png"/><Relationship Id="rId660" Type="http://schemas.openxmlformats.org/officeDocument/2006/relationships/image" Target="../media/image673.png"/><Relationship Id="rId301" Type="http://schemas.openxmlformats.org/officeDocument/2006/relationships/image" Target="../media/image344.png"/><Relationship Id="rId422" Type="http://schemas.openxmlformats.org/officeDocument/2006/relationships/image" Target="../media/image435.png"/><Relationship Id="rId543" Type="http://schemas.openxmlformats.org/officeDocument/2006/relationships/image" Target="../media/image583.png"/><Relationship Id="rId664" Type="http://schemas.openxmlformats.org/officeDocument/2006/relationships/image" Target="../media/image674.png"/><Relationship Id="rId300" Type="http://schemas.openxmlformats.org/officeDocument/2006/relationships/image" Target="../media/image311.png"/><Relationship Id="rId421" Type="http://schemas.openxmlformats.org/officeDocument/2006/relationships/image" Target="../media/image439.png"/><Relationship Id="rId542" Type="http://schemas.openxmlformats.org/officeDocument/2006/relationships/image" Target="../media/image555.png"/><Relationship Id="rId663" Type="http://schemas.openxmlformats.org/officeDocument/2006/relationships/image" Target="../media/image705.png"/><Relationship Id="rId420" Type="http://schemas.openxmlformats.org/officeDocument/2006/relationships/image" Target="../media/image434.png"/><Relationship Id="rId541" Type="http://schemas.openxmlformats.org/officeDocument/2006/relationships/image" Target="../media/image549.png"/><Relationship Id="rId662" Type="http://schemas.openxmlformats.org/officeDocument/2006/relationships/image" Target="../media/image695.png"/><Relationship Id="rId540" Type="http://schemas.openxmlformats.org/officeDocument/2006/relationships/image" Target="../media/image551.png"/><Relationship Id="rId661" Type="http://schemas.openxmlformats.org/officeDocument/2006/relationships/image" Target="../media/image668.png"/><Relationship Id="rId415" Type="http://schemas.openxmlformats.org/officeDocument/2006/relationships/image" Target="../media/image427.png"/><Relationship Id="rId536" Type="http://schemas.openxmlformats.org/officeDocument/2006/relationships/image" Target="../media/image552.png"/><Relationship Id="rId657" Type="http://schemas.openxmlformats.org/officeDocument/2006/relationships/image" Target="../media/image667.png"/><Relationship Id="rId414" Type="http://schemas.openxmlformats.org/officeDocument/2006/relationships/image" Target="../media/image423.png"/><Relationship Id="rId535" Type="http://schemas.openxmlformats.org/officeDocument/2006/relationships/image" Target="../media/image542.png"/><Relationship Id="rId656" Type="http://schemas.openxmlformats.org/officeDocument/2006/relationships/image" Target="../media/image670.png"/><Relationship Id="rId413" Type="http://schemas.openxmlformats.org/officeDocument/2006/relationships/image" Target="../media/image420.png"/><Relationship Id="rId534" Type="http://schemas.openxmlformats.org/officeDocument/2006/relationships/image" Target="../media/image546.png"/><Relationship Id="rId655" Type="http://schemas.openxmlformats.org/officeDocument/2006/relationships/image" Target="../media/image662.png"/><Relationship Id="rId412" Type="http://schemas.openxmlformats.org/officeDocument/2006/relationships/image" Target="../media/image418.png"/><Relationship Id="rId533" Type="http://schemas.openxmlformats.org/officeDocument/2006/relationships/image" Target="../media/image553.png"/><Relationship Id="rId654" Type="http://schemas.openxmlformats.org/officeDocument/2006/relationships/image" Target="../media/image703.png"/><Relationship Id="rId419" Type="http://schemas.openxmlformats.org/officeDocument/2006/relationships/image" Target="../media/image432.png"/><Relationship Id="rId418" Type="http://schemas.openxmlformats.org/officeDocument/2006/relationships/image" Target="../media/image428.png"/><Relationship Id="rId539" Type="http://schemas.openxmlformats.org/officeDocument/2006/relationships/image" Target="../media/image547.png"/><Relationship Id="rId417" Type="http://schemas.openxmlformats.org/officeDocument/2006/relationships/image" Target="../media/image425.png"/><Relationship Id="rId538" Type="http://schemas.openxmlformats.org/officeDocument/2006/relationships/image" Target="../media/image607.png"/><Relationship Id="rId659" Type="http://schemas.openxmlformats.org/officeDocument/2006/relationships/image" Target="../media/image675.png"/><Relationship Id="rId416" Type="http://schemas.openxmlformats.org/officeDocument/2006/relationships/image" Target="../media/image429.png"/><Relationship Id="rId537" Type="http://schemas.openxmlformats.org/officeDocument/2006/relationships/image" Target="../media/image545.png"/><Relationship Id="rId658" Type="http://schemas.openxmlformats.org/officeDocument/2006/relationships/image" Target="../media/image672.png"/><Relationship Id="rId411" Type="http://schemas.openxmlformats.org/officeDocument/2006/relationships/image" Target="../media/image424.png"/><Relationship Id="rId532" Type="http://schemas.openxmlformats.org/officeDocument/2006/relationships/image" Target="../media/image544.png"/><Relationship Id="rId653" Type="http://schemas.openxmlformats.org/officeDocument/2006/relationships/image" Target="../media/image665.png"/><Relationship Id="rId410" Type="http://schemas.openxmlformats.org/officeDocument/2006/relationships/image" Target="../media/image451.png"/><Relationship Id="rId531" Type="http://schemas.openxmlformats.org/officeDocument/2006/relationships/image" Target="../media/image543.png"/><Relationship Id="rId652" Type="http://schemas.openxmlformats.org/officeDocument/2006/relationships/image" Target="../media/image666.png"/><Relationship Id="rId530" Type="http://schemas.openxmlformats.org/officeDocument/2006/relationships/image" Target="../media/image548.png"/><Relationship Id="rId651" Type="http://schemas.openxmlformats.org/officeDocument/2006/relationships/image" Target="../media/image671.png"/><Relationship Id="rId650" Type="http://schemas.openxmlformats.org/officeDocument/2006/relationships/image" Target="../media/image669.png"/><Relationship Id="rId206" Type="http://schemas.openxmlformats.org/officeDocument/2006/relationships/image" Target="../media/image214.png"/><Relationship Id="rId327" Type="http://schemas.openxmlformats.org/officeDocument/2006/relationships/image" Target="../media/image340.png"/><Relationship Id="rId448" Type="http://schemas.openxmlformats.org/officeDocument/2006/relationships/image" Target="../media/image464.png"/><Relationship Id="rId569" Type="http://schemas.openxmlformats.org/officeDocument/2006/relationships/image" Target="../media/image575.png"/><Relationship Id="rId205" Type="http://schemas.openxmlformats.org/officeDocument/2006/relationships/image" Target="../media/image217.png"/><Relationship Id="rId326" Type="http://schemas.openxmlformats.org/officeDocument/2006/relationships/image" Target="../media/image343.png"/><Relationship Id="rId447" Type="http://schemas.openxmlformats.org/officeDocument/2006/relationships/image" Target="../media/image463.png"/><Relationship Id="rId568" Type="http://schemas.openxmlformats.org/officeDocument/2006/relationships/image" Target="../media/image610.png"/><Relationship Id="rId689" Type="http://schemas.openxmlformats.org/officeDocument/2006/relationships/image" Target="../media/image698.png"/><Relationship Id="rId204" Type="http://schemas.openxmlformats.org/officeDocument/2006/relationships/image" Target="../media/image215.png"/><Relationship Id="rId325" Type="http://schemas.openxmlformats.org/officeDocument/2006/relationships/image" Target="../media/image337.png"/><Relationship Id="rId446" Type="http://schemas.openxmlformats.org/officeDocument/2006/relationships/image" Target="../media/image486.png"/><Relationship Id="rId567" Type="http://schemas.openxmlformats.org/officeDocument/2006/relationships/image" Target="../media/image576.png"/><Relationship Id="rId688" Type="http://schemas.openxmlformats.org/officeDocument/2006/relationships/image" Target="../media/image700.png"/><Relationship Id="rId203" Type="http://schemas.openxmlformats.org/officeDocument/2006/relationships/image" Target="../media/image213.png"/><Relationship Id="rId324" Type="http://schemas.openxmlformats.org/officeDocument/2006/relationships/image" Target="../media/image335.png"/><Relationship Id="rId445" Type="http://schemas.openxmlformats.org/officeDocument/2006/relationships/image" Target="../media/image458.png"/><Relationship Id="rId566" Type="http://schemas.openxmlformats.org/officeDocument/2006/relationships/image" Target="../media/image584.png"/><Relationship Id="rId687" Type="http://schemas.openxmlformats.org/officeDocument/2006/relationships/image" Target="../media/image693.png"/><Relationship Id="rId209" Type="http://schemas.openxmlformats.org/officeDocument/2006/relationships/image" Target="../media/image225.png"/><Relationship Id="rId208" Type="http://schemas.openxmlformats.org/officeDocument/2006/relationships/image" Target="../media/image222.png"/><Relationship Id="rId329" Type="http://schemas.openxmlformats.org/officeDocument/2006/relationships/image" Target="../media/image351.png"/><Relationship Id="rId207" Type="http://schemas.openxmlformats.org/officeDocument/2006/relationships/image" Target="../media/image218.png"/><Relationship Id="rId328" Type="http://schemas.openxmlformats.org/officeDocument/2006/relationships/image" Target="../media/image346.png"/><Relationship Id="rId449" Type="http://schemas.openxmlformats.org/officeDocument/2006/relationships/image" Target="../media/image456.png"/><Relationship Id="rId440" Type="http://schemas.openxmlformats.org/officeDocument/2006/relationships/image" Target="../media/image452.png"/><Relationship Id="rId561" Type="http://schemas.openxmlformats.org/officeDocument/2006/relationships/image" Target="../media/image586.png"/><Relationship Id="rId682" Type="http://schemas.openxmlformats.org/officeDocument/2006/relationships/image" Target="../media/image704.png"/><Relationship Id="rId560" Type="http://schemas.openxmlformats.org/officeDocument/2006/relationships/image" Target="../media/image566.png"/><Relationship Id="rId681" Type="http://schemas.openxmlformats.org/officeDocument/2006/relationships/image" Target="../media/image696.png"/><Relationship Id="rId680" Type="http://schemas.openxmlformats.org/officeDocument/2006/relationships/image" Target="../media/image718.png"/><Relationship Id="rId202" Type="http://schemas.openxmlformats.org/officeDocument/2006/relationships/image" Target="../media/image212.png"/><Relationship Id="rId323" Type="http://schemas.openxmlformats.org/officeDocument/2006/relationships/image" Target="../media/image336.png"/><Relationship Id="rId444" Type="http://schemas.openxmlformats.org/officeDocument/2006/relationships/image" Target="../media/image468.png"/><Relationship Id="rId565" Type="http://schemas.openxmlformats.org/officeDocument/2006/relationships/image" Target="../media/image619.png"/><Relationship Id="rId686" Type="http://schemas.openxmlformats.org/officeDocument/2006/relationships/image" Target="../media/image697.png"/><Relationship Id="rId201" Type="http://schemas.openxmlformats.org/officeDocument/2006/relationships/image" Target="../media/image210.png"/><Relationship Id="rId322" Type="http://schemas.openxmlformats.org/officeDocument/2006/relationships/image" Target="../media/image331.png"/><Relationship Id="rId443" Type="http://schemas.openxmlformats.org/officeDocument/2006/relationships/image" Target="../media/image467.png"/><Relationship Id="rId564" Type="http://schemas.openxmlformats.org/officeDocument/2006/relationships/image" Target="../media/image574.png"/><Relationship Id="rId685" Type="http://schemas.openxmlformats.org/officeDocument/2006/relationships/image" Target="../media/image692.png"/><Relationship Id="rId200" Type="http://schemas.openxmlformats.org/officeDocument/2006/relationships/image" Target="../media/image224.png"/><Relationship Id="rId321" Type="http://schemas.openxmlformats.org/officeDocument/2006/relationships/image" Target="../media/image338.png"/><Relationship Id="rId442" Type="http://schemas.openxmlformats.org/officeDocument/2006/relationships/image" Target="../media/image462.png"/><Relationship Id="rId563" Type="http://schemas.openxmlformats.org/officeDocument/2006/relationships/image" Target="../media/image585.png"/><Relationship Id="rId684" Type="http://schemas.openxmlformats.org/officeDocument/2006/relationships/image" Target="../media/image694.png"/><Relationship Id="rId320" Type="http://schemas.openxmlformats.org/officeDocument/2006/relationships/image" Target="../media/image333.png"/><Relationship Id="rId441" Type="http://schemas.openxmlformats.org/officeDocument/2006/relationships/image" Target="../media/image455.png"/><Relationship Id="rId562" Type="http://schemas.openxmlformats.org/officeDocument/2006/relationships/image" Target="../media/image573.png"/><Relationship Id="rId683" Type="http://schemas.openxmlformats.org/officeDocument/2006/relationships/image" Target="../media/image691.png"/><Relationship Id="rId316" Type="http://schemas.openxmlformats.org/officeDocument/2006/relationships/image" Target="../media/image325.png"/><Relationship Id="rId437" Type="http://schemas.openxmlformats.org/officeDocument/2006/relationships/image" Target="../media/image446.png"/><Relationship Id="rId558" Type="http://schemas.openxmlformats.org/officeDocument/2006/relationships/image" Target="../media/image570.png"/><Relationship Id="rId679" Type="http://schemas.openxmlformats.org/officeDocument/2006/relationships/image" Target="../media/image687.png"/><Relationship Id="rId315" Type="http://schemas.openxmlformats.org/officeDocument/2006/relationships/image" Target="../media/image328.png"/><Relationship Id="rId436" Type="http://schemas.openxmlformats.org/officeDocument/2006/relationships/image" Target="../media/image453.png"/><Relationship Id="rId557" Type="http://schemas.openxmlformats.org/officeDocument/2006/relationships/image" Target="../media/image569.png"/><Relationship Id="rId678" Type="http://schemas.openxmlformats.org/officeDocument/2006/relationships/image" Target="../media/image686.png"/><Relationship Id="rId314" Type="http://schemas.openxmlformats.org/officeDocument/2006/relationships/image" Target="../media/image322.png"/><Relationship Id="rId435" Type="http://schemas.openxmlformats.org/officeDocument/2006/relationships/image" Target="../media/image457.png"/><Relationship Id="rId556" Type="http://schemas.openxmlformats.org/officeDocument/2006/relationships/image" Target="../media/image560.png"/><Relationship Id="rId677" Type="http://schemas.openxmlformats.org/officeDocument/2006/relationships/image" Target="../media/image688.png"/><Relationship Id="rId313" Type="http://schemas.openxmlformats.org/officeDocument/2006/relationships/image" Target="../media/image323.png"/><Relationship Id="rId434" Type="http://schemas.openxmlformats.org/officeDocument/2006/relationships/image" Target="../media/image448.png"/><Relationship Id="rId555" Type="http://schemas.openxmlformats.org/officeDocument/2006/relationships/image" Target="../media/image567.png"/><Relationship Id="rId676" Type="http://schemas.openxmlformats.org/officeDocument/2006/relationships/image" Target="../media/image699.png"/><Relationship Id="rId319" Type="http://schemas.openxmlformats.org/officeDocument/2006/relationships/image" Target="../media/image326.png"/><Relationship Id="rId318" Type="http://schemas.openxmlformats.org/officeDocument/2006/relationships/image" Target="../media/image332.png"/><Relationship Id="rId439" Type="http://schemas.openxmlformats.org/officeDocument/2006/relationships/image" Target="../media/image450.png"/><Relationship Id="rId317" Type="http://schemas.openxmlformats.org/officeDocument/2006/relationships/image" Target="../media/image327.png"/><Relationship Id="rId438" Type="http://schemas.openxmlformats.org/officeDocument/2006/relationships/image" Target="../media/image449.png"/><Relationship Id="rId559" Type="http://schemas.openxmlformats.org/officeDocument/2006/relationships/image" Target="../media/image571.png"/><Relationship Id="rId550" Type="http://schemas.openxmlformats.org/officeDocument/2006/relationships/image" Target="../media/image601.png"/><Relationship Id="rId671" Type="http://schemas.openxmlformats.org/officeDocument/2006/relationships/image" Target="../media/image690.png"/><Relationship Id="rId670" Type="http://schemas.openxmlformats.org/officeDocument/2006/relationships/image" Target="../media/image680.png"/><Relationship Id="rId312" Type="http://schemas.openxmlformats.org/officeDocument/2006/relationships/image" Target="../media/image317.png"/><Relationship Id="rId433" Type="http://schemas.openxmlformats.org/officeDocument/2006/relationships/image" Target="../media/image454.png"/><Relationship Id="rId554" Type="http://schemas.openxmlformats.org/officeDocument/2006/relationships/image" Target="../media/image564.png"/><Relationship Id="rId675" Type="http://schemas.openxmlformats.org/officeDocument/2006/relationships/image" Target="../media/image684.png"/><Relationship Id="rId311" Type="http://schemas.openxmlformats.org/officeDocument/2006/relationships/image" Target="../media/image315.png"/><Relationship Id="rId432" Type="http://schemas.openxmlformats.org/officeDocument/2006/relationships/image" Target="../media/image444.png"/><Relationship Id="rId553" Type="http://schemas.openxmlformats.org/officeDocument/2006/relationships/image" Target="../media/image565.png"/><Relationship Id="rId674" Type="http://schemas.openxmlformats.org/officeDocument/2006/relationships/image" Target="../media/image712.png"/><Relationship Id="rId310" Type="http://schemas.openxmlformats.org/officeDocument/2006/relationships/image" Target="../media/image312.png"/><Relationship Id="rId431" Type="http://schemas.openxmlformats.org/officeDocument/2006/relationships/image" Target="../media/image445.png"/><Relationship Id="rId552" Type="http://schemas.openxmlformats.org/officeDocument/2006/relationships/image" Target="../media/image563.png"/><Relationship Id="rId673" Type="http://schemas.openxmlformats.org/officeDocument/2006/relationships/image" Target="../media/image681.png"/><Relationship Id="rId430" Type="http://schemas.openxmlformats.org/officeDocument/2006/relationships/image" Target="../media/image460.png"/><Relationship Id="rId551" Type="http://schemas.openxmlformats.org/officeDocument/2006/relationships/image" Target="../media/image561.png"/><Relationship Id="rId672" Type="http://schemas.openxmlformats.org/officeDocument/2006/relationships/image" Target="../media/image685.png"/></Relationships>
</file>

<file path=ppt/slides/_rels/slide3.xml.rels><?xml version="1.0" encoding="UTF-8" standalone="yes"?><Relationships xmlns="http://schemas.openxmlformats.org/package/2006/relationships"><Relationship Id="rId190" Type="http://schemas.openxmlformats.org/officeDocument/2006/relationships/image" Target="../media/image968.png"/><Relationship Id="rId194" Type="http://schemas.openxmlformats.org/officeDocument/2006/relationships/image" Target="../media/image984.png"/><Relationship Id="rId193" Type="http://schemas.openxmlformats.org/officeDocument/2006/relationships/image" Target="../media/image969.png"/><Relationship Id="rId192" Type="http://schemas.openxmlformats.org/officeDocument/2006/relationships/image" Target="../media/image972.png"/><Relationship Id="rId191" Type="http://schemas.openxmlformats.org/officeDocument/2006/relationships/image" Target="../media/image965.png"/><Relationship Id="rId187" Type="http://schemas.openxmlformats.org/officeDocument/2006/relationships/image" Target="../media/image957.png"/><Relationship Id="rId186" Type="http://schemas.openxmlformats.org/officeDocument/2006/relationships/image" Target="../media/image1007.png"/><Relationship Id="rId185" Type="http://schemas.openxmlformats.org/officeDocument/2006/relationships/image" Target="../media/image992.png"/><Relationship Id="rId184" Type="http://schemas.openxmlformats.org/officeDocument/2006/relationships/image" Target="../media/image953.png"/><Relationship Id="rId189" Type="http://schemas.openxmlformats.org/officeDocument/2006/relationships/image" Target="../media/image959.png"/><Relationship Id="rId188" Type="http://schemas.openxmlformats.org/officeDocument/2006/relationships/image" Target="../media/image967.png"/><Relationship Id="rId183" Type="http://schemas.openxmlformats.org/officeDocument/2006/relationships/image" Target="../media/image976.png"/><Relationship Id="rId182" Type="http://schemas.openxmlformats.org/officeDocument/2006/relationships/image" Target="../media/image955.png"/><Relationship Id="rId181" Type="http://schemas.openxmlformats.org/officeDocument/2006/relationships/image" Target="../media/image997.png"/><Relationship Id="rId180" Type="http://schemas.openxmlformats.org/officeDocument/2006/relationships/image" Target="../media/image958.png"/><Relationship Id="rId176" Type="http://schemas.openxmlformats.org/officeDocument/2006/relationships/image" Target="../media/image946.png"/><Relationship Id="rId297" Type="http://schemas.openxmlformats.org/officeDocument/2006/relationships/image" Target="../media/image510.png"/><Relationship Id="rId175" Type="http://schemas.openxmlformats.org/officeDocument/2006/relationships/image" Target="../media/image1033.png"/><Relationship Id="rId296" Type="http://schemas.openxmlformats.org/officeDocument/2006/relationships/image" Target="../media/image494.png"/><Relationship Id="rId174" Type="http://schemas.openxmlformats.org/officeDocument/2006/relationships/image" Target="../media/image941.png"/><Relationship Id="rId295" Type="http://schemas.openxmlformats.org/officeDocument/2006/relationships/image" Target="../media/image1101.png"/><Relationship Id="rId173" Type="http://schemas.openxmlformats.org/officeDocument/2006/relationships/image" Target="../media/image940.png"/><Relationship Id="rId294" Type="http://schemas.openxmlformats.org/officeDocument/2006/relationships/image" Target="../media/image501.png"/><Relationship Id="rId179" Type="http://schemas.openxmlformats.org/officeDocument/2006/relationships/image" Target="../media/image954.png"/><Relationship Id="rId178" Type="http://schemas.openxmlformats.org/officeDocument/2006/relationships/image" Target="../media/image960.png"/><Relationship Id="rId299" Type="http://schemas.openxmlformats.org/officeDocument/2006/relationships/image" Target="../media/image506.png"/><Relationship Id="rId177" Type="http://schemas.openxmlformats.org/officeDocument/2006/relationships/image" Target="../media/image951.png"/><Relationship Id="rId298" Type="http://schemas.openxmlformats.org/officeDocument/2006/relationships/image" Target="../media/image1105.png"/><Relationship Id="rId198" Type="http://schemas.openxmlformats.org/officeDocument/2006/relationships/image" Target="../media/image1017.png"/><Relationship Id="rId197" Type="http://schemas.openxmlformats.org/officeDocument/2006/relationships/image" Target="../media/image1006.png"/><Relationship Id="rId196" Type="http://schemas.openxmlformats.org/officeDocument/2006/relationships/image" Target="../media/image994.png"/><Relationship Id="rId195" Type="http://schemas.openxmlformats.org/officeDocument/2006/relationships/image" Target="../media/image1003.png"/><Relationship Id="rId199" Type="http://schemas.openxmlformats.org/officeDocument/2006/relationships/image" Target="../media/image998.png"/><Relationship Id="rId150" Type="http://schemas.openxmlformats.org/officeDocument/2006/relationships/image" Target="../media/image917.png"/><Relationship Id="rId271" Type="http://schemas.openxmlformats.org/officeDocument/2006/relationships/image" Target="../media/image469.png"/><Relationship Id="rId270" Type="http://schemas.openxmlformats.org/officeDocument/2006/relationships/image" Target="../media/image48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149" Type="http://schemas.openxmlformats.org/officeDocument/2006/relationships/image" Target="../media/image911.png"/><Relationship Id="rId4" Type="http://schemas.openxmlformats.org/officeDocument/2006/relationships/image" Target="../media/image761.png"/><Relationship Id="rId148" Type="http://schemas.openxmlformats.org/officeDocument/2006/relationships/image" Target="../media/image914.png"/><Relationship Id="rId269" Type="http://schemas.openxmlformats.org/officeDocument/2006/relationships/image" Target="../media/image491.png"/><Relationship Id="rId9" Type="http://schemas.openxmlformats.org/officeDocument/2006/relationships/image" Target="../media/image764.png"/><Relationship Id="rId143" Type="http://schemas.openxmlformats.org/officeDocument/2006/relationships/image" Target="../media/image912.png"/><Relationship Id="rId264" Type="http://schemas.openxmlformats.org/officeDocument/2006/relationships/image" Target="../media/image474.png"/><Relationship Id="rId142" Type="http://schemas.openxmlformats.org/officeDocument/2006/relationships/image" Target="../media/image906.png"/><Relationship Id="rId263" Type="http://schemas.openxmlformats.org/officeDocument/2006/relationships/image" Target="../media/image465.png"/><Relationship Id="rId141" Type="http://schemas.openxmlformats.org/officeDocument/2006/relationships/image" Target="../media/image908.png"/><Relationship Id="rId262" Type="http://schemas.openxmlformats.org/officeDocument/2006/relationships/image" Target="../media/image473.png"/><Relationship Id="rId140" Type="http://schemas.openxmlformats.org/officeDocument/2006/relationships/image" Target="../media/image935.png"/><Relationship Id="rId261" Type="http://schemas.openxmlformats.org/officeDocument/2006/relationships/image" Target="../media/image459.png"/><Relationship Id="rId5" Type="http://schemas.openxmlformats.org/officeDocument/2006/relationships/image" Target="../media/image760.png"/><Relationship Id="rId147" Type="http://schemas.openxmlformats.org/officeDocument/2006/relationships/image" Target="../media/image910.png"/><Relationship Id="rId268" Type="http://schemas.openxmlformats.org/officeDocument/2006/relationships/image" Target="../media/image479.png"/><Relationship Id="rId6" Type="http://schemas.openxmlformats.org/officeDocument/2006/relationships/image" Target="../media/image762.png"/><Relationship Id="rId146" Type="http://schemas.openxmlformats.org/officeDocument/2006/relationships/image" Target="../media/image909.png"/><Relationship Id="rId267" Type="http://schemas.openxmlformats.org/officeDocument/2006/relationships/image" Target="../media/image470.png"/><Relationship Id="rId7" Type="http://schemas.openxmlformats.org/officeDocument/2006/relationships/image" Target="../media/image803.png"/><Relationship Id="rId145" Type="http://schemas.openxmlformats.org/officeDocument/2006/relationships/image" Target="../media/image905.png"/><Relationship Id="rId266" Type="http://schemas.openxmlformats.org/officeDocument/2006/relationships/image" Target="../media/image471.png"/><Relationship Id="rId8" Type="http://schemas.openxmlformats.org/officeDocument/2006/relationships/image" Target="../media/image778.png"/><Relationship Id="rId144" Type="http://schemas.openxmlformats.org/officeDocument/2006/relationships/image" Target="../media/image929.png"/><Relationship Id="rId265" Type="http://schemas.openxmlformats.org/officeDocument/2006/relationships/image" Target="../media/image480.png"/><Relationship Id="rId260" Type="http://schemas.openxmlformats.org/officeDocument/2006/relationships/image" Target="../media/image487.png"/><Relationship Id="rId139" Type="http://schemas.openxmlformats.org/officeDocument/2006/relationships/image" Target="../media/image907.png"/><Relationship Id="rId138" Type="http://schemas.openxmlformats.org/officeDocument/2006/relationships/image" Target="../media/image899.png"/><Relationship Id="rId259" Type="http://schemas.openxmlformats.org/officeDocument/2006/relationships/image" Target="../media/image461.png"/><Relationship Id="rId137" Type="http://schemas.openxmlformats.org/officeDocument/2006/relationships/image" Target="../media/image904.png"/><Relationship Id="rId258" Type="http://schemas.openxmlformats.org/officeDocument/2006/relationships/image" Target="../media/image466.png"/><Relationship Id="rId132" Type="http://schemas.openxmlformats.org/officeDocument/2006/relationships/image" Target="../media/image897.png"/><Relationship Id="rId253" Type="http://schemas.openxmlformats.org/officeDocument/2006/relationships/image" Target="../media/image458.png"/><Relationship Id="rId131" Type="http://schemas.openxmlformats.org/officeDocument/2006/relationships/image" Target="../media/image902.png"/><Relationship Id="rId252" Type="http://schemas.openxmlformats.org/officeDocument/2006/relationships/image" Target="../media/image468.png"/><Relationship Id="rId130" Type="http://schemas.openxmlformats.org/officeDocument/2006/relationships/image" Target="../media/image890.png"/><Relationship Id="rId251" Type="http://schemas.openxmlformats.org/officeDocument/2006/relationships/image" Target="../media/image467.png"/><Relationship Id="rId250" Type="http://schemas.openxmlformats.org/officeDocument/2006/relationships/image" Target="../media/image462.png"/><Relationship Id="rId136" Type="http://schemas.openxmlformats.org/officeDocument/2006/relationships/image" Target="../media/image900.png"/><Relationship Id="rId257" Type="http://schemas.openxmlformats.org/officeDocument/2006/relationships/image" Target="../media/image456.png"/><Relationship Id="rId135" Type="http://schemas.openxmlformats.org/officeDocument/2006/relationships/image" Target="../media/image898.png"/><Relationship Id="rId256" Type="http://schemas.openxmlformats.org/officeDocument/2006/relationships/image" Target="../media/image464.png"/><Relationship Id="rId134" Type="http://schemas.openxmlformats.org/officeDocument/2006/relationships/image" Target="../media/image894.png"/><Relationship Id="rId255" Type="http://schemas.openxmlformats.org/officeDocument/2006/relationships/image" Target="../media/image463.png"/><Relationship Id="rId133" Type="http://schemas.openxmlformats.org/officeDocument/2006/relationships/image" Target="../media/image891.png"/><Relationship Id="rId254" Type="http://schemas.openxmlformats.org/officeDocument/2006/relationships/image" Target="../media/image486.png"/><Relationship Id="rId172" Type="http://schemas.openxmlformats.org/officeDocument/2006/relationships/image" Target="../media/image947.png"/><Relationship Id="rId293" Type="http://schemas.openxmlformats.org/officeDocument/2006/relationships/image" Target="../media/image493.png"/><Relationship Id="rId171" Type="http://schemas.openxmlformats.org/officeDocument/2006/relationships/image" Target="../media/image948.png"/><Relationship Id="rId292" Type="http://schemas.openxmlformats.org/officeDocument/2006/relationships/image" Target="../media/image504.png"/><Relationship Id="rId170" Type="http://schemas.openxmlformats.org/officeDocument/2006/relationships/image" Target="../media/image932.png"/><Relationship Id="rId291" Type="http://schemas.openxmlformats.org/officeDocument/2006/relationships/image" Target="../media/image500.png"/><Relationship Id="rId290" Type="http://schemas.openxmlformats.org/officeDocument/2006/relationships/image" Target="../media/image502.png"/><Relationship Id="rId165" Type="http://schemas.openxmlformats.org/officeDocument/2006/relationships/image" Target="../media/image930.png"/><Relationship Id="rId286" Type="http://schemas.openxmlformats.org/officeDocument/2006/relationships/image" Target="../media/image490.png"/><Relationship Id="rId164" Type="http://schemas.openxmlformats.org/officeDocument/2006/relationships/image" Target="../media/image925.png"/><Relationship Id="rId285" Type="http://schemas.openxmlformats.org/officeDocument/2006/relationships/image" Target="../media/image508.png"/><Relationship Id="rId163" Type="http://schemas.openxmlformats.org/officeDocument/2006/relationships/image" Target="../media/image923.png"/><Relationship Id="rId284" Type="http://schemas.openxmlformats.org/officeDocument/2006/relationships/image" Target="../media/image1140.png"/><Relationship Id="rId162" Type="http://schemas.openxmlformats.org/officeDocument/2006/relationships/image" Target="../media/image926.png"/><Relationship Id="rId283" Type="http://schemas.openxmlformats.org/officeDocument/2006/relationships/image" Target="../media/image1092.png"/><Relationship Id="rId169" Type="http://schemas.openxmlformats.org/officeDocument/2006/relationships/image" Target="../media/image945.png"/><Relationship Id="rId168" Type="http://schemas.openxmlformats.org/officeDocument/2006/relationships/image" Target="../media/image931.png"/><Relationship Id="rId289" Type="http://schemas.openxmlformats.org/officeDocument/2006/relationships/image" Target="../media/image488.png"/><Relationship Id="rId167" Type="http://schemas.openxmlformats.org/officeDocument/2006/relationships/image" Target="../media/image928.png"/><Relationship Id="rId288" Type="http://schemas.openxmlformats.org/officeDocument/2006/relationships/image" Target="../media/image492.png"/><Relationship Id="rId166" Type="http://schemas.openxmlformats.org/officeDocument/2006/relationships/image" Target="../media/image927.png"/><Relationship Id="rId287" Type="http://schemas.openxmlformats.org/officeDocument/2006/relationships/image" Target="../media/image505.png"/><Relationship Id="rId161" Type="http://schemas.openxmlformats.org/officeDocument/2006/relationships/image" Target="../media/image922.png"/><Relationship Id="rId282" Type="http://schemas.openxmlformats.org/officeDocument/2006/relationships/image" Target="../media/image522.png"/><Relationship Id="rId160" Type="http://schemas.openxmlformats.org/officeDocument/2006/relationships/image" Target="../media/image924.png"/><Relationship Id="rId281" Type="http://schemas.openxmlformats.org/officeDocument/2006/relationships/image" Target="../media/image476.png"/><Relationship Id="rId280" Type="http://schemas.openxmlformats.org/officeDocument/2006/relationships/image" Target="../media/image472.png"/><Relationship Id="rId159" Type="http://schemas.openxmlformats.org/officeDocument/2006/relationships/image" Target="../media/image921.png"/><Relationship Id="rId154" Type="http://schemas.openxmlformats.org/officeDocument/2006/relationships/image" Target="../media/image918.png"/><Relationship Id="rId275" Type="http://schemas.openxmlformats.org/officeDocument/2006/relationships/image" Target="../media/image495.png"/><Relationship Id="rId153" Type="http://schemas.openxmlformats.org/officeDocument/2006/relationships/image" Target="../media/image915.png"/><Relationship Id="rId274" Type="http://schemas.openxmlformats.org/officeDocument/2006/relationships/image" Target="../media/image498.png"/><Relationship Id="rId152" Type="http://schemas.openxmlformats.org/officeDocument/2006/relationships/image" Target="../media/image919.png"/><Relationship Id="rId273" Type="http://schemas.openxmlformats.org/officeDocument/2006/relationships/image" Target="../media/image475.png"/><Relationship Id="rId151" Type="http://schemas.openxmlformats.org/officeDocument/2006/relationships/image" Target="../media/image920.png"/><Relationship Id="rId272" Type="http://schemas.openxmlformats.org/officeDocument/2006/relationships/image" Target="../media/image477.png"/><Relationship Id="rId158" Type="http://schemas.openxmlformats.org/officeDocument/2006/relationships/image" Target="../media/image956.png"/><Relationship Id="rId279" Type="http://schemas.openxmlformats.org/officeDocument/2006/relationships/image" Target="../media/image1088.png"/><Relationship Id="rId157" Type="http://schemas.openxmlformats.org/officeDocument/2006/relationships/image" Target="../media/image916.png"/><Relationship Id="rId278" Type="http://schemas.openxmlformats.org/officeDocument/2006/relationships/image" Target="../media/image520.png"/><Relationship Id="rId156" Type="http://schemas.openxmlformats.org/officeDocument/2006/relationships/image" Target="../media/image943.png"/><Relationship Id="rId277" Type="http://schemas.openxmlformats.org/officeDocument/2006/relationships/image" Target="../media/image483.png"/><Relationship Id="rId155" Type="http://schemas.openxmlformats.org/officeDocument/2006/relationships/image" Target="../media/image913.png"/><Relationship Id="rId276" Type="http://schemas.openxmlformats.org/officeDocument/2006/relationships/image" Target="../media/image484.png"/><Relationship Id="rId40" Type="http://schemas.openxmlformats.org/officeDocument/2006/relationships/image" Target="../media/image796.png"/><Relationship Id="rId42" Type="http://schemas.openxmlformats.org/officeDocument/2006/relationships/image" Target="../media/image800.png"/><Relationship Id="rId41" Type="http://schemas.openxmlformats.org/officeDocument/2006/relationships/image" Target="../media/image801.png"/><Relationship Id="rId44" Type="http://schemas.openxmlformats.org/officeDocument/2006/relationships/image" Target="../media/image805.png"/><Relationship Id="rId43" Type="http://schemas.openxmlformats.org/officeDocument/2006/relationships/image" Target="../media/image797.png"/><Relationship Id="rId46" Type="http://schemas.openxmlformats.org/officeDocument/2006/relationships/image" Target="../media/image810.png"/><Relationship Id="rId45" Type="http://schemas.openxmlformats.org/officeDocument/2006/relationships/image" Target="../media/image809.png"/><Relationship Id="rId48" Type="http://schemas.openxmlformats.org/officeDocument/2006/relationships/image" Target="../media/image815.png"/><Relationship Id="rId47" Type="http://schemas.openxmlformats.org/officeDocument/2006/relationships/image" Target="../media/image802.png"/><Relationship Id="rId49" Type="http://schemas.openxmlformats.org/officeDocument/2006/relationships/image" Target="../media/image817.png"/><Relationship Id="rId31" Type="http://schemas.openxmlformats.org/officeDocument/2006/relationships/image" Target="../media/image787.png"/><Relationship Id="rId30" Type="http://schemas.openxmlformats.org/officeDocument/2006/relationships/image" Target="../media/image790.png"/><Relationship Id="rId33" Type="http://schemas.openxmlformats.org/officeDocument/2006/relationships/image" Target="../media/image792.png"/><Relationship Id="rId32" Type="http://schemas.openxmlformats.org/officeDocument/2006/relationships/image" Target="../media/image791.png"/><Relationship Id="rId35" Type="http://schemas.openxmlformats.org/officeDocument/2006/relationships/image" Target="../media/image832.png"/><Relationship Id="rId34" Type="http://schemas.openxmlformats.org/officeDocument/2006/relationships/image" Target="../media/image795.png"/><Relationship Id="rId37" Type="http://schemas.openxmlformats.org/officeDocument/2006/relationships/image" Target="../media/image798.png"/><Relationship Id="rId36" Type="http://schemas.openxmlformats.org/officeDocument/2006/relationships/image" Target="../media/image794.png"/><Relationship Id="rId39" Type="http://schemas.openxmlformats.org/officeDocument/2006/relationships/image" Target="../media/image806.png"/><Relationship Id="rId38" Type="http://schemas.openxmlformats.org/officeDocument/2006/relationships/image" Target="../media/image811.png"/><Relationship Id="rId20" Type="http://schemas.openxmlformats.org/officeDocument/2006/relationships/image" Target="../media/image779.png"/><Relationship Id="rId22" Type="http://schemas.openxmlformats.org/officeDocument/2006/relationships/image" Target="../media/image782.png"/><Relationship Id="rId21" Type="http://schemas.openxmlformats.org/officeDocument/2006/relationships/image" Target="../media/image776.png"/><Relationship Id="rId24" Type="http://schemas.openxmlformats.org/officeDocument/2006/relationships/image" Target="../media/image785.png"/><Relationship Id="rId23" Type="http://schemas.openxmlformats.org/officeDocument/2006/relationships/image" Target="../media/image793.png"/><Relationship Id="rId26" Type="http://schemas.openxmlformats.org/officeDocument/2006/relationships/image" Target="../media/image804.png"/><Relationship Id="rId25" Type="http://schemas.openxmlformats.org/officeDocument/2006/relationships/image" Target="../media/image781.png"/><Relationship Id="rId28" Type="http://schemas.openxmlformats.org/officeDocument/2006/relationships/image" Target="../media/image786.png"/><Relationship Id="rId27" Type="http://schemas.openxmlformats.org/officeDocument/2006/relationships/image" Target="../media/image784.png"/><Relationship Id="rId29" Type="http://schemas.openxmlformats.org/officeDocument/2006/relationships/image" Target="../media/image799.png"/><Relationship Id="rId11" Type="http://schemas.openxmlformats.org/officeDocument/2006/relationships/image" Target="../media/image768.png"/><Relationship Id="rId10" Type="http://schemas.openxmlformats.org/officeDocument/2006/relationships/image" Target="../media/image777.png"/><Relationship Id="rId13" Type="http://schemas.openxmlformats.org/officeDocument/2006/relationships/image" Target="../media/image771.png"/><Relationship Id="rId12" Type="http://schemas.openxmlformats.org/officeDocument/2006/relationships/image" Target="../media/image775.png"/><Relationship Id="rId15" Type="http://schemas.openxmlformats.org/officeDocument/2006/relationships/image" Target="../media/image772.png"/><Relationship Id="rId14" Type="http://schemas.openxmlformats.org/officeDocument/2006/relationships/image" Target="../media/image773.png"/><Relationship Id="rId17" Type="http://schemas.openxmlformats.org/officeDocument/2006/relationships/image" Target="../media/image807.png"/><Relationship Id="rId16" Type="http://schemas.openxmlformats.org/officeDocument/2006/relationships/image" Target="../media/image783.png"/><Relationship Id="rId19" Type="http://schemas.openxmlformats.org/officeDocument/2006/relationships/image" Target="../media/image780.png"/><Relationship Id="rId18" Type="http://schemas.openxmlformats.org/officeDocument/2006/relationships/image" Target="../media/image808.png"/><Relationship Id="rId84" Type="http://schemas.openxmlformats.org/officeDocument/2006/relationships/image" Target="../media/image895.png"/><Relationship Id="rId83" Type="http://schemas.openxmlformats.org/officeDocument/2006/relationships/image" Target="../media/image834.png"/><Relationship Id="rId86" Type="http://schemas.openxmlformats.org/officeDocument/2006/relationships/image" Target="../media/image844.png"/><Relationship Id="rId85" Type="http://schemas.openxmlformats.org/officeDocument/2006/relationships/image" Target="../media/image839.png"/><Relationship Id="rId88" Type="http://schemas.openxmlformats.org/officeDocument/2006/relationships/image" Target="../media/image875.png"/><Relationship Id="rId87" Type="http://schemas.openxmlformats.org/officeDocument/2006/relationships/image" Target="../media/image847.png"/><Relationship Id="rId89" Type="http://schemas.openxmlformats.org/officeDocument/2006/relationships/image" Target="../media/image849.png"/><Relationship Id="rId80" Type="http://schemas.openxmlformats.org/officeDocument/2006/relationships/image" Target="../media/image840.png"/><Relationship Id="rId82" Type="http://schemas.openxmlformats.org/officeDocument/2006/relationships/image" Target="../media/image460.png"/><Relationship Id="rId81" Type="http://schemas.openxmlformats.org/officeDocument/2006/relationships/image" Target="../media/image876.png"/><Relationship Id="rId73" Type="http://schemas.openxmlformats.org/officeDocument/2006/relationships/image" Target="../media/image851.png"/><Relationship Id="rId72" Type="http://schemas.openxmlformats.org/officeDocument/2006/relationships/image" Target="../media/image829.png"/><Relationship Id="rId75" Type="http://schemas.openxmlformats.org/officeDocument/2006/relationships/image" Target="../media/image845.png"/><Relationship Id="rId74" Type="http://schemas.openxmlformats.org/officeDocument/2006/relationships/image" Target="../media/image846.png"/><Relationship Id="rId77" Type="http://schemas.openxmlformats.org/officeDocument/2006/relationships/image" Target="../media/image831.png"/><Relationship Id="rId76" Type="http://schemas.openxmlformats.org/officeDocument/2006/relationships/image" Target="../media/image833.png"/><Relationship Id="rId79" Type="http://schemas.openxmlformats.org/officeDocument/2006/relationships/image" Target="../media/image835.png"/><Relationship Id="rId78" Type="http://schemas.openxmlformats.org/officeDocument/2006/relationships/image" Target="../media/image843.png"/><Relationship Id="rId71" Type="http://schemas.openxmlformats.org/officeDocument/2006/relationships/image" Target="../media/image827.png"/><Relationship Id="rId70" Type="http://schemas.openxmlformats.org/officeDocument/2006/relationships/image" Target="../media/image842.png"/><Relationship Id="rId62" Type="http://schemas.openxmlformats.org/officeDocument/2006/relationships/image" Target="../media/image820.png"/><Relationship Id="rId61" Type="http://schemas.openxmlformats.org/officeDocument/2006/relationships/image" Target="../media/image848.png"/><Relationship Id="rId64" Type="http://schemas.openxmlformats.org/officeDocument/2006/relationships/image" Target="../media/image825.png"/><Relationship Id="rId63" Type="http://schemas.openxmlformats.org/officeDocument/2006/relationships/image" Target="../media/image821.png"/><Relationship Id="rId66" Type="http://schemas.openxmlformats.org/officeDocument/2006/relationships/image" Target="../media/image828.png"/><Relationship Id="rId65" Type="http://schemas.openxmlformats.org/officeDocument/2006/relationships/image" Target="../media/image854.png"/><Relationship Id="rId68" Type="http://schemas.openxmlformats.org/officeDocument/2006/relationships/image" Target="../media/image836.png"/><Relationship Id="rId67" Type="http://schemas.openxmlformats.org/officeDocument/2006/relationships/image" Target="../media/image841.png"/><Relationship Id="rId60" Type="http://schemas.openxmlformats.org/officeDocument/2006/relationships/image" Target="../media/image824.png"/><Relationship Id="rId69" Type="http://schemas.openxmlformats.org/officeDocument/2006/relationships/image" Target="../media/image837.png"/><Relationship Id="rId51" Type="http://schemas.openxmlformats.org/officeDocument/2006/relationships/image" Target="../media/image812.png"/><Relationship Id="rId50" Type="http://schemas.openxmlformats.org/officeDocument/2006/relationships/image" Target="../media/image816.png"/><Relationship Id="rId53" Type="http://schemas.openxmlformats.org/officeDocument/2006/relationships/image" Target="../media/image813.png"/><Relationship Id="rId52" Type="http://schemas.openxmlformats.org/officeDocument/2006/relationships/image" Target="../media/image814.png"/><Relationship Id="rId55" Type="http://schemas.openxmlformats.org/officeDocument/2006/relationships/image" Target="../media/image822.png"/><Relationship Id="rId54" Type="http://schemas.openxmlformats.org/officeDocument/2006/relationships/image" Target="../media/image818.png"/><Relationship Id="rId57" Type="http://schemas.openxmlformats.org/officeDocument/2006/relationships/image" Target="../media/image826.png"/><Relationship Id="rId56" Type="http://schemas.openxmlformats.org/officeDocument/2006/relationships/image" Target="../media/image823.png"/><Relationship Id="rId59" Type="http://schemas.openxmlformats.org/officeDocument/2006/relationships/image" Target="../media/image819.png"/><Relationship Id="rId58" Type="http://schemas.openxmlformats.org/officeDocument/2006/relationships/image" Target="../media/image830.png"/><Relationship Id="rId107" Type="http://schemas.openxmlformats.org/officeDocument/2006/relationships/image" Target="../media/image867.png"/><Relationship Id="rId228" Type="http://schemas.openxmlformats.org/officeDocument/2006/relationships/image" Target="../media/image1024.png"/><Relationship Id="rId106" Type="http://schemas.openxmlformats.org/officeDocument/2006/relationships/image" Target="../media/image874.png"/><Relationship Id="rId227" Type="http://schemas.openxmlformats.org/officeDocument/2006/relationships/image" Target="../media/image1030.png"/><Relationship Id="rId105" Type="http://schemas.openxmlformats.org/officeDocument/2006/relationships/image" Target="../media/image865.png"/><Relationship Id="rId226" Type="http://schemas.openxmlformats.org/officeDocument/2006/relationships/image" Target="../media/image1022.png"/><Relationship Id="rId104" Type="http://schemas.openxmlformats.org/officeDocument/2006/relationships/image" Target="../media/image866.png"/><Relationship Id="rId225" Type="http://schemas.openxmlformats.org/officeDocument/2006/relationships/image" Target="../media/image1025.png"/><Relationship Id="rId109" Type="http://schemas.openxmlformats.org/officeDocument/2006/relationships/image" Target="../media/image873.png"/><Relationship Id="rId108" Type="http://schemas.openxmlformats.org/officeDocument/2006/relationships/image" Target="../media/image872.png"/><Relationship Id="rId229" Type="http://schemas.openxmlformats.org/officeDocument/2006/relationships/image" Target="../media/image1048.png"/><Relationship Id="rId220" Type="http://schemas.openxmlformats.org/officeDocument/2006/relationships/image" Target="../media/image1040.png"/><Relationship Id="rId103" Type="http://schemas.openxmlformats.org/officeDocument/2006/relationships/image" Target="../media/image863.png"/><Relationship Id="rId224" Type="http://schemas.openxmlformats.org/officeDocument/2006/relationships/image" Target="../media/image1027.png"/><Relationship Id="rId102" Type="http://schemas.openxmlformats.org/officeDocument/2006/relationships/image" Target="../media/image878.png"/><Relationship Id="rId223" Type="http://schemas.openxmlformats.org/officeDocument/2006/relationships/image" Target="../media/image1052.png"/><Relationship Id="rId101" Type="http://schemas.openxmlformats.org/officeDocument/2006/relationships/image" Target="../media/image864.png"/><Relationship Id="rId222" Type="http://schemas.openxmlformats.org/officeDocument/2006/relationships/image" Target="../media/image1023.png"/><Relationship Id="rId100" Type="http://schemas.openxmlformats.org/officeDocument/2006/relationships/image" Target="../media/image861.png"/><Relationship Id="rId221" Type="http://schemas.openxmlformats.org/officeDocument/2006/relationships/image" Target="../media/image1021.png"/><Relationship Id="rId217" Type="http://schemas.openxmlformats.org/officeDocument/2006/relationships/image" Target="../media/image1018.png"/><Relationship Id="rId216" Type="http://schemas.openxmlformats.org/officeDocument/2006/relationships/image" Target="../media/image1013.png"/><Relationship Id="rId215" Type="http://schemas.openxmlformats.org/officeDocument/2006/relationships/image" Target="../media/image1019.png"/><Relationship Id="rId214" Type="http://schemas.openxmlformats.org/officeDocument/2006/relationships/image" Target="../media/image1042.png"/><Relationship Id="rId219" Type="http://schemas.openxmlformats.org/officeDocument/2006/relationships/image" Target="../media/image1016.png"/><Relationship Id="rId218" Type="http://schemas.openxmlformats.org/officeDocument/2006/relationships/image" Target="../media/image1020.png"/><Relationship Id="rId213" Type="http://schemas.openxmlformats.org/officeDocument/2006/relationships/image" Target="../media/image1015.png"/><Relationship Id="rId212" Type="http://schemas.openxmlformats.org/officeDocument/2006/relationships/image" Target="../media/image1012.png"/><Relationship Id="rId211" Type="http://schemas.openxmlformats.org/officeDocument/2006/relationships/image" Target="../media/image1011.png"/><Relationship Id="rId210" Type="http://schemas.openxmlformats.org/officeDocument/2006/relationships/image" Target="../media/image1014.png"/><Relationship Id="rId129" Type="http://schemas.openxmlformats.org/officeDocument/2006/relationships/image" Target="../media/image896.png"/><Relationship Id="rId128" Type="http://schemas.openxmlformats.org/officeDocument/2006/relationships/image" Target="../media/image893.png"/><Relationship Id="rId249" Type="http://schemas.openxmlformats.org/officeDocument/2006/relationships/image" Target="../media/image455.png"/><Relationship Id="rId127" Type="http://schemas.openxmlformats.org/officeDocument/2006/relationships/image" Target="../media/image886.png"/><Relationship Id="rId248" Type="http://schemas.openxmlformats.org/officeDocument/2006/relationships/image" Target="../media/image1050.png"/><Relationship Id="rId126" Type="http://schemas.openxmlformats.org/officeDocument/2006/relationships/image" Target="../media/image901.png"/><Relationship Id="rId247" Type="http://schemas.openxmlformats.org/officeDocument/2006/relationships/image" Target="../media/image1103.png"/><Relationship Id="rId121" Type="http://schemas.openxmlformats.org/officeDocument/2006/relationships/image" Target="../media/image888.png"/><Relationship Id="rId242" Type="http://schemas.openxmlformats.org/officeDocument/2006/relationships/image" Target="../media/image1056.png"/><Relationship Id="rId120" Type="http://schemas.openxmlformats.org/officeDocument/2006/relationships/image" Target="../media/image882.png"/><Relationship Id="rId241" Type="http://schemas.openxmlformats.org/officeDocument/2006/relationships/image" Target="../media/image1077.png"/><Relationship Id="rId240" Type="http://schemas.openxmlformats.org/officeDocument/2006/relationships/image" Target="../media/image1044.png"/><Relationship Id="rId125" Type="http://schemas.openxmlformats.org/officeDocument/2006/relationships/image" Target="../media/image889.png"/><Relationship Id="rId246" Type="http://schemas.openxmlformats.org/officeDocument/2006/relationships/image" Target="../media/image1059.png"/><Relationship Id="rId124" Type="http://schemas.openxmlformats.org/officeDocument/2006/relationships/image" Target="../media/image885.png"/><Relationship Id="rId245" Type="http://schemas.openxmlformats.org/officeDocument/2006/relationships/image" Target="../media/image1058.png"/><Relationship Id="rId123" Type="http://schemas.openxmlformats.org/officeDocument/2006/relationships/image" Target="../media/image883.png"/><Relationship Id="rId244" Type="http://schemas.openxmlformats.org/officeDocument/2006/relationships/image" Target="../media/image1051.png"/><Relationship Id="rId122" Type="http://schemas.openxmlformats.org/officeDocument/2006/relationships/image" Target="../media/image884.png"/><Relationship Id="rId243" Type="http://schemas.openxmlformats.org/officeDocument/2006/relationships/image" Target="../media/image1041.png"/><Relationship Id="rId95" Type="http://schemas.openxmlformats.org/officeDocument/2006/relationships/image" Target="../media/image856.png"/><Relationship Id="rId94" Type="http://schemas.openxmlformats.org/officeDocument/2006/relationships/image" Target="../media/image852.png"/><Relationship Id="rId97" Type="http://schemas.openxmlformats.org/officeDocument/2006/relationships/image" Target="../media/image858.png"/><Relationship Id="rId96" Type="http://schemas.openxmlformats.org/officeDocument/2006/relationships/image" Target="../media/image853.png"/><Relationship Id="rId99" Type="http://schemas.openxmlformats.org/officeDocument/2006/relationships/image" Target="../media/image862.png"/><Relationship Id="rId98" Type="http://schemas.openxmlformats.org/officeDocument/2006/relationships/image" Target="../media/image860.png"/><Relationship Id="rId91" Type="http://schemas.openxmlformats.org/officeDocument/2006/relationships/image" Target="../media/image857.png"/><Relationship Id="rId90" Type="http://schemas.openxmlformats.org/officeDocument/2006/relationships/image" Target="../media/image850.png"/><Relationship Id="rId93" Type="http://schemas.openxmlformats.org/officeDocument/2006/relationships/image" Target="../media/image855.png"/><Relationship Id="rId92" Type="http://schemas.openxmlformats.org/officeDocument/2006/relationships/image" Target="../media/image859.png"/><Relationship Id="rId118" Type="http://schemas.openxmlformats.org/officeDocument/2006/relationships/image" Target="../media/image879.png"/><Relationship Id="rId239" Type="http://schemas.openxmlformats.org/officeDocument/2006/relationships/image" Target="../media/image1038.png"/><Relationship Id="rId117" Type="http://schemas.openxmlformats.org/officeDocument/2006/relationships/image" Target="../media/image877.png"/><Relationship Id="rId238" Type="http://schemas.openxmlformats.org/officeDocument/2006/relationships/image" Target="../media/image1037.png"/><Relationship Id="rId116" Type="http://schemas.openxmlformats.org/officeDocument/2006/relationships/image" Target="../media/image880.png"/><Relationship Id="rId237" Type="http://schemas.openxmlformats.org/officeDocument/2006/relationships/image" Target="../media/image1034.png"/><Relationship Id="rId115" Type="http://schemas.openxmlformats.org/officeDocument/2006/relationships/image" Target="../media/image881.png"/><Relationship Id="rId236" Type="http://schemas.openxmlformats.org/officeDocument/2006/relationships/image" Target="../media/image1031.png"/><Relationship Id="rId119" Type="http://schemas.openxmlformats.org/officeDocument/2006/relationships/image" Target="../media/image903.png"/><Relationship Id="rId110" Type="http://schemas.openxmlformats.org/officeDocument/2006/relationships/image" Target="../media/image868.png"/><Relationship Id="rId231" Type="http://schemas.openxmlformats.org/officeDocument/2006/relationships/image" Target="../media/image1029.png"/><Relationship Id="rId230" Type="http://schemas.openxmlformats.org/officeDocument/2006/relationships/image" Target="../media/image1028.png"/><Relationship Id="rId114" Type="http://schemas.openxmlformats.org/officeDocument/2006/relationships/image" Target="../media/image892.png"/><Relationship Id="rId235" Type="http://schemas.openxmlformats.org/officeDocument/2006/relationships/image" Target="../media/image1035.png"/><Relationship Id="rId113" Type="http://schemas.openxmlformats.org/officeDocument/2006/relationships/image" Target="../media/image871.png"/><Relationship Id="rId234" Type="http://schemas.openxmlformats.org/officeDocument/2006/relationships/image" Target="../media/image1039.png"/><Relationship Id="rId112" Type="http://schemas.openxmlformats.org/officeDocument/2006/relationships/image" Target="../media/image870.png"/><Relationship Id="rId233" Type="http://schemas.openxmlformats.org/officeDocument/2006/relationships/image" Target="../media/image1032.png"/><Relationship Id="rId111" Type="http://schemas.openxmlformats.org/officeDocument/2006/relationships/image" Target="../media/image869.png"/><Relationship Id="rId232" Type="http://schemas.openxmlformats.org/officeDocument/2006/relationships/image" Target="../media/image1036.png"/><Relationship Id="rId305" Type="http://schemas.openxmlformats.org/officeDocument/2006/relationships/image" Target="../media/image513.png"/><Relationship Id="rId304" Type="http://schemas.openxmlformats.org/officeDocument/2006/relationships/image" Target="../media/image1118.png"/><Relationship Id="rId303" Type="http://schemas.openxmlformats.org/officeDocument/2006/relationships/image" Target="../media/image511.png"/><Relationship Id="rId302" Type="http://schemas.openxmlformats.org/officeDocument/2006/relationships/image" Target="../media/image507.png"/><Relationship Id="rId309" Type="http://schemas.openxmlformats.org/officeDocument/2006/relationships/image" Target="../media/image519.png"/><Relationship Id="rId308" Type="http://schemas.openxmlformats.org/officeDocument/2006/relationships/image" Target="../media/image516.png"/><Relationship Id="rId307" Type="http://schemas.openxmlformats.org/officeDocument/2006/relationships/image" Target="../media/image1108.png"/><Relationship Id="rId306" Type="http://schemas.openxmlformats.org/officeDocument/2006/relationships/image" Target="../media/image517.png"/><Relationship Id="rId301" Type="http://schemas.openxmlformats.org/officeDocument/2006/relationships/image" Target="../media/image509.png"/><Relationship Id="rId300" Type="http://schemas.openxmlformats.org/officeDocument/2006/relationships/image" Target="../media/image1141.png"/><Relationship Id="rId206" Type="http://schemas.openxmlformats.org/officeDocument/2006/relationships/image" Target="../media/image1001.png"/><Relationship Id="rId327" Type="http://schemas.openxmlformats.org/officeDocument/2006/relationships/image" Target="../media/image578.png"/><Relationship Id="rId205" Type="http://schemas.openxmlformats.org/officeDocument/2006/relationships/image" Target="../media/image1002.png"/><Relationship Id="rId326" Type="http://schemas.openxmlformats.org/officeDocument/2006/relationships/image" Target="../media/image539.png"/><Relationship Id="rId204" Type="http://schemas.openxmlformats.org/officeDocument/2006/relationships/image" Target="../media/image1026.png"/><Relationship Id="rId325" Type="http://schemas.openxmlformats.org/officeDocument/2006/relationships/image" Target="../media/image532.png"/><Relationship Id="rId203" Type="http://schemas.openxmlformats.org/officeDocument/2006/relationships/image" Target="../media/image1005.png"/><Relationship Id="rId324" Type="http://schemas.openxmlformats.org/officeDocument/2006/relationships/image" Target="../media/image528.png"/><Relationship Id="rId209" Type="http://schemas.openxmlformats.org/officeDocument/2006/relationships/image" Target="../media/image1008.png"/><Relationship Id="rId208" Type="http://schemas.openxmlformats.org/officeDocument/2006/relationships/image" Target="../media/image1010.png"/><Relationship Id="rId207" Type="http://schemas.openxmlformats.org/officeDocument/2006/relationships/image" Target="../media/image1009.png"/><Relationship Id="rId328" Type="http://schemas.openxmlformats.org/officeDocument/2006/relationships/image" Target="../media/image1144.png"/><Relationship Id="rId202" Type="http://schemas.openxmlformats.org/officeDocument/2006/relationships/image" Target="../media/image1000.png"/><Relationship Id="rId323" Type="http://schemas.openxmlformats.org/officeDocument/2006/relationships/image" Target="../media/image531.png"/><Relationship Id="rId201" Type="http://schemas.openxmlformats.org/officeDocument/2006/relationships/image" Target="../media/image1004.png"/><Relationship Id="rId322" Type="http://schemas.openxmlformats.org/officeDocument/2006/relationships/image" Target="../media/image538.png"/><Relationship Id="rId200" Type="http://schemas.openxmlformats.org/officeDocument/2006/relationships/image" Target="../media/image1136.png"/><Relationship Id="rId321" Type="http://schemas.openxmlformats.org/officeDocument/2006/relationships/image" Target="../media/image515.png"/><Relationship Id="rId320" Type="http://schemas.openxmlformats.org/officeDocument/2006/relationships/image" Target="../media/image521.png"/><Relationship Id="rId316" Type="http://schemas.openxmlformats.org/officeDocument/2006/relationships/image" Target="../media/image523.png"/><Relationship Id="rId315" Type="http://schemas.openxmlformats.org/officeDocument/2006/relationships/image" Target="../media/image540.png"/><Relationship Id="rId314" Type="http://schemas.openxmlformats.org/officeDocument/2006/relationships/image" Target="../media/image554.png"/><Relationship Id="rId313" Type="http://schemas.openxmlformats.org/officeDocument/2006/relationships/image" Target="../media/image536.png"/><Relationship Id="rId319" Type="http://schemas.openxmlformats.org/officeDocument/2006/relationships/image" Target="../media/image535.png"/><Relationship Id="rId318" Type="http://schemas.openxmlformats.org/officeDocument/2006/relationships/image" Target="../media/image514.png"/><Relationship Id="rId317" Type="http://schemas.openxmlformats.org/officeDocument/2006/relationships/image" Target="../media/image518.png"/><Relationship Id="rId312" Type="http://schemas.openxmlformats.org/officeDocument/2006/relationships/image" Target="../media/image529.png"/><Relationship Id="rId311" Type="http://schemas.openxmlformats.org/officeDocument/2006/relationships/image" Target="../media/image524.png"/><Relationship Id="rId310" Type="http://schemas.openxmlformats.org/officeDocument/2006/relationships/image" Target="../media/image512.png"/></Relationships>
</file>

<file path=ppt/slides/_rels/slide4.xml.rels><?xml version="1.0" encoding="UTF-8" standalone="yes"?><Relationships xmlns="http://schemas.openxmlformats.org/package/2006/relationships"><Relationship Id="rId190" Type="http://schemas.openxmlformats.org/officeDocument/2006/relationships/image" Target="../media/image1319.png"/><Relationship Id="rId194" Type="http://schemas.openxmlformats.org/officeDocument/2006/relationships/image" Target="../media/image1326.png"/><Relationship Id="rId193" Type="http://schemas.openxmlformats.org/officeDocument/2006/relationships/image" Target="../media/image1320.png"/><Relationship Id="rId192" Type="http://schemas.openxmlformats.org/officeDocument/2006/relationships/image" Target="../media/image1354.png"/><Relationship Id="rId191" Type="http://schemas.openxmlformats.org/officeDocument/2006/relationships/image" Target="../media/image1318.png"/><Relationship Id="rId187" Type="http://schemas.openxmlformats.org/officeDocument/2006/relationships/image" Target="../media/image1316.png"/><Relationship Id="rId186" Type="http://schemas.openxmlformats.org/officeDocument/2006/relationships/image" Target="../media/image1313.png"/><Relationship Id="rId185" Type="http://schemas.openxmlformats.org/officeDocument/2006/relationships/image" Target="../media/image1306.png"/><Relationship Id="rId184" Type="http://schemas.openxmlformats.org/officeDocument/2006/relationships/image" Target="../media/image1314.png"/><Relationship Id="rId189" Type="http://schemas.openxmlformats.org/officeDocument/2006/relationships/image" Target="../media/image1315.png"/><Relationship Id="rId188" Type="http://schemas.openxmlformats.org/officeDocument/2006/relationships/image" Target="../media/image1311.png"/><Relationship Id="rId183" Type="http://schemas.openxmlformats.org/officeDocument/2006/relationships/image" Target="../media/image1304.png"/><Relationship Id="rId182" Type="http://schemas.openxmlformats.org/officeDocument/2006/relationships/image" Target="../media/image1310.png"/><Relationship Id="rId181" Type="http://schemas.openxmlformats.org/officeDocument/2006/relationships/image" Target="../media/image1303.png"/><Relationship Id="rId180" Type="http://schemas.openxmlformats.org/officeDocument/2006/relationships/image" Target="../media/image1307.png"/><Relationship Id="rId176" Type="http://schemas.openxmlformats.org/officeDocument/2006/relationships/image" Target="../media/image1300.png"/><Relationship Id="rId297" Type="http://schemas.openxmlformats.org/officeDocument/2006/relationships/image" Target="../media/image1420.png"/><Relationship Id="rId175" Type="http://schemas.openxmlformats.org/officeDocument/2006/relationships/image" Target="../media/image1302.png"/><Relationship Id="rId296" Type="http://schemas.openxmlformats.org/officeDocument/2006/relationships/image" Target="../media/image1419.png"/><Relationship Id="rId174" Type="http://schemas.openxmlformats.org/officeDocument/2006/relationships/image" Target="../media/image1299.png"/><Relationship Id="rId295" Type="http://schemas.openxmlformats.org/officeDocument/2006/relationships/image" Target="../media/image1423.png"/><Relationship Id="rId173" Type="http://schemas.openxmlformats.org/officeDocument/2006/relationships/image" Target="../media/image1312.png"/><Relationship Id="rId294" Type="http://schemas.openxmlformats.org/officeDocument/2006/relationships/image" Target="../media/image1424.png"/><Relationship Id="rId179" Type="http://schemas.openxmlformats.org/officeDocument/2006/relationships/image" Target="../media/image1301.png"/><Relationship Id="rId178" Type="http://schemas.openxmlformats.org/officeDocument/2006/relationships/image" Target="../media/image1317.png"/><Relationship Id="rId299" Type="http://schemas.openxmlformats.org/officeDocument/2006/relationships/image" Target="../media/image1437.png"/><Relationship Id="rId177" Type="http://schemas.openxmlformats.org/officeDocument/2006/relationships/image" Target="../media/image1342.png"/><Relationship Id="rId298" Type="http://schemas.openxmlformats.org/officeDocument/2006/relationships/image" Target="../media/image1421.png"/><Relationship Id="rId198" Type="http://schemas.openxmlformats.org/officeDocument/2006/relationships/image" Target="../media/image1327.png"/><Relationship Id="rId197" Type="http://schemas.openxmlformats.org/officeDocument/2006/relationships/image" Target="../media/image1329.png"/><Relationship Id="rId196" Type="http://schemas.openxmlformats.org/officeDocument/2006/relationships/image" Target="../media/image1321.png"/><Relationship Id="rId195" Type="http://schemas.openxmlformats.org/officeDocument/2006/relationships/image" Target="../media/image1322.png"/><Relationship Id="rId199" Type="http://schemas.openxmlformats.org/officeDocument/2006/relationships/image" Target="../media/image1325.png"/><Relationship Id="rId150" Type="http://schemas.openxmlformats.org/officeDocument/2006/relationships/image" Target="../media/image1323.png"/><Relationship Id="rId271" Type="http://schemas.openxmlformats.org/officeDocument/2006/relationships/image" Target="../media/image1407.png"/><Relationship Id="rId392" Type="http://schemas.openxmlformats.org/officeDocument/2006/relationships/image" Target="../media/image1518.png"/><Relationship Id="rId270" Type="http://schemas.openxmlformats.org/officeDocument/2006/relationships/image" Target="../media/image1394.png"/><Relationship Id="rId391" Type="http://schemas.openxmlformats.org/officeDocument/2006/relationships/image" Target="../media/image1511.png"/><Relationship Id="rId390" Type="http://schemas.openxmlformats.org/officeDocument/2006/relationships/image" Target="../media/image15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149" Type="http://schemas.openxmlformats.org/officeDocument/2006/relationships/image" Target="../media/image1276.png"/><Relationship Id="rId4" Type="http://schemas.openxmlformats.org/officeDocument/2006/relationships/image" Target="../media/image1134.png"/><Relationship Id="rId148" Type="http://schemas.openxmlformats.org/officeDocument/2006/relationships/image" Target="../media/image1283.png"/><Relationship Id="rId269" Type="http://schemas.openxmlformats.org/officeDocument/2006/relationships/image" Target="../media/image1398.png"/><Relationship Id="rId9" Type="http://schemas.openxmlformats.org/officeDocument/2006/relationships/image" Target="../media/image1131.png"/><Relationship Id="rId143" Type="http://schemas.openxmlformats.org/officeDocument/2006/relationships/image" Target="../media/image1279.png"/><Relationship Id="rId264" Type="http://schemas.openxmlformats.org/officeDocument/2006/relationships/image" Target="../media/image1395.png"/><Relationship Id="rId385" Type="http://schemas.openxmlformats.org/officeDocument/2006/relationships/image" Target="../media/image1509.png"/><Relationship Id="rId142" Type="http://schemas.openxmlformats.org/officeDocument/2006/relationships/image" Target="../media/image1262.png"/><Relationship Id="rId263" Type="http://schemas.openxmlformats.org/officeDocument/2006/relationships/image" Target="../media/image1387.png"/><Relationship Id="rId384" Type="http://schemas.openxmlformats.org/officeDocument/2006/relationships/image" Target="../media/image1582.png"/><Relationship Id="rId141" Type="http://schemas.openxmlformats.org/officeDocument/2006/relationships/image" Target="../media/image1264.png"/><Relationship Id="rId262" Type="http://schemas.openxmlformats.org/officeDocument/2006/relationships/image" Target="../media/image1384.png"/><Relationship Id="rId383" Type="http://schemas.openxmlformats.org/officeDocument/2006/relationships/image" Target="../media/image1538.png"/><Relationship Id="rId140" Type="http://schemas.openxmlformats.org/officeDocument/2006/relationships/image" Target="../media/image1266.png"/><Relationship Id="rId261" Type="http://schemas.openxmlformats.org/officeDocument/2006/relationships/image" Target="../media/image1403.png"/><Relationship Id="rId382" Type="http://schemas.openxmlformats.org/officeDocument/2006/relationships/image" Target="../media/image1546.png"/><Relationship Id="rId5" Type="http://schemas.openxmlformats.org/officeDocument/2006/relationships/image" Target="../media/image1139.png"/><Relationship Id="rId147" Type="http://schemas.openxmlformats.org/officeDocument/2006/relationships/image" Target="../media/image1268.png"/><Relationship Id="rId268" Type="http://schemas.openxmlformats.org/officeDocument/2006/relationships/image" Target="../media/image1411.png"/><Relationship Id="rId389" Type="http://schemas.openxmlformats.org/officeDocument/2006/relationships/image" Target="../media/image1524.png"/><Relationship Id="rId6" Type="http://schemas.openxmlformats.org/officeDocument/2006/relationships/image" Target="../media/image1133.png"/><Relationship Id="rId146" Type="http://schemas.openxmlformats.org/officeDocument/2006/relationships/image" Target="../media/image1292.png"/><Relationship Id="rId267" Type="http://schemas.openxmlformats.org/officeDocument/2006/relationships/image" Target="../media/image1392.png"/><Relationship Id="rId388" Type="http://schemas.openxmlformats.org/officeDocument/2006/relationships/image" Target="../media/image1512.png"/><Relationship Id="rId7" Type="http://schemas.openxmlformats.org/officeDocument/2006/relationships/image" Target="../media/image1135.png"/><Relationship Id="rId145" Type="http://schemas.openxmlformats.org/officeDocument/2006/relationships/image" Target="../media/image1269.png"/><Relationship Id="rId266" Type="http://schemas.openxmlformats.org/officeDocument/2006/relationships/image" Target="../media/image1393.png"/><Relationship Id="rId387" Type="http://schemas.openxmlformats.org/officeDocument/2006/relationships/image" Target="../media/image1531.png"/><Relationship Id="rId8" Type="http://schemas.openxmlformats.org/officeDocument/2006/relationships/image" Target="../media/image1130.png"/><Relationship Id="rId144" Type="http://schemas.openxmlformats.org/officeDocument/2006/relationships/image" Target="../media/image1272.png"/><Relationship Id="rId265" Type="http://schemas.openxmlformats.org/officeDocument/2006/relationships/image" Target="../media/image1390.png"/><Relationship Id="rId386" Type="http://schemas.openxmlformats.org/officeDocument/2006/relationships/image" Target="../media/image1537.png"/><Relationship Id="rId260" Type="http://schemas.openxmlformats.org/officeDocument/2006/relationships/image" Target="../media/image1391.png"/><Relationship Id="rId381" Type="http://schemas.openxmlformats.org/officeDocument/2006/relationships/image" Target="../media/image1517.png"/><Relationship Id="rId380" Type="http://schemas.openxmlformats.org/officeDocument/2006/relationships/image" Target="../media/image1506.png"/><Relationship Id="rId139" Type="http://schemas.openxmlformats.org/officeDocument/2006/relationships/image" Target="../media/image1270.png"/><Relationship Id="rId138" Type="http://schemas.openxmlformats.org/officeDocument/2006/relationships/image" Target="../media/image1265.png"/><Relationship Id="rId259" Type="http://schemas.openxmlformats.org/officeDocument/2006/relationships/image" Target="../media/image1399.png"/><Relationship Id="rId137" Type="http://schemas.openxmlformats.org/officeDocument/2006/relationships/image" Target="../media/image1305.png"/><Relationship Id="rId258" Type="http://schemas.openxmlformats.org/officeDocument/2006/relationships/image" Target="../media/image1389.png"/><Relationship Id="rId379" Type="http://schemas.openxmlformats.org/officeDocument/2006/relationships/image" Target="../media/image1519.png"/><Relationship Id="rId132" Type="http://schemas.openxmlformats.org/officeDocument/2006/relationships/image" Target="../media/image1258.png"/><Relationship Id="rId253" Type="http://schemas.openxmlformats.org/officeDocument/2006/relationships/image" Target="../media/image1381.png"/><Relationship Id="rId374" Type="http://schemas.openxmlformats.org/officeDocument/2006/relationships/image" Target="../media/image1507.png"/><Relationship Id="rId495" Type="http://schemas.openxmlformats.org/officeDocument/2006/relationships/image" Target="../media/image1617.png"/><Relationship Id="rId131" Type="http://schemas.openxmlformats.org/officeDocument/2006/relationships/image" Target="../media/image1257.png"/><Relationship Id="rId252" Type="http://schemas.openxmlformats.org/officeDocument/2006/relationships/image" Target="../media/image1377.png"/><Relationship Id="rId373" Type="http://schemas.openxmlformats.org/officeDocument/2006/relationships/image" Target="../media/image1494.png"/><Relationship Id="rId494" Type="http://schemas.openxmlformats.org/officeDocument/2006/relationships/image" Target="../media/image1616.png"/><Relationship Id="rId130" Type="http://schemas.openxmlformats.org/officeDocument/2006/relationships/image" Target="../media/image1261.png"/><Relationship Id="rId251" Type="http://schemas.openxmlformats.org/officeDocument/2006/relationships/image" Target="../media/image1376.png"/><Relationship Id="rId372" Type="http://schemas.openxmlformats.org/officeDocument/2006/relationships/image" Target="../media/image1497.png"/><Relationship Id="rId493" Type="http://schemas.openxmlformats.org/officeDocument/2006/relationships/image" Target="../media/image1626.png"/><Relationship Id="rId250" Type="http://schemas.openxmlformats.org/officeDocument/2006/relationships/image" Target="../media/image1374.png"/><Relationship Id="rId371" Type="http://schemas.openxmlformats.org/officeDocument/2006/relationships/image" Target="../media/image1499.png"/><Relationship Id="rId492" Type="http://schemas.openxmlformats.org/officeDocument/2006/relationships/image" Target="../media/image1620.png"/><Relationship Id="rId136" Type="http://schemas.openxmlformats.org/officeDocument/2006/relationships/image" Target="../media/image1267.png"/><Relationship Id="rId257" Type="http://schemas.openxmlformats.org/officeDocument/2006/relationships/image" Target="../media/image1382.png"/><Relationship Id="rId378" Type="http://schemas.openxmlformats.org/officeDocument/2006/relationships/image" Target="../media/image1501.png"/><Relationship Id="rId499" Type="http://schemas.openxmlformats.org/officeDocument/2006/relationships/image" Target="../media/image1625.png"/><Relationship Id="rId135" Type="http://schemas.openxmlformats.org/officeDocument/2006/relationships/image" Target="../media/image1274.png"/><Relationship Id="rId256" Type="http://schemas.openxmlformats.org/officeDocument/2006/relationships/image" Target="../media/image1388.png"/><Relationship Id="rId377" Type="http://schemas.openxmlformats.org/officeDocument/2006/relationships/image" Target="../media/image1505.png"/><Relationship Id="rId498" Type="http://schemas.openxmlformats.org/officeDocument/2006/relationships/image" Target="../media/image1624.png"/><Relationship Id="rId134" Type="http://schemas.openxmlformats.org/officeDocument/2006/relationships/image" Target="../media/image1263.png"/><Relationship Id="rId255" Type="http://schemas.openxmlformats.org/officeDocument/2006/relationships/image" Target="../media/image1379.png"/><Relationship Id="rId376" Type="http://schemas.openxmlformats.org/officeDocument/2006/relationships/image" Target="../media/image1500.png"/><Relationship Id="rId497" Type="http://schemas.openxmlformats.org/officeDocument/2006/relationships/image" Target="../media/image1618.png"/><Relationship Id="rId133" Type="http://schemas.openxmlformats.org/officeDocument/2006/relationships/image" Target="../media/image1256.png"/><Relationship Id="rId254" Type="http://schemas.openxmlformats.org/officeDocument/2006/relationships/image" Target="../media/image1383.png"/><Relationship Id="rId375" Type="http://schemas.openxmlformats.org/officeDocument/2006/relationships/image" Target="../media/image1496.png"/><Relationship Id="rId496" Type="http://schemas.openxmlformats.org/officeDocument/2006/relationships/image" Target="../media/image1639.png"/><Relationship Id="rId172" Type="http://schemas.openxmlformats.org/officeDocument/2006/relationships/image" Target="../media/image1296.png"/><Relationship Id="rId293" Type="http://schemas.openxmlformats.org/officeDocument/2006/relationships/image" Target="../media/image1450.png"/><Relationship Id="rId171" Type="http://schemas.openxmlformats.org/officeDocument/2006/relationships/image" Target="../media/image1385.png"/><Relationship Id="rId292" Type="http://schemas.openxmlformats.org/officeDocument/2006/relationships/image" Target="../media/image1416.png"/><Relationship Id="rId170" Type="http://schemas.openxmlformats.org/officeDocument/2006/relationships/image" Target="../media/image1298.png"/><Relationship Id="rId291" Type="http://schemas.openxmlformats.org/officeDocument/2006/relationships/image" Target="../media/image1422.png"/><Relationship Id="rId290" Type="http://schemas.openxmlformats.org/officeDocument/2006/relationships/image" Target="../media/image1429.png"/><Relationship Id="rId165" Type="http://schemas.openxmlformats.org/officeDocument/2006/relationships/image" Target="../media/image1286.png"/><Relationship Id="rId286" Type="http://schemas.openxmlformats.org/officeDocument/2006/relationships/image" Target="../media/image1412.png"/><Relationship Id="rId164" Type="http://schemas.openxmlformats.org/officeDocument/2006/relationships/image" Target="../media/image1289.png"/><Relationship Id="rId285" Type="http://schemas.openxmlformats.org/officeDocument/2006/relationships/image" Target="../media/image1409.png"/><Relationship Id="rId163" Type="http://schemas.openxmlformats.org/officeDocument/2006/relationships/image" Target="../media/image1290.png"/><Relationship Id="rId284" Type="http://schemas.openxmlformats.org/officeDocument/2006/relationships/image" Target="../media/image1405.png"/><Relationship Id="rId162" Type="http://schemas.openxmlformats.org/officeDocument/2006/relationships/image" Target="../media/image1308.png"/><Relationship Id="rId283" Type="http://schemas.openxmlformats.org/officeDocument/2006/relationships/image" Target="../media/image1435.png"/><Relationship Id="rId169" Type="http://schemas.openxmlformats.org/officeDocument/2006/relationships/image" Target="../media/image1295.png"/><Relationship Id="rId168" Type="http://schemas.openxmlformats.org/officeDocument/2006/relationships/image" Target="../media/image1294.png"/><Relationship Id="rId289" Type="http://schemas.openxmlformats.org/officeDocument/2006/relationships/image" Target="../media/image1418.png"/><Relationship Id="rId167" Type="http://schemas.openxmlformats.org/officeDocument/2006/relationships/image" Target="../media/image1293.png"/><Relationship Id="rId288" Type="http://schemas.openxmlformats.org/officeDocument/2006/relationships/image" Target="../media/image1413.png"/><Relationship Id="rId166" Type="http://schemas.openxmlformats.org/officeDocument/2006/relationships/image" Target="../media/image1291.png"/><Relationship Id="rId287" Type="http://schemas.openxmlformats.org/officeDocument/2006/relationships/image" Target="../media/image1415.png"/><Relationship Id="rId161" Type="http://schemas.openxmlformats.org/officeDocument/2006/relationships/image" Target="../media/image1288.png"/><Relationship Id="rId282" Type="http://schemas.openxmlformats.org/officeDocument/2006/relationships/image" Target="../media/image1406.png"/><Relationship Id="rId160" Type="http://schemas.openxmlformats.org/officeDocument/2006/relationships/image" Target="../media/image1297.png"/><Relationship Id="rId281" Type="http://schemas.openxmlformats.org/officeDocument/2006/relationships/image" Target="../media/image1428.png"/><Relationship Id="rId280" Type="http://schemas.openxmlformats.org/officeDocument/2006/relationships/image" Target="../media/image1486.png"/><Relationship Id="rId159" Type="http://schemas.openxmlformats.org/officeDocument/2006/relationships/image" Target="../media/image1285.png"/><Relationship Id="rId154" Type="http://schemas.openxmlformats.org/officeDocument/2006/relationships/image" Target="../media/image1275.png"/><Relationship Id="rId275" Type="http://schemas.openxmlformats.org/officeDocument/2006/relationships/image" Target="../media/image1400.png"/><Relationship Id="rId396" Type="http://schemas.openxmlformats.org/officeDocument/2006/relationships/image" Target="../media/image1521.png"/><Relationship Id="rId153" Type="http://schemas.openxmlformats.org/officeDocument/2006/relationships/image" Target="../media/image1277.png"/><Relationship Id="rId274" Type="http://schemas.openxmlformats.org/officeDocument/2006/relationships/image" Target="../media/image1397.png"/><Relationship Id="rId395" Type="http://schemas.openxmlformats.org/officeDocument/2006/relationships/image" Target="../media/image1515.png"/><Relationship Id="rId152" Type="http://schemas.openxmlformats.org/officeDocument/2006/relationships/image" Target="../media/image1278.png"/><Relationship Id="rId273" Type="http://schemas.openxmlformats.org/officeDocument/2006/relationships/image" Target="../media/image1417.png"/><Relationship Id="rId394" Type="http://schemas.openxmlformats.org/officeDocument/2006/relationships/image" Target="../media/image1520.png"/><Relationship Id="rId151" Type="http://schemas.openxmlformats.org/officeDocument/2006/relationships/image" Target="../media/image1280.png"/><Relationship Id="rId272" Type="http://schemas.openxmlformats.org/officeDocument/2006/relationships/image" Target="../media/image1396.png"/><Relationship Id="rId393" Type="http://schemas.openxmlformats.org/officeDocument/2006/relationships/image" Target="../media/image1516.png"/><Relationship Id="rId158" Type="http://schemas.openxmlformats.org/officeDocument/2006/relationships/image" Target="../media/image1287.png"/><Relationship Id="rId279" Type="http://schemas.openxmlformats.org/officeDocument/2006/relationships/image" Target="../media/image1408.png"/><Relationship Id="rId157" Type="http://schemas.openxmlformats.org/officeDocument/2006/relationships/image" Target="../media/image1284.png"/><Relationship Id="rId278" Type="http://schemas.openxmlformats.org/officeDocument/2006/relationships/image" Target="../media/image1410.png"/><Relationship Id="rId399" Type="http://schemas.openxmlformats.org/officeDocument/2006/relationships/image" Target="../media/image1552.png"/><Relationship Id="rId156" Type="http://schemas.openxmlformats.org/officeDocument/2006/relationships/image" Target="../media/image1282.png"/><Relationship Id="rId277" Type="http://schemas.openxmlformats.org/officeDocument/2006/relationships/image" Target="../media/image1404.png"/><Relationship Id="rId398" Type="http://schemas.openxmlformats.org/officeDocument/2006/relationships/image" Target="../media/image1525.png"/><Relationship Id="rId155" Type="http://schemas.openxmlformats.org/officeDocument/2006/relationships/image" Target="../media/image1309.png"/><Relationship Id="rId276" Type="http://schemas.openxmlformats.org/officeDocument/2006/relationships/image" Target="../media/image1402.png"/><Relationship Id="rId397" Type="http://schemas.openxmlformats.org/officeDocument/2006/relationships/image" Target="../media/image1522.png"/><Relationship Id="rId40" Type="http://schemas.openxmlformats.org/officeDocument/2006/relationships/image" Target="../media/image1167.png"/><Relationship Id="rId42" Type="http://schemas.openxmlformats.org/officeDocument/2006/relationships/image" Target="../media/image1175.png"/><Relationship Id="rId41" Type="http://schemas.openxmlformats.org/officeDocument/2006/relationships/image" Target="../media/image1168.png"/><Relationship Id="rId44" Type="http://schemas.openxmlformats.org/officeDocument/2006/relationships/image" Target="../media/image1190.png"/><Relationship Id="rId43" Type="http://schemas.openxmlformats.org/officeDocument/2006/relationships/image" Target="../media/image1178.png"/><Relationship Id="rId46" Type="http://schemas.openxmlformats.org/officeDocument/2006/relationships/image" Target="../media/image1169.png"/><Relationship Id="rId45" Type="http://schemas.openxmlformats.org/officeDocument/2006/relationships/image" Target="../media/image1171.png"/><Relationship Id="rId509" Type="http://schemas.openxmlformats.org/officeDocument/2006/relationships/image" Target="../media/image1665.png"/><Relationship Id="rId508" Type="http://schemas.openxmlformats.org/officeDocument/2006/relationships/image" Target="../media/image1643.png"/><Relationship Id="rId503" Type="http://schemas.openxmlformats.org/officeDocument/2006/relationships/image" Target="../media/image1628.png"/><Relationship Id="rId502" Type="http://schemas.openxmlformats.org/officeDocument/2006/relationships/image" Target="../media/image1627.png"/><Relationship Id="rId501" Type="http://schemas.openxmlformats.org/officeDocument/2006/relationships/image" Target="../media/image1629.png"/><Relationship Id="rId500" Type="http://schemas.openxmlformats.org/officeDocument/2006/relationships/image" Target="../media/image1622.png"/><Relationship Id="rId507" Type="http://schemas.openxmlformats.org/officeDocument/2006/relationships/image" Target="../media/image1631.png"/><Relationship Id="rId506" Type="http://schemas.openxmlformats.org/officeDocument/2006/relationships/image" Target="../media/image1632.png"/><Relationship Id="rId505" Type="http://schemas.openxmlformats.org/officeDocument/2006/relationships/image" Target="../media/image1648.png"/><Relationship Id="rId504" Type="http://schemas.openxmlformats.org/officeDocument/2006/relationships/image" Target="../media/image1630.png"/><Relationship Id="rId48" Type="http://schemas.openxmlformats.org/officeDocument/2006/relationships/image" Target="../media/image1172.png"/><Relationship Id="rId47" Type="http://schemas.openxmlformats.org/officeDocument/2006/relationships/image" Target="../media/image1170.png"/><Relationship Id="rId49" Type="http://schemas.openxmlformats.org/officeDocument/2006/relationships/image" Target="../media/image1229.png"/><Relationship Id="rId31" Type="http://schemas.openxmlformats.org/officeDocument/2006/relationships/image" Target="../media/image1156.png"/><Relationship Id="rId30" Type="http://schemas.openxmlformats.org/officeDocument/2006/relationships/image" Target="../media/image1159.png"/><Relationship Id="rId33" Type="http://schemas.openxmlformats.org/officeDocument/2006/relationships/image" Target="../media/image1161.png"/><Relationship Id="rId32" Type="http://schemas.openxmlformats.org/officeDocument/2006/relationships/image" Target="../media/image1152.png"/><Relationship Id="rId35" Type="http://schemas.openxmlformats.org/officeDocument/2006/relationships/image" Target="../media/image1155.png"/><Relationship Id="rId34" Type="http://schemas.openxmlformats.org/officeDocument/2006/relationships/image" Target="../media/image1162.png"/><Relationship Id="rId37" Type="http://schemas.openxmlformats.org/officeDocument/2006/relationships/image" Target="../media/image1164.png"/><Relationship Id="rId36" Type="http://schemas.openxmlformats.org/officeDocument/2006/relationships/image" Target="../media/image1165.png"/><Relationship Id="rId39" Type="http://schemas.openxmlformats.org/officeDocument/2006/relationships/image" Target="../media/image1180.png"/><Relationship Id="rId38" Type="http://schemas.openxmlformats.org/officeDocument/2006/relationships/image" Target="../media/image1174.png"/><Relationship Id="rId20" Type="http://schemas.openxmlformats.org/officeDocument/2006/relationships/image" Target="../media/image1151.png"/><Relationship Id="rId22" Type="http://schemas.openxmlformats.org/officeDocument/2006/relationships/image" Target="../media/image1153.png"/><Relationship Id="rId21" Type="http://schemas.openxmlformats.org/officeDocument/2006/relationships/image" Target="../media/image1149.png"/><Relationship Id="rId24" Type="http://schemas.openxmlformats.org/officeDocument/2006/relationships/image" Target="../media/image1150.png"/><Relationship Id="rId23" Type="http://schemas.openxmlformats.org/officeDocument/2006/relationships/image" Target="../media/image1148.png"/><Relationship Id="rId409" Type="http://schemas.openxmlformats.org/officeDocument/2006/relationships/image" Target="../media/image1534.png"/><Relationship Id="rId404" Type="http://schemas.openxmlformats.org/officeDocument/2006/relationships/image" Target="../media/image1527.png"/><Relationship Id="rId525" Type="http://schemas.openxmlformats.org/officeDocument/2006/relationships/image" Target="../media/image1652.png"/><Relationship Id="rId403" Type="http://schemas.openxmlformats.org/officeDocument/2006/relationships/image" Target="../media/image1529.png"/><Relationship Id="rId524" Type="http://schemas.openxmlformats.org/officeDocument/2006/relationships/image" Target="../media/image1647.png"/><Relationship Id="rId402" Type="http://schemas.openxmlformats.org/officeDocument/2006/relationships/image" Target="../media/image1593.png"/><Relationship Id="rId523" Type="http://schemas.openxmlformats.org/officeDocument/2006/relationships/image" Target="../media/image1651.png"/><Relationship Id="rId401" Type="http://schemas.openxmlformats.org/officeDocument/2006/relationships/image" Target="../media/image1523.png"/><Relationship Id="rId522" Type="http://schemas.openxmlformats.org/officeDocument/2006/relationships/image" Target="../media/image1664.png"/><Relationship Id="rId408" Type="http://schemas.openxmlformats.org/officeDocument/2006/relationships/image" Target="../media/image1530.png"/><Relationship Id="rId529" Type="http://schemas.openxmlformats.org/officeDocument/2006/relationships/image" Target="../media/image1650.png"/><Relationship Id="rId407" Type="http://schemas.openxmlformats.org/officeDocument/2006/relationships/image" Target="../media/image1533.png"/><Relationship Id="rId528" Type="http://schemas.openxmlformats.org/officeDocument/2006/relationships/image" Target="../media/image1658.png"/><Relationship Id="rId406" Type="http://schemas.openxmlformats.org/officeDocument/2006/relationships/image" Target="../media/image1526.png"/><Relationship Id="rId527" Type="http://schemas.openxmlformats.org/officeDocument/2006/relationships/image" Target="../media/image1646.png"/><Relationship Id="rId405" Type="http://schemas.openxmlformats.org/officeDocument/2006/relationships/image" Target="../media/image1532.png"/><Relationship Id="rId526" Type="http://schemas.openxmlformats.org/officeDocument/2006/relationships/image" Target="../media/image1654.png"/><Relationship Id="rId26" Type="http://schemas.openxmlformats.org/officeDocument/2006/relationships/image" Target="../media/image1163.png"/><Relationship Id="rId25" Type="http://schemas.openxmlformats.org/officeDocument/2006/relationships/image" Target="../media/image1157.png"/><Relationship Id="rId28" Type="http://schemas.openxmlformats.org/officeDocument/2006/relationships/image" Target="../media/image1160.png"/><Relationship Id="rId27" Type="http://schemas.openxmlformats.org/officeDocument/2006/relationships/image" Target="../media/image1158.png"/><Relationship Id="rId400" Type="http://schemas.openxmlformats.org/officeDocument/2006/relationships/image" Target="../media/image1528.png"/><Relationship Id="rId521" Type="http://schemas.openxmlformats.org/officeDocument/2006/relationships/image" Target="../media/image1649.png"/><Relationship Id="rId29" Type="http://schemas.openxmlformats.org/officeDocument/2006/relationships/image" Target="../media/image1183.png"/><Relationship Id="rId520" Type="http://schemas.openxmlformats.org/officeDocument/2006/relationships/image" Target="../media/image1645.png"/><Relationship Id="rId11" Type="http://schemas.openxmlformats.org/officeDocument/2006/relationships/image" Target="../media/image1132.png"/><Relationship Id="rId10" Type="http://schemas.openxmlformats.org/officeDocument/2006/relationships/image" Target="../media/image1137.png"/><Relationship Id="rId13" Type="http://schemas.openxmlformats.org/officeDocument/2006/relationships/image" Target="../media/image1142.png"/><Relationship Id="rId12" Type="http://schemas.openxmlformats.org/officeDocument/2006/relationships/image" Target="../media/image1146.png"/><Relationship Id="rId519" Type="http://schemas.openxmlformats.org/officeDocument/2006/relationships/image" Target="../media/image1655.png"/><Relationship Id="rId514" Type="http://schemas.openxmlformats.org/officeDocument/2006/relationships/image" Target="../media/image1667.png"/><Relationship Id="rId513" Type="http://schemas.openxmlformats.org/officeDocument/2006/relationships/image" Target="../media/image1634.png"/><Relationship Id="rId512" Type="http://schemas.openxmlformats.org/officeDocument/2006/relationships/image" Target="../media/image1635.png"/><Relationship Id="rId511" Type="http://schemas.openxmlformats.org/officeDocument/2006/relationships/image" Target="../media/image1644.png"/><Relationship Id="rId518" Type="http://schemas.openxmlformats.org/officeDocument/2006/relationships/image" Target="../media/image1641.png"/><Relationship Id="rId517" Type="http://schemas.openxmlformats.org/officeDocument/2006/relationships/image" Target="../media/image1659.png"/><Relationship Id="rId516" Type="http://schemas.openxmlformats.org/officeDocument/2006/relationships/image" Target="../media/image1636.png"/><Relationship Id="rId515" Type="http://schemas.openxmlformats.org/officeDocument/2006/relationships/image" Target="../media/image1640.png"/><Relationship Id="rId15" Type="http://schemas.openxmlformats.org/officeDocument/2006/relationships/image" Target="../media/image1200.png"/><Relationship Id="rId14" Type="http://schemas.openxmlformats.org/officeDocument/2006/relationships/image" Target="../media/image1166.png"/><Relationship Id="rId17" Type="http://schemas.openxmlformats.org/officeDocument/2006/relationships/image" Target="../media/image1138.png"/><Relationship Id="rId16" Type="http://schemas.openxmlformats.org/officeDocument/2006/relationships/image" Target="../media/image1145.png"/><Relationship Id="rId19" Type="http://schemas.openxmlformats.org/officeDocument/2006/relationships/image" Target="../media/image1154.png"/><Relationship Id="rId510" Type="http://schemas.openxmlformats.org/officeDocument/2006/relationships/image" Target="../media/image1633.png"/><Relationship Id="rId18" Type="http://schemas.openxmlformats.org/officeDocument/2006/relationships/image" Target="../media/image1147.png"/><Relationship Id="rId84" Type="http://schemas.openxmlformats.org/officeDocument/2006/relationships/image" Target="../media/image1211.png"/><Relationship Id="rId83" Type="http://schemas.openxmlformats.org/officeDocument/2006/relationships/image" Target="../media/image1210.png"/><Relationship Id="rId86" Type="http://schemas.openxmlformats.org/officeDocument/2006/relationships/image" Target="../media/image1216.png"/><Relationship Id="rId85" Type="http://schemas.openxmlformats.org/officeDocument/2006/relationships/image" Target="../media/image1213.png"/><Relationship Id="rId88" Type="http://schemas.openxmlformats.org/officeDocument/2006/relationships/image" Target="../media/image1236.png"/><Relationship Id="rId87" Type="http://schemas.openxmlformats.org/officeDocument/2006/relationships/image" Target="../media/image1214.png"/><Relationship Id="rId89" Type="http://schemas.openxmlformats.org/officeDocument/2006/relationships/image" Target="../media/image1219.png"/><Relationship Id="rId80" Type="http://schemas.openxmlformats.org/officeDocument/2006/relationships/image" Target="../media/image1204.png"/><Relationship Id="rId82" Type="http://schemas.openxmlformats.org/officeDocument/2006/relationships/image" Target="../media/image1212.png"/><Relationship Id="rId81" Type="http://schemas.openxmlformats.org/officeDocument/2006/relationships/image" Target="../media/image1207.png"/><Relationship Id="rId73" Type="http://schemas.openxmlformats.org/officeDocument/2006/relationships/image" Target="../media/image1208.png"/><Relationship Id="rId72" Type="http://schemas.openxmlformats.org/officeDocument/2006/relationships/image" Target="../media/image1197.png"/><Relationship Id="rId75" Type="http://schemas.openxmlformats.org/officeDocument/2006/relationships/image" Target="../media/image1202.png"/><Relationship Id="rId74" Type="http://schemas.openxmlformats.org/officeDocument/2006/relationships/image" Target="../media/image1199.png"/><Relationship Id="rId77" Type="http://schemas.openxmlformats.org/officeDocument/2006/relationships/image" Target="../media/image1222.png"/><Relationship Id="rId76" Type="http://schemas.openxmlformats.org/officeDocument/2006/relationships/image" Target="../media/image1205.png"/><Relationship Id="rId79" Type="http://schemas.openxmlformats.org/officeDocument/2006/relationships/image" Target="../media/image1209.png"/><Relationship Id="rId78" Type="http://schemas.openxmlformats.org/officeDocument/2006/relationships/image" Target="../media/image1206.png"/><Relationship Id="rId71" Type="http://schemas.openxmlformats.org/officeDocument/2006/relationships/image" Target="../media/image1215.png"/><Relationship Id="rId70" Type="http://schemas.openxmlformats.org/officeDocument/2006/relationships/image" Target="../media/image1195.png"/><Relationship Id="rId62" Type="http://schemas.openxmlformats.org/officeDocument/2006/relationships/image" Target="../media/image1192.png"/><Relationship Id="rId61" Type="http://schemas.openxmlformats.org/officeDocument/2006/relationships/image" Target="../media/image1191.png"/><Relationship Id="rId64" Type="http://schemas.openxmlformats.org/officeDocument/2006/relationships/image" Target="../media/image1198.png"/><Relationship Id="rId63" Type="http://schemas.openxmlformats.org/officeDocument/2006/relationships/image" Target="../media/image1187.png"/><Relationship Id="rId66" Type="http://schemas.openxmlformats.org/officeDocument/2006/relationships/image" Target="../media/image1193.png"/><Relationship Id="rId65" Type="http://schemas.openxmlformats.org/officeDocument/2006/relationships/image" Target="../media/image1185.png"/><Relationship Id="rId68" Type="http://schemas.openxmlformats.org/officeDocument/2006/relationships/image" Target="../media/image1201.png"/><Relationship Id="rId67" Type="http://schemas.openxmlformats.org/officeDocument/2006/relationships/image" Target="../media/image1196.png"/><Relationship Id="rId60" Type="http://schemas.openxmlformats.org/officeDocument/2006/relationships/image" Target="../media/image1189.png"/><Relationship Id="rId69" Type="http://schemas.openxmlformats.org/officeDocument/2006/relationships/image" Target="../media/image1194.png"/><Relationship Id="rId51" Type="http://schemas.openxmlformats.org/officeDocument/2006/relationships/image" Target="../media/image1173.png"/><Relationship Id="rId50" Type="http://schemas.openxmlformats.org/officeDocument/2006/relationships/image" Target="../media/image1177.png"/><Relationship Id="rId53" Type="http://schemas.openxmlformats.org/officeDocument/2006/relationships/image" Target="../media/image1176.png"/><Relationship Id="rId52" Type="http://schemas.openxmlformats.org/officeDocument/2006/relationships/image" Target="../media/image1181.png"/><Relationship Id="rId55" Type="http://schemas.openxmlformats.org/officeDocument/2006/relationships/image" Target="../media/image1182.png"/><Relationship Id="rId54" Type="http://schemas.openxmlformats.org/officeDocument/2006/relationships/image" Target="../media/image1179.png"/><Relationship Id="rId57" Type="http://schemas.openxmlformats.org/officeDocument/2006/relationships/image" Target="../media/image1203.png"/><Relationship Id="rId56" Type="http://schemas.openxmlformats.org/officeDocument/2006/relationships/image" Target="../media/image1184.png"/><Relationship Id="rId59" Type="http://schemas.openxmlformats.org/officeDocument/2006/relationships/image" Target="../media/image1188.png"/><Relationship Id="rId58" Type="http://schemas.openxmlformats.org/officeDocument/2006/relationships/image" Target="../media/image1186.png"/><Relationship Id="rId107" Type="http://schemas.openxmlformats.org/officeDocument/2006/relationships/image" Target="../media/image1238.png"/><Relationship Id="rId228" Type="http://schemas.openxmlformats.org/officeDocument/2006/relationships/image" Target="../media/image1350.png"/><Relationship Id="rId349" Type="http://schemas.openxmlformats.org/officeDocument/2006/relationships/image" Target="../media/image1477.png"/><Relationship Id="rId106" Type="http://schemas.openxmlformats.org/officeDocument/2006/relationships/image" Target="../media/image1231.png"/><Relationship Id="rId227" Type="http://schemas.openxmlformats.org/officeDocument/2006/relationships/image" Target="../media/image1349.png"/><Relationship Id="rId348" Type="http://schemas.openxmlformats.org/officeDocument/2006/relationships/image" Target="../media/image1474.png"/><Relationship Id="rId469" Type="http://schemas.openxmlformats.org/officeDocument/2006/relationships/image" Target="../media/image1608.png"/><Relationship Id="rId105" Type="http://schemas.openxmlformats.org/officeDocument/2006/relationships/image" Target="../media/image1230.png"/><Relationship Id="rId226" Type="http://schemas.openxmlformats.org/officeDocument/2006/relationships/image" Target="../media/image1351.png"/><Relationship Id="rId347" Type="http://schemas.openxmlformats.org/officeDocument/2006/relationships/image" Target="../media/image1472.png"/><Relationship Id="rId468" Type="http://schemas.openxmlformats.org/officeDocument/2006/relationships/image" Target="../media/image1592.png"/><Relationship Id="rId104" Type="http://schemas.openxmlformats.org/officeDocument/2006/relationships/image" Target="../media/image1232.png"/><Relationship Id="rId225" Type="http://schemas.openxmlformats.org/officeDocument/2006/relationships/image" Target="../media/image1353.png"/><Relationship Id="rId346" Type="http://schemas.openxmlformats.org/officeDocument/2006/relationships/image" Target="../media/image1468.png"/><Relationship Id="rId467" Type="http://schemas.openxmlformats.org/officeDocument/2006/relationships/image" Target="../media/image1590.png"/><Relationship Id="rId109" Type="http://schemas.openxmlformats.org/officeDocument/2006/relationships/image" Target="../media/image1240.png"/><Relationship Id="rId108" Type="http://schemas.openxmlformats.org/officeDocument/2006/relationships/image" Target="../media/image1235.png"/><Relationship Id="rId229" Type="http://schemas.openxmlformats.org/officeDocument/2006/relationships/image" Target="../media/image1361.png"/><Relationship Id="rId220" Type="http://schemas.openxmlformats.org/officeDocument/2006/relationships/image" Target="../media/image1345.png"/><Relationship Id="rId341" Type="http://schemas.openxmlformats.org/officeDocument/2006/relationships/image" Target="../media/image1466.png"/><Relationship Id="rId462" Type="http://schemas.openxmlformats.org/officeDocument/2006/relationships/image" Target="../media/image1584.png"/><Relationship Id="rId340" Type="http://schemas.openxmlformats.org/officeDocument/2006/relationships/image" Target="../media/image1476.png"/><Relationship Id="rId461" Type="http://schemas.openxmlformats.org/officeDocument/2006/relationships/image" Target="../media/image1615.png"/><Relationship Id="rId460" Type="http://schemas.openxmlformats.org/officeDocument/2006/relationships/image" Target="../media/image1586.png"/><Relationship Id="rId103" Type="http://schemas.openxmlformats.org/officeDocument/2006/relationships/image" Target="../media/image1227.png"/><Relationship Id="rId224" Type="http://schemas.openxmlformats.org/officeDocument/2006/relationships/image" Target="../media/image1348.png"/><Relationship Id="rId345" Type="http://schemas.openxmlformats.org/officeDocument/2006/relationships/image" Target="../media/image1471.png"/><Relationship Id="rId466" Type="http://schemas.openxmlformats.org/officeDocument/2006/relationships/image" Target="../media/image1589.png"/><Relationship Id="rId102" Type="http://schemas.openxmlformats.org/officeDocument/2006/relationships/image" Target="../media/image1234.png"/><Relationship Id="rId223" Type="http://schemas.openxmlformats.org/officeDocument/2006/relationships/image" Target="../media/image1347.png"/><Relationship Id="rId344" Type="http://schemas.openxmlformats.org/officeDocument/2006/relationships/image" Target="../media/image1473.png"/><Relationship Id="rId465" Type="http://schemas.openxmlformats.org/officeDocument/2006/relationships/image" Target="../media/image1588.png"/><Relationship Id="rId101" Type="http://schemas.openxmlformats.org/officeDocument/2006/relationships/image" Target="../media/image1225.png"/><Relationship Id="rId222" Type="http://schemas.openxmlformats.org/officeDocument/2006/relationships/image" Target="../media/image1343.png"/><Relationship Id="rId343" Type="http://schemas.openxmlformats.org/officeDocument/2006/relationships/image" Target="../media/image1470.png"/><Relationship Id="rId464" Type="http://schemas.openxmlformats.org/officeDocument/2006/relationships/image" Target="../media/image1585.png"/><Relationship Id="rId100" Type="http://schemas.openxmlformats.org/officeDocument/2006/relationships/image" Target="../media/image1233.png"/><Relationship Id="rId221" Type="http://schemas.openxmlformats.org/officeDocument/2006/relationships/image" Target="../media/image1340.png"/><Relationship Id="rId342" Type="http://schemas.openxmlformats.org/officeDocument/2006/relationships/image" Target="../media/image1467.png"/><Relationship Id="rId463" Type="http://schemas.openxmlformats.org/officeDocument/2006/relationships/image" Target="../media/image1598.png"/><Relationship Id="rId217" Type="http://schemas.openxmlformats.org/officeDocument/2006/relationships/image" Target="../media/image1338.png"/><Relationship Id="rId338" Type="http://schemas.openxmlformats.org/officeDocument/2006/relationships/image" Target="../media/image1463.png"/><Relationship Id="rId459" Type="http://schemas.openxmlformats.org/officeDocument/2006/relationships/image" Target="../media/image1583.png"/><Relationship Id="rId216" Type="http://schemas.openxmlformats.org/officeDocument/2006/relationships/image" Target="../media/image1352.png"/><Relationship Id="rId337" Type="http://schemas.openxmlformats.org/officeDocument/2006/relationships/image" Target="../media/image1455.png"/><Relationship Id="rId458" Type="http://schemas.openxmlformats.org/officeDocument/2006/relationships/image" Target="../media/image1591.png"/><Relationship Id="rId215" Type="http://schemas.openxmlformats.org/officeDocument/2006/relationships/image" Target="../media/image1339.png"/><Relationship Id="rId336" Type="http://schemas.openxmlformats.org/officeDocument/2006/relationships/image" Target="../media/image1457.png"/><Relationship Id="rId457" Type="http://schemas.openxmlformats.org/officeDocument/2006/relationships/image" Target="../media/image1587.png"/><Relationship Id="rId214" Type="http://schemas.openxmlformats.org/officeDocument/2006/relationships/image" Target="../media/image1336.png"/><Relationship Id="rId335" Type="http://schemas.openxmlformats.org/officeDocument/2006/relationships/image" Target="../media/image1465.png"/><Relationship Id="rId456" Type="http://schemas.openxmlformats.org/officeDocument/2006/relationships/image" Target="../media/image1579.png"/><Relationship Id="rId219" Type="http://schemas.openxmlformats.org/officeDocument/2006/relationships/image" Target="../media/image1337.png"/><Relationship Id="rId218" Type="http://schemas.openxmlformats.org/officeDocument/2006/relationships/image" Target="../media/image1341.png"/><Relationship Id="rId339" Type="http://schemas.openxmlformats.org/officeDocument/2006/relationships/image" Target="../media/image1460.png"/><Relationship Id="rId330" Type="http://schemas.openxmlformats.org/officeDocument/2006/relationships/image" Target="../media/image1451.png"/><Relationship Id="rId451" Type="http://schemas.openxmlformats.org/officeDocument/2006/relationships/image" Target="../media/image1595.png"/><Relationship Id="rId450" Type="http://schemas.openxmlformats.org/officeDocument/2006/relationships/image" Target="../media/image1580.png"/><Relationship Id="rId213" Type="http://schemas.openxmlformats.org/officeDocument/2006/relationships/image" Target="../media/image1344.png"/><Relationship Id="rId334" Type="http://schemas.openxmlformats.org/officeDocument/2006/relationships/image" Target="../media/image1464.png"/><Relationship Id="rId455" Type="http://schemas.openxmlformats.org/officeDocument/2006/relationships/image" Target="../media/image1574.png"/><Relationship Id="rId212" Type="http://schemas.openxmlformats.org/officeDocument/2006/relationships/image" Target="../media/image1346.png"/><Relationship Id="rId333" Type="http://schemas.openxmlformats.org/officeDocument/2006/relationships/image" Target="../media/image1482.png"/><Relationship Id="rId454" Type="http://schemas.openxmlformats.org/officeDocument/2006/relationships/image" Target="../media/image1577.png"/><Relationship Id="rId211" Type="http://schemas.openxmlformats.org/officeDocument/2006/relationships/image" Target="../media/image1372.png"/><Relationship Id="rId332" Type="http://schemas.openxmlformats.org/officeDocument/2006/relationships/image" Target="../media/image1452.png"/><Relationship Id="rId453" Type="http://schemas.openxmlformats.org/officeDocument/2006/relationships/image" Target="../media/image1599.png"/><Relationship Id="rId210" Type="http://schemas.openxmlformats.org/officeDocument/2006/relationships/image" Target="../media/image1386.png"/><Relationship Id="rId331" Type="http://schemas.openxmlformats.org/officeDocument/2006/relationships/image" Target="../media/image1456.png"/><Relationship Id="rId452" Type="http://schemas.openxmlformats.org/officeDocument/2006/relationships/image" Target="../media/image1576.png"/><Relationship Id="rId370" Type="http://schemas.openxmlformats.org/officeDocument/2006/relationships/image" Target="../media/image1513.png"/><Relationship Id="rId491" Type="http://schemas.openxmlformats.org/officeDocument/2006/relationships/image" Target="../media/image1637.png"/><Relationship Id="rId490" Type="http://schemas.openxmlformats.org/officeDocument/2006/relationships/image" Target="../media/image1611.png"/><Relationship Id="rId129" Type="http://schemas.openxmlformats.org/officeDocument/2006/relationships/image" Target="../media/image1252.png"/><Relationship Id="rId128" Type="http://schemas.openxmlformats.org/officeDocument/2006/relationships/image" Target="../media/image1251.png"/><Relationship Id="rId249" Type="http://schemas.openxmlformats.org/officeDocument/2006/relationships/image" Target="../media/image1369.png"/><Relationship Id="rId127" Type="http://schemas.openxmlformats.org/officeDocument/2006/relationships/image" Target="../media/image1253.png"/><Relationship Id="rId248" Type="http://schemas.openxmlformats.org/officeDocument/2006/relationships/image" Target="../media/image1401.png"/><Relationship Id="rId369" Type="http://schemas.openxmlformats.org/officeDocument/2006/relationships/image" Target="../media/image1490.png"/><Relationship Id="rId126" Type="http://schemas.openxmlformats.org/officeDocument/2006/relationships/image" Target="../media/image1255.png"/><Relationship Id="rId247" Type="http://schemas.openxmlformats.org/officeDocument/2006/relationships/image" Target="../media/image1370.png"/><Relationship Id="rId368" Type="http://schemas.openxmlformats.org/officeDocument/2006/relationships/image" Target="../media/image1495.png"/><Relationship Id="rId489" Type="http://schemas.openxmlformats.org/officeDocument/2006/relationships/image" Target="../media/image1614.png"/><Relationship Id="rId121" Type="http://schemas.openxmlformats.org/officeDocument/2006/relationships/image" Target="../media/image1260.png"/><Relationship Id="rId242" Type="http://schemas.openxmlformats.org/officeDocument/2006/relationships/image" Target="../media/image1371.png"/><Relationship Id="rId363" Type="http://schemas.openxmlformats.org/officeDocument/2006/relationships/image" Target="../media/image1508.png"/><Relationship Id="rId484" Type="http://schemas.openxmlformats.org/officeDocument/2006/relationships/image" Target="../media/image1638.png"/><Relationship Id="rId120" Type="http://schemas.openxmlformats.org/officeDocument/2006/relationships/image" Target="../media/image1259.png"/><Relationship Id="rId241" Type="http://schemas.openxmlformats.org/officeDocument/2006/relationships/image" Target="../media/image1364.png"/><Relationship Id="rId362" Type="http://schemas.openxmlformats.org/officeDocument/2006/relationships/image" Target="../media/image1487.png"/><Relationship Id="rId483" Type="http://schemas.openxmlformats.org/officeDocument/2006/relationships/image" Target="../media/image1609.png"/><Relationship Id="rId240" Type="http://schemas.openxmlformats.org/officeDocument/2006/relationships/image" Target="../media/image1366.png"/><Relationship Id="rId361" Type="http://schemas.openxmlformats.org/officeDocument/2006/relationships/image" Target="../media/image1504.png"/><Relationship Id="rId482" Type="http://schemas.openxmlformats.org/officeDocument/2006/relationships/image" Target="../media/image1619.png"/><Relationship Id="rId360" Type="http://schemas.openxmlformats.org/officeDocument/2006/relationships/image" Target="../media/image1489.png"/><Relationship Id="rId481" Type="http://schemas.openxmlformats.org/officeDocument/2006/relationships/image" Target="../media/image1607.png"/><Relationship Id="rId125" Type="http://schemas.openxmlformats.org/officeDocument/2006/relationships/image" Target="../media/image1250.png"/><Relationship Id="rId246" Type="http://schemas.openxmlformats.org/officeDocument/2006/relationships/image" Target="../media/image1373.png"/><Relationship Id="rId367" Type="http://schemas.openxmlformats.org/officeDocument/2006/relationships/image" Target="../media/image1491.png"/><Relationship Id="rId488" Type="http://schemas.openxmlformats.org/officeDocument/2006/relationships/image" Target="../media/image1610.png"/><Relationship Id="rId124" Type="http://schemas.openxmlformats.org/officeDocument/2006/relationships/image" Target="../media/image1254.png"/><Relationship Id="rId245" Type="http://schemas.openxmlformats.org/officeDocument/2006/relationships/image" Target="../media/image1367.png"/><Relationship Id="rId366" Type="http://schemas.openxmlformats.org/officeDocument/2006/relationships/image" Target="../media/image1493.png"/><Relationship Id="rId487" Type="http://schemas.openxmlformats.org/officeDocument/2006/relationships/image" Target="../media/image1670.png"/><Relationship Id="rId123" Type="http://schemas.openxmlformats.org/officeDocument/2006/relationships/image" Target="../media/image1273.png"/><Relationship Id="rId244" Type="http://schemas.openxmlformats.org/officeDocument/2006/relationships/image" Target="../media/image1368.png"/><Relationship Id="rId365" Type="http://schemas.openxmlformats.org/officeDocument/2006/relationships/image" Target="../media/image1485.png"/><Relationship Id="rId486" Type="http://schemas.openxmlformats.org/officeDocument/2006/relationships/image" Target="../media/image1613.png"/><Relationship Id="rId122" Type="http://schemas.openxmlformats.org/officeDocument/2006/relationships/image" Target="../media/image1281.png"/><Relationship Id="rId243" Type="http://schemas.openxmlformats.org/officeDocument/2006/relationships/image" Target="../media/image1380.png"/><Relationship Id="rId364" Type="http://schemas.openxmlformats.org/officeDocument/2006/relationships/image" Target="../media/image1492.png"/><Relationship Id="rId485" Type="http://schemas.openxmlformats.org/officeDocument/2006/relationships/image" Target="../media/image1642.png"/><Relationship Id="rId95" Type="http://schemas.openxmlformats.org/officeDocument/2006/relationships/image" Target="../media/image1224.png"/><Relationship Id="rId94" Type="http://schemas.openxmlformats.org/officeDocument/2006/relationships/image" Target="../media/image1226.png"/><Relationship Id="rId97" Type="http://schemas.openxmlformats.org/officeDocument/2006/relationships/image" Target="../media/image1220.png"/><Relationship Id="rId96" Type="http://schemas.openxmlformats.org/officeDocument/2006/relationships/image" Target="../media/image1223.png"/><Relationship Id="rId99" Type="http://schemas.openxmlformats.org/officeDocument/2006/relationships/image" Target="../media/image1249.png"/><Relationship Id="rId480" Type="http://schemas.openxmlformats.org/officeDocument/2006/relationships/image" Target="../media/image1604.png"/><Relationship Id="rId98" Type="http://schemas.openxmlformats.org/officeDocument/2006/relationships/image" Target="../media/image1228.png"/><Relationship Id="rId91" Type="http://schemas.openxmlformats.org/officeDocument/2006/relationships/image" Target="../media/image1217.png"/><Relationship Id="rId90" Type="http://schemas.openxmlformats.org/officeDocument/2006/relationships/image" Target="../media/image1221.png"/><Relationship Id="rId93" Type="http://schemas.openxmlformats.org/officeDocument/2006/relationships/image" Target="../media/image1243.png"/><Relationship Id="rId92" Type="http://schemas.openxmlformats.org/officeDocument/2006/relationships/image" Target="../media/image1218.png"/><Relationship Id="rId118" Type="http://schemas.openxmlformats.org/officeDocument/2006/relationships/image" Target="../media/image1246.png"/><Relationship Id="rId239" Type="http://schemas.openxmlformats.org/officeDocument/2006/relationships/image" Target="../media/image1365.png"/><Relationship Id="rId117" Type="http://schemas.openxmlformats.org/officeDocument/2006/relationships/image" Target="../media/image1248.png"/><Relationship Id="rId238" Type="http://schemas.openxmlformats.org/officeDocument/2006/relationships/image" Target="../media/image1360.png"/><Relationship Id="rId359" Type="http://schemas.openxmlformats.org/officeDocument/2006/relationships/image" Target="../media/image1488.png"/><Relationship Id="rId116" Type="http://schemas.openxmlformats.org/officeDocument/2006/relationships/image" Target="../media/image1247.png"/><Relationship Id="rId237" Type="http://schemas.openxmlformats.org/officeDocument/2006/relationships/image" Target="../media/image1375.png"/><Relationship Id="rId358" Type="http://schemas.openxmlformats.org/officeDocument/2006/relationships/image" Target="../media/image1481.png"/><Relationship Id="rId479" Type="http://schemas.openxmlformats.org/officeDocument/2006/relationships/image" Target="../media/image1605.png"/><Relationship Id="rId115" Type="http://schemas.openxmlformats.org/officeDocument/2006/relationships/image" Target="../media/image1242.png"/><Relationship Id="rId236" Type="http://schemas.openxmlformats.org/officeDocument/2006/relationships/image" Target="../media/image1378.png"/><Relationship Id="rId357" Type="http://schemas.openxmlformats.org/officeDocument/2006/relationships/image" Target="../media/image1503.png"/><Relationship Id="rId478" Type="http://schemas.openxmlformats.org/officeDocument/2006/relationships/image" Target="../media/image1603.png"/><Relationship Id="rId119" Type="http://schemas.openxmlformats.org/officeDocument/2006/relationships/image" Target="../media/image1245.png"/><Relationship Id="rId110" Type="http://schemas.openxmlformats.org/officeDocument/2006/relationships/image" Target="../media/image1241.png"/><Relationship Id="rId231" Type="http://schemas.openxmlformats.org/officeDocument/2006/relationships/image" Target="../media/image1356.png"/><Relationship Id="rId352" Type="http://schemas.openxmlformats.org/officeDocument/2006/relationships/image" Target="../media/image1484.png"/><Relationship Id="rId473" Type="http://schemas.openxmlformats.org/officeDocument/2006/relationships/image" Target="../media/image1601.png"/><Relationship Id="rId230" Type="http://schemas.openxmlformats.org/officeDocument/2006/relationships/image" Target="../media/image1359.png"/><Relationship Id="rId351" Type="http://schemas.openxmlformats.org/officeDocument/2006/relationships/image" Target="../media/image1478.png"/><Relationship Id="rId472" Type="http://schemas.openxmlformats.org/officeDocument/2006/relationships/image" Target="../media/image1621.png"/><Relationship Id="rId350" Type="http://schemas.openxmlformats.org/officeDocument/2006/relationships/image" Target="../media/image1483.png"/><Relationship Id="rId471" Type="http://schemas.openxmlformats.org/officeDocument/2006/relationships/image" Target="../media/image1602.png"/><Relationship Id="rId470" Type="http://schemas.openxmlformats.org/officeDocument/2006/relationships/image" Target="../media/image1612.png"/><Relationship Id="rId114" Type="http://schemas.openxmlformats.org/officeDocument/2006/relationships/image" Target="../media/image1271.png"/><Relationship Id="rId235" Type="http://schemas.openxmlformats.org/officeDocument/2006/relationships/image" Target="../media/image1362.png"/><Relationship Id="rId356" Type="http://schemas.openxmlformats.org/officeDocument/2006/relationships/image" Target="../media/image1514.png"/><Relationship Id="rId477" Type="http://schemas.openxmlformats.org/officeDocument/2006/relationships/image" Target="../media/image1600.png"/><Relationship Id="rId113" Type="http://schemas.openxmlformats.org/officeDocument/2006/relationships/image" Target="../media/image1237.png"/><Relationship Id="rId234" Type="http://schemas.openxmlformats.org/officeDocument/2006/relationships/image" Target="../media/image1358.png"/><Relationship Id="rId355" Type="http://schemas.openxmlformats.org/officeDocument/2006/relationships/image" Target="../media/image1480.png"/><Relationship Id="rId476" Type="http://schemas.openxmlformats.org/officeDocument/2006/relationships/image" Target="../media/image1594.png"/><Relationship Id="rId112" Type="http://schemas.openxmlformats.org/officeDocument/2006/relationships/image" Target="../media/image1239.png"/><Relationship Id="rId233" Type="http://schemas.openxmlformats.org/officeDocument/2006/relationships/image" Target="../media/image1355.png"/><Relationship Id="rId354" Type="http://schemas.openxmlformats.org/officeDocument/2006/relationships/image" Target="../media/image1502.png"/><Relationship Id="rId475" Type="http://schemas.openxmlformats.org/officeDocument/2006/relationships/image" Target="../media/image1606.png"/><Relationship Id="rId111" Type="http://schemas.openxmlformats.org/officeDocument/2006/relationships/image" Target="../media/image1244.png"/><Relationship Id="rId232" Type="http://schemas.openxmlformats.org/officeDocument/2006/relationships/image" Target="../media/image1363.png"/><Relationship Id="rId353" Type="http://schemas.openxmlformats.org/officeDocument/2006/relationships/image" Target="../media/image1479.png"/><Relationship Id="rId474" Type="http://schemas.openxmlformats.org/officeDocument/2006/relationships/image" Target="../media/image1596.png"/><Relationship Id="rId305" Type="http://schemas.openxmlformats.org/officeDocument/2006/relationships/image" Target="../media/image1431.png"/><Relationship Id="rId426" Type="http://schemas.openxmlformats.org/officeDocument/2006/relationships/image" Target="../media/image1569.png"/><Relationship Id="rId304" Type="http://schemas.openxmlformats.org/officeDocument/2006/relationships/image" Target="../media/image1426.png"/><Relationship Id="rId425" Type="http://schemas.openxmlformats.org/officeDocument/2006/relationships/image" Target="../media/image1557.png"/><Relationship Id="rId303" Type="http://schemas.openxmlformats.org/officeDocument/2006/relationships/image" Target="../media/image1445.png"/><Relationship Id="rId424" Type="http://schemas.openxmlformats.org/officeDocument/2006/relationships/image" Target="../media/image1555.png"/><Relationship Id="rId302" Type="http://schemas.openxmlformats.org/officeDocument/2006/relationships/image" Target="../media/image1425.png"/><Relationship Id="rId423" Type="http://schemas.openxmlformats.org/officeDocument/2006/relationships/image" Target="../media/image1548.png"/><Relationship Id="rId309" Type="http://schemas.openxmlformats.org/officeDocument/2006/relationships/image" Target="../media/image1432.png"/><Relationship Id="rId308" Type="http://schemas.openxmlformats.org/officeDocument/2006/relationships/image" Target="../media/image1430.png"/><Relationship Id="rId429" Type="http://schemas.openxmlformats.org/officeDocument/2006/relationships/image" Target="../media/image1556.png"/><Relationship Id="rId307" Type="http://schemas.openxmlformats.org/officeDocument/2006/relationships/image" Target="../media/image1434.png"/><Relationship Id="rId428" Type="http://schemas.openxmlformats.org/officeDocument/2006/relationships/image" Target="../media/image1550.png"/><Relationship Id="rId306" Type="http://schemas.openxmlformats.org/officeDocument/2006/relationships/image" Target="../media/image1427.png"/><Relationship Id="rId427" Type="http://schemas.openxmlformats.org/officeDocument/2006/relationships/image" Target="../media/image1553.png"/><Relationship Id="rId301" Type="http://schemas.openxmlformats.org/officeDocument/2006/relationships/image" Target="../media/image1462.png"/><Relationship Id="rId422" Type="http://schemas.openxmlformats.org/officeDocument/2006/relationships/image" Target="../media/image1551.png"/><Relationship Id="rId300" Type="http://schemas.openxmlformats.org/officeDocument/2006/relationships/image" Target="../media/image1438.png"/><Relationship Id="rId421" Type="http://schemas.openxmlformats.org/officeDocument/2006/relationships/image" Target="../media/image1547.png"/><Relationship Id="rId420" Type="http://schemas.openxmlformats.org/officeDocument/2006/relationships/image" Target="../media/image1543.png"/><Relationship Id="rId415" Type="http://schemas.openxmlformats.org/officeDocument/2006/relationships/image" Target="../media/image1540.png"/><Relationship Id="rId414" Type="http://schemas.openxmlformats.org/officeDocument/2006/relationships/image" Target="../media/image1544.png"/><Relationship Id="rId413" Type="http://schemas.openxmlformats.org/officeDocument/2006/relationships/image" Target="../media/image1535.png"/><Relationship Id="rId412" Type="http://schemas.openxmlformats.org/officeDocument/2006/relationships/image" Target="../media/image1549.png"/><Relationship Id="rId533" Type="http://schemas.openxmlformats.org/officeDocument/2006/relationships/image" Target="../media/image1656.png"/><Relationship Id="rId419" Type="http://schemas.openxmlformats.org/officeDocument/2006/relationships/image" Target="../media/image1542.png"/><Relationship Id="rId418" Type="http://schemas.openxmlformats.org/officeDocument/2006/relationships/image" Target="../media/image1541.png"/><Relationship Id="rId417" Type="http://schemas.openxmlformats.org/officeDocument/2006/relationships/image" Target="../media/image1573.png"/><Relationship Id="rId416" Type="http://schemas.openxmlformats.org/officeDocument/2006/relationships/image" Target="../media/image1539.png"/><Relationship Id="rId411" Type="http://schemas.openxmlformats.org/officeDocument/2006/relationships/image" Target="../media/image1545.png"/><Relationship Id="rId532" Type="http://schemas.openxmlformats.org/officeDocument/2006/relationships/image" Target="../media/image1661.png"/><Relationship Id="rId410" Type="http://schemas.openxmlformats.org/officeDocument/2006/relationships/image" Target="../media/image1536.png"/><Relationship Id="rId531" Type="http://schemas.openxmlformats.org/officeDocument/2006/relationships/image" Target="../media/image1653.png"/><Relationship Id="rId530" Type="http://schemas.openxmlformats.org/officeDocument/2006/relationships/image" Target="../media/image1660.png"/><Relationship Id="rId206" Type="http://schemas.openxmlformats.org/officeDocument/2006/relationships/image" Target="../media/image1332.png"/><Relationship Id="rId327" Type="http://schemas.openxmlformats.org/officeDocument/2006/relationships/image" Target="../media/image1453.png"/><Relationship Id="rId448" Type="http://schemas.openxmlformats.org/officeDocument/2006/relationships/image" Target="../media/image1575.png"/><Relationship Id="rId205" Type="http://schemas.openxmlformats.org/officeDocument/2006/relationships/image" Target="../media/image1333.png"/><Relationship Id="rId326" Type="http://schemas.openxmlformats.org/officeDocument/2006/relationships/image" Target="../media/image1475.png"/><Relationship Id="rId447" Type="http://schemas.openxmlformats.org/officeDocument/2006/relationships/image" Target="../media/image1571.png"/><Relationship Id="rId204" Type="http://schemas.openxmlformats.org/officeDocument/2006/relationships/image" Target="../media/image1357.png"/><Relationship Id="rId325" Type="http://schemas.openxmlformats.org/officeDocument/2006/relationships/image" Target="../media/image1469.png"/><Relationship Id="rId446" Type="http://schemas.openxmlformats.org/officeDocument/2006/relationships/image" Target="../media/image1568.png"/><Relationship Id="rId203" Type="http://schemas.openxmlformats.org/officeDocument/2006/relationships/image" Target="../media/image1331.png"/><Relationship Id="rId324" Type="http://schemas.openxmlformats.org/officeDocument/2006/relationships/image" Target="../media/image1447.png"/><Relationship Id="rId445" Type="http://schemas.openxmlformats.org/officeDocument/2006/relationships/image" Target="../media/image1572.png"/><Relationship Id="rId209" Type="http://schemas.openxmlformats.org/officeDocument/2006/relationships/image" Target="../media/image1335.png"/><Relationship Id="rId208" Type="http://schemas.openxmlformats.org/officeDocument/2006/relationships/image" Target="../media/image1334.png"/><Relationship Id="rId329" Type="http://schemas.openxmlformats.org/officeDocument/2006/relationships/image" Target="../media/image1459.png"/><Relationship Id="rId207" Type="http://schemas.openxmlformats.org/officeDocument/2006/relationships/image" Target="../media/image1414.png"/><Relationship Id="rId328" Type="http://schemas.openxmlformats.org/officeDocument/2006/relationships/image" Target="../media/image1454.png"/><Relationship Id="rId449" Type="http://schemas.openxmlformats.org/officeDocument/2006/relationships/image" Target="../media/image1570.png"/><Relationship Id="rId440" Type="http://schemas.openxmlformats.org/officeDocument/2006/relationships/image" Target="../media/image1562.png"/><Relationship Id="rId202" Type="http://schemas.openxmlformats.org/officeDocument/2006/relationships/image" Target="../media/image1330.png"/><Relationship Id="rId323" Type="http://schemas.openxmlformats.org/officeDocument/2006/relationships/image" Target="../media/image1446.png"/><Relationship Id="rId444" Type="http://schemas.openxmlformats.org/officeDocument/2006/relationships/image" Target="../media/image1597.png"/><Relationship Id="rId201" Type="http://schemas.openxmlformats.org/officeDocument/2006/relationships/image" Target="../media/image1324.png"/><Relationship Id="rId322" Type="http://schemas.openxmlformats.org/officeDocument/2006/relationships/image" Target="../media/image1441.png"/><Relationship Id="rId443" Type="http://schemas.openxmlformats.org/officeDocument/2006/relationships/image" Target="../media/image1578.png"/><Relationship Id="rId200" Type="http://schemas.openxmlformats.org/officeDocument/2006/relationships/image" Target="../media/image1328.png"/><Relationship Id="rId321" Type="http://schemas.openxmlformats.org/officeDocument/2006/relationships/image" Target="../media/image1442.png"/><Relationship Id="rId442" Type="http://schemas.openxmlformats.org/officeDocument/2006/relationships/image" Target="../media/image1566.png"/><Relationship Id="rId320" Type="http://schemas.openxmlformats.org/officeDocument/2006/relationships/image" Target="../media/image1443.png"/><Relationship Id="rId441" Type="http://schemas.openxmlformats.org/officeDocument/2006/relationships/image" Target="../media/image1565.png"/><Relationship Id="rId316" Type="http://schemas.openxmlformats.org/officeDocument/2006/relationships/image" Target="../media/image1444.png"/><Relationship Id="rId437" Type="http://schemas.openxmlformats.org/officeDocument/2006/relationships/image" Target="../media/image1563.png"/><Relationship Id="rId315" Type="http://schemas.openxmlformats.org/officeDocument/2006/relationships/image" Target="../media/image1439.png"/><Relationship Id="rId436" Type="http://schemas.openxmlformats.org/officeDocument/2006/relationships/image" Target="../media/image1623.png"/><Relationship Id="rId314" Type="http://schemas.openxmlformats.org/officeDocument/2006/relationships/image" Target="../media/image1449.png"/><Relationship Id="rId435" Type="http://schemas.openxmlformats.org/officeDocument/2006/relationships/image" Target="../media/image1560.png"/><Relationship Id="rId313" Type="http://schemas.openxmlformats.org/officeDocument/2006/relationships/image" Target="../media/image1461.png"/><Relationship Id="rId434" Type="http://schemas.openxmlformats.org/officeDocument/2006/relationships/image" Target="../media/image1567.png"/><Relationship Id="rId319" Type="http://schemas.openxmlformats.org/officeDocument/2006/relationships/image" Target="../media/image1448.png"/><Relationship Id="rId318" Type="http://schemas.openxmlformats.org/officeDocument/2006/relationships/image" Target="../media/image1440.png"/><Relationship Id="rId439" Type="http://schemas.openxmlformats.org/officeDocument/2006/relationships/image" Target="../media/image1581.png"/><Relationship Id="rId317" Type="http://schemas.openxmlformats.org/officeDocument/2006/relationships/image" Target="../media/image1458.png"/><Relationship Id="rId438" Type="http://schemas.openxmlformats.org/officeDocument/2006/relationships/image" Target="../media/image1558.png"/><Relationship Id="rId312" Type="http://schemas.openxmlformats.org/officeDocument/2006/relationships/image" Target="../media/image1436.png"/><Relationship Id="rId433" Type="http://schemas.openxmlformats.org/officeDocument/2006/relationships/image" Target="../media/image1561.png"/><Relationship Id="rId311" Type="http://schemas.openxmlformats.org/officeDocument/2006/relationships/image" Target="../media/image1498.png"/><Relationship Id="rId432" Type="http://schemas.openxmlformats.org/officeDocument/2006/relationships/image" Target="../media/image1559.png"/><Relationship Id="rId310" Type="http://schemas.openxmlformats.org/officeDocument/2006/relationships/image" Target="../media/image1433.png"/><Relationship Id="rId431" Type="http://schemas.openxmlformats.org/officeDocument/2006/relationships/image" Target="../media/image1564.png"/><Relationship Id="rId430" Type="http://schemas.openxmlformats.org/officeDocument/2006/relationships/image" Target="../media/image155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67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67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66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66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16" name="Google Shape;1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"/>
          <p:cNvSpPr/>
          <p:nvPr/>
        </p:nvSpPr>
        <p:spPr>
          <a:xfrm>
            <a:off x="3378825" y="4953000"/>
            <a:ext cx="17556000" cy="30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536D6"/>
              </a:buClr>
              <a:buSzPts val="9000"/>
              <a:buFont typeface="Rubik"/>
              <a:buNone/>
            </a:pPr>
            <a:r>
              <a:rPr b="1" i="0" lang="en-US" sz="9000" u="none" cap="none" strike="noStrike">
                <a:solidFill>
                  <a:srgbClr val="6536D6"/>
                </a:solidFill>
                <a:latin typeface="Rubik"/>
                <a:ea typeface="Rubik"/>
                <a:cs typeface="Rubik"/>
                <a:sym typeface="Rubik"/>
              </a:rPr>
              <a:t>Об’єкти навколишнього </a:t>
            </a:r>
            <a:r>
              <a:rPr b="1" lang="en-US" sz="9000">
                <a:solidFill>
                  <a:srgbClr val="6536D6"/>
                </a:solidFill>
                <a:latin typeface="Rubik"/>
                <a:ea typeface="Rubik"/>
                <a:cs typeface="Rubik"/>
                <a:sym typeface="Rubik"/>
              </a:rPr>
              <a:t>світу</a:t>
            </a:r>
            <a:endParaRPr b="0" i="0" sz="9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"/>
          <p:cNvSpPr/>
          <p:nvPr/>
        </p:nvSpPr>
        <p:spPr>
          <a:xfrm>
            <a:off x="10135867" y="6413500"/>
            <a:ext cx="42678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Rubik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Математика 1 клас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19" name="Google Shape;1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787900"/>
            <a:ext cx="9210068" cy="8928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" name="Google Shape;2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346943" y="5956300"/>
            <a:ext cx="7087486" cy="708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26" name="Google Shape;2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"/>
          <p:cNvSpPr/>
          <p:nvPr/>
        </p:nvSpPr>
        <p:spPr>
          <a:xfrm>
            <a:off x="4877410" y="1320800"/>
            <a:ext cx="14632229" cy="1143000"/>
          </a:xfrm>
          <a:prstGeom prst="roundRect">
            <a:avLst>
              <a:gd fmla="val 8800" name="adj"/>
            </a:avLst>
          </a:prstGeom>
          <a:solidFill>
            <a:srgbClr val="FFCA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4991724" y="1524000"/>
            <a:ext cx="14403600" cy="9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800"/>
              <a:buFont typeface="Rubik"/>
              <a:buNone/>
            </a:pPr>
            <a:r>
              <a:rPr b="0" i="0" lang="en-US" sz="48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Об’єкт - це частина навколишнього середовища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29" name="Google Shape;2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56032" y="2933700"/>
            <a:ext cx="63508" cy="9029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" name="Google Shape;3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131016" y="2933700"/>
            <a:ext cx="63508" cy="9029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" name="Google Shape;31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44756" y="3987800"/>
            <a:ext cx="21846731" cy="6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2"/>
          <p:cNvSpPr/>
          <p:nvPr/>
        </p:nvSpPr>
        <p:spPr>
          <a:xfrm>
            <a:off x="2692737" y="2933700"/>
            <a:ext cx="3937492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Предмети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10885260" y="2933700"/>
            <a:ext cx="2565721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Істоти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18277584" y="2933700"/>
            <a:ext cx="2692737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Явища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35" name="Google Shape;35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508914" y="4360401"/>
            <a:ext cx="1617420" cy="16466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" name="Google Shape;36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499362" y="4356100"/>
            <a:ext cx="1636683" cy="16554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" name="Google Shape;37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6839917" y="4866497"/>
            <a:ext cx="1004950" cy="8929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" name="Google Shape;38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765232" y="4679934"/>
            <a:ext cx="1022478" cy="10001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" name="Google Shape;39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6761599" y="4679469"/>
            <a:ext cx="1086902" cy="1080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" name="Google Shape;40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7071731" y="4978002"/>
            <a:ext cx="57275" cy="1075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" name="Google Shape;41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7291205" y="4934324"/>
            <a:ext cx="95776" cy="659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" name="Google Shape;42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7135647" y="5156988"/>
            <a:ext cx="104333" cy="944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" name="Google Shape;43;p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7313596" y="5131588"/>
            <a:ext cx="104334" cy="944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" name="Google Shape;44;p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7116050" y="5349858"/>
            <a:ext cx="367076" cy="1211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" name="Google Shape;45;p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7052415" y="5364082"/>
            <a:ext cx="120411" cy="1178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" name="Google Shape;46;p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7120242" y="5414120"/>
            <a:ext cx="397051" cy="1275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" name="Google Shape;47;p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7456326" y="5292200"/>
            <a:ext cx="94627" cy="1416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" name="Google Shape;48;p2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7046036" y="5289645"/>
            <a:ext cx="511141" cy="2546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" name="Google Shape;49;p2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6877387" y="5185774"/>
            <a:ext cx="156738" cy="1567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" name="Google Shape;50;p2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7540029" y="5090524"/>
            <a:ext cx="156738" cy="1567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" name="Google Shape;51;p2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21002701" y="4384804"/>
            <a:ext cx="1833585" cy="10356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" name="Google Shape;52;p2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21098964" y="4484131"/>
            <a:ext cx="1648992" cy="9375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" name="Google Shape;53;p2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1202456" y="4596681"/>
            <a:ext cx="1436751" cy="8020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" name="Google Shape;54;p2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1332118" y="4699593"/>
            <a:ext cx="1177058" cy="700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" name="Google Shape;55;p2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21447305" y="4805379"/>
            <a:ext cx="948328" cy="594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" name="Google Shape;56;p2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20993683" y="4381500"/>
            <a:ext cx="1851083" cy="10450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" name="Google Shape;57;p2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20787719" y="5161352"/>
            <a:ext cx="2296122" cy="762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" name="Google Shape;58;p2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20779797" y="5157350"/>
            <a:ext cx="2315316" cy="7703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" name="Google Shape;59;p2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21715442" y="5636385"/>
            <a:ext cx="360471" cy="82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" name="Google Shape;60;p2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21709249" y="5633337"/>
            <a:ext cx="372891" cy="886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" name="Google Shape;61;p2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21731319" y="5491940"/>
            <a:ext cx="120538" cy="507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" name="Google Shape;62;p2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21934545" y="5492014"/>
            <a:ext cx="120665" cy="507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" name="Google Shape;63;p2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21815858" y="5374328"/>
            <a:ext cx="39175" cy="165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" name="Google Shape;64;p2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21919684" y="5367567"/>
            <a:ext cx="43312" cy="233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" name="Google Shape;65;p2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21484655" y="5496685"/>
            <a:ext cx="145052" cy="1226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" name="Google Shape;66;p2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22170540" y="5496685"/>
            <a:ext cx="145052" cy="1226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" name="Google Shape;67;p2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8554154" y="5388460"/>
            <a:ext cx="1804953" cy="885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" name="Google Shape;68;p2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8555609" y="6127973"/>
            <a:ext cx="1803508" cy="2522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" name="Google Shape;69;p2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8544318" y="5384800"/>
            <a:ext cx="1824321" cy="9999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" name="Google Shape;70;p2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9337446" y="6761601"/>
            <a:ext cx="178344" cy="1618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" name="Google Shape;71;p2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8702367" y="6453626"/>
            <a:ext cx="178344" cy="1618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" name="Google Shape;72;p2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19137396" y="6494901"/>
            <a:ext cx="178344" cy="1618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" name="Google Shape;73;p2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9575601" y="6463151"/>
            <a:ext cx="178344" cy="1618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" name="Google Shape;74;p2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19972525" y="6459976"/>
            <a:ext cx="178344" cy="1618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" name="Google Shape;75;p2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19769300" y="6688576"/>
            <a:ext cx="178471" cy="1618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" name="Google Shape;76;p2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8877013" y="6698101"/>
            <a:ext cx="178344" cy="1618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" name="Google Shape;77;p2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18749998" y="6987026"/>
            <a:ext cx="178344" cy="1618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" name="Google Shape;78;p2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19099291" y="7079101"/>
            <a:ext cx="178344" cy="1618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" name="Google Shape;79;p2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19534321" y="6974326"/>
            <a:ext cx="178344" cy="1618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" name="Google Shape;80;p2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19982052" y="7006076"/>
            <a:ext cx="178344" cy="1618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" name="Google Shape;81;p2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19337446" y="6761593"/>
            <a:ext cx="178449" cy="161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" name="Google Shape;82;p2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18702240" y="6453746"/>
            <a:ext cx="178471" cy="1617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" name="Google Shape;83;p2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19137396" y="6494893"/>
            <a:ext cx="178449" cy="161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" name="Google Shape;84;p2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19575601" y="6463143"/>
            <a:ext cx="178449" cy="161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" name="Google Shape;85;p2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19972398" y="6460096"/>
            <a:ext cx="178471" cy="1617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" name="Google Shape;86;p2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19769300" y="6688568"/>
            <a:ext cx="178471" cy="161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" name="Google Shape;87;p2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18877013" y="6698093"/>
            <a:ext cx="178449" cy="161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" name="Google Shape;88;p2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18749998" y="6987018"/>
            <a:ext cx="178449" cy="161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" name="Google Shape;89;p2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19099291" y="7079093"/>
            <a:ext cx="178449" cy="161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" name="Google Shape;90;p2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19534321" y="6974318"/>
            <a:ext cx="178449" cy="161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" name="Google Shape;91;p2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19982052" y="7006068"/>
            <a:ext cx="178449" cy="161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" name="Google Shape;92;p2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19331425" y="6759048"/>
            <a:ext cx="191148" cy="1671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" name="Google Shape;93;p2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18696345" y="6450819"/>
            <a:ext cx="191021" cy="1671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" name="Google Shape;94;p2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19131375" y="6492348"/>
            <a:ext cx="191148" cy="1671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" name="Google Shape;95;p2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19569579" y="6460598"/>
            <a:ext cx="191148" cy="1671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" name="Google Shape;96;p2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19966503" y="6457169"/>
            <a:ext cx="191021" cy="1671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" name="Google Shape;97;p2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19763279" y="6686023"/>
            <a:ext cx="191148" cy="1671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" name="Google Shape;98;p2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18870992" y="6695548"/>
            <a:ext cx="191148" cy="1671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" name="Google Shape;99;p2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18743976" y="6984473"/>
            <a:ext cx="191148" cy="1671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0" name="Google Shape;100;p2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19093270" y="7076548"/>
            <a:ext cx="191148" cy="1671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1" name="Google Shape;101;p2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19528299" y="6971773"/>
            <a:ext cx="191148" cy="1671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2" name="Google Shape;102;p2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19976029" y="7003523"/>
            <a:ext cx="191148" cy="1671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3" name="Google Shape;103;p2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19276533" y="5858802"/>
            <a:ext cx="76500" cy="736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4" name="Google Shape;104;p2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19416250" y="5858802"/>
            <a:ext cx="76500" cy="736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5" name="Google Shape;105;p2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19272126" y="5739154"/>
            <a:ext cx="59677" cy="283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6" name="Google Shape;106;p2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19417412" y="5729205"/>
            <a:ext cx="63508" cy="276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7" name="Google Shape;107;p2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19156394" y="6016419"/>
            <a:ext cx="478596" cy="1521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8" name="Google Shape;108;p2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19138422" y="6048344"/>
            <a:ext cx="67763" cy="1089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9" name="Google Shape;109;p2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19591423" y="6039582"/>
            <a:ext cx="79691" cy="1200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0" name="Google Shape;110;p2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19132433" y="6015331"/>
            <a:ext cx="544809" cy="1564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1" name="Google Shape;111;p2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16760486" y="7216147"/>
            <a:ext cx="1721967" cy="21728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2" name="Google Shape;112;p2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16760486" y="7216147"/>
            <a:ext cx="1721967" cy="21728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3" name="Google Shape;113;p2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17908976" y="7778288"/>
            <a:ext cx="386891" cy="5048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4" name="Google Shape;114;p2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17947588" y="8301782"/>
            <a:ext cx="217991" cy="576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5" name="Google Shape;115;p2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16760486" y="7216147"/>
            <a:ext cx="1721967" cy="21728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6" name="Google Shape;116;p2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16760486" y="7216147"/>
            <a:ext cx="1721967" cy="21728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7" name="Google Shape;117;p2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17908976" y="7778288"/>
            <a:ext cx="386891" cy="5048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8" name="Google Shape;118;p2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17947588" y="8301782"/>
            <a:ext cx="217991" cy="576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9" name="Google Shape;119;p2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16753394" y="7213600"/>
            <a:ext cx="1735432" cy="21778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0" name="Google Shape;120;p2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17540630" y="8030893"/>
            <a:ext cx="60840" cy="79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1" name="Google Shape;121;p2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17883827" y="7891827"/>
            <a:ext cx="80909" cy="716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2" name="Google Shape;122;p2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17540564" y="7857384"/>
            <a:ext cx="424322" cy="2670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3" name="Google Shape;123;p2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17533448" y="7855827"/>
            <a:ext cx="437272" cy="2720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4" name="Google Shape;124;p2"/>
          <p:cNvPicPr preferRelativeResize="0"/>
          <p:nvPr/>
        </p:nvPicPr>
        <p:blipFill rotWithShape="1">
          <a:blip r:embed="rId87">
            <a:alphaModFix/>
          </a:blip>
          <a:srcRect b="0" l="0" r="0" t="0"/>
          <a:stretch/>
        </p:blipFill>
        <p:spPr>
          <a:xfrm>
            <a:off x="17533483" y="7724000"/>
            <a:ext cx="101300" cy="1051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5" name="Google Shape;125;p2"/>
          <p:cNvPicPr preferRelativeResize="0"/>
          <p:nvPr/>
        </p:nvPicPr>
        <p:blipFill rotWithShape="1">
          <a:blip r:embed="rId88">
            <a:alphaModFix/>
          </a:blip>
          <a:srcRect b="0" l="0" r="0" t="0"/>
          <a:stretch/>
        </p:blipFill>
        <p:spPr>
          <a:xfrm>
            <a:off x="17714675" y="7674505"/>
            <a:ext cx="108405" cy="979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6" name="Google Shape;126;p2"/>
          <p:cNvPicPr preferRelativeResize="0"/>
          <p:nvPr/>
        </p:nvPicPr>
        <p:blipFill rotWithShape="1">
          <a:blip r:embed="rId89">
            <a:alphaModFix/>
          </a:blip>
          <a:srcRect b="0" l="0" r="0" t="0"/>
          <a:stretch/>
        </p:blipFill>
        <p:spPr>
          <a:xfrm>
            <a:off x="17701940" y="7551468"/>
            <a:ext cx="72078" cy="520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7" name="Google Shape;127;p2"/>
          <p:cNvPicPr preferRelativeResize="0"/>
          <p:nvPr/>
        </p:nvPicPr>
        <p:blipFill rotWithShape="1">
          <a:blip r:embed="rId90">
            <a:alphaModFix/>
          </a:blip>
          <a:srcRect b="0" l="0" r="0" t="0"/>
          <a:stretch/>
        </p:blipFill>
        <p:spPr>
          <a:xfrm>
            <a:off x="17500746" y="7638971"/>
            <a:ext cx="89165" cy="283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8" name="Google Shape;128;p2"/>
          <p:cNvPicPr preferRelativeResize="0"/>
          <p:nvPr/>
        </p:nvPicPr>
        <p:blipFill rotWithShape="1">
          <a:blip r:embed="rId91">
            <a:alphaModFix/>
          </a:blip>
          <a:srcRect b="0" l="0" r="0" t="0"/>
          <a:stretch/>
        </p:blipFill>
        <p:spPr>
          <a:xfrm>
            <a:off x="18895449" y="8181981"/>
            <a:ext cx="2073579" cy="11342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9" name="Google Shape;129;p2"/>
          <p:cNvPicPr preferRelativeResize="0"/>
          <p:nvPr/>
        </p:nvPicPr>
        <p:blipFill rotWithShape="1">
          <a:blip r:embed="rId92">
            <a:alphaModFix/>
          </a:blip>
          <a:srcRect b="0" l="0" r="0" t="0"/>
          <a:stretch/>
        </p:blipFill>
        <p:spPr>
          <a:xfrm>
            <a:off x="18895621" y="8853970"/>
            <a:ext cx="2073619" cy="5797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0" name="Google Shape;130;p2"/>
          <p:cNvPicPr preferRelativeResize="0"/>
          <p:nvPr/>
        </p:nvPicPr>
        <p:blipFill rotWithShape="1">
          <a:blip r:embed="rId93">
            <a:alphaModFix/>
          </a:blip>
          <a:srcRect b="0" l="0" r="0" t="0"/>
          <a:stretch/>
        </p:blipFill>
        <p:spPr>
          <a:xfrm>
            <a:off x="18887261" y="8178800"/>
            <a:ext cx="2092232" cy="12599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1" name="Google Shape;131;p2"/>
          <p:cNvPicPr preferRelativeResize="0"/>
          <p:nvPr/>
        </p:nvPicPr>
        <p:blipFill rotWithShape="1">
          <a:blip r:embed="rId94">
            <a:alphaModFix/>
          </a:blip>
          <a:srcRect b="0" l="0" r="0" t="0"/>
          <a:stretch/>
        </p:blipFill>
        <p:spPr>
          <a:xfrm>
            <a:off x="20055911" y="8700047"/>
            <a:ext cx="179981" cy="590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2" name="Google Shape;132;p2"/>
          <p:cNvPicPr preferRelativeResize="0"/>
          <p:nvPr/>
        </p:nvPicPr>
        <p:blipFill rotWithShape="1">
          <a:blip r:embed="rId95">
            <a:alphaModFix/>
          </a:blip>
          <a:srcRect b="0" l="0" r="0" t="0"/>
          <a:stretch/>
        </p:blipFill>
        <p:spPr>
          <a:xfrm>
            <a:off x="19875803" y="8901596"/>
            <a:ext cx="428099" cy="3110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3" name="Google Shape;133;p2"/>
          <p:cNvPicPr preferRelativeResize="0"/>
          <p:nvPr/>
        </p:nvPicPr>
        <p:blipFill rotWithShape="1">
          <a:blip r:embed="rId96">
            <a:alphaModFix/>
          </a:blip>
          <a:srcRect b="0" l="0" r="0" t="0"/>
          <a:stretch/>
        </p:blipFill>
        <p:spPr>
          <a:xfrm>
            <a:off x="19802006" y="8882419"/>
            <a:ext cx="109153" cy="2522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4" name="Google Shape;134;p2"/>
          <p:cNvPicPr preferRelativeResize="0"/>
          <p:nvPr/>
        </p:nvPicPr>
        <p:blipFill rotWithShape="1">
          <a:blip r:embed="rId97">
            <a:alphaModFix/>
          </a:blip>
          <a:srcRect b="0" l="0" r="0" t="0"/>
          <a:stretch/>
        </p:blipFill>
        <p:spPr>
          <a:xfrm>
            <a:off x="19802006" y="8882419"/>
            <a:ext cx="115337" cy="2523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5" name="Google Shape;135;p2"/>
          <p:cNvPicPr preferRelativeResize="0"/>
          <p:nvPr/>
        </p:nvPicPr>
        <p:blipFill rotWithShape="1">
          <a:blip r:embed="rId98">
            <a:alphaModFix/>
          </a:blip>
          <a:srcRect b="0" l="0" r="0" t="0"/>
          <a:stretch/>
        </p:blipFill>
        <p:spPr>
          <a:xfrm>
            <a:off x="19554807" y="8862733"/>
            <a:ext cx="109767" cy="2451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6" name="Google Shape;136;p2"/>
          <p:cNvPicPr preferRelativeResize="0"/>
          <p:nvPr/>
        </p:nvPicPr>
        <p:blipFill rotWithShape="1">
          <a:blip r:embed="rId99">
            <a:alphaModFix/>
          </a:blip>
          <a:srcRect b="0" l="0" r="0" t="0"/>
          <a:stretch/>
        </p:blipFill>
        <p:spPr>
          <a:xfrm>
            <a:off x="19548520" y="8862606"/>
            <a:ext cx="115928" cy="2452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7" name="Google Shape;137;p2"/>
          <p:cNvPicPr preferRelativeResize="0"/>
          <p:nvPr/>
        </p:nvPicPr>
        <p:blipFill rotWithShape="1">
          <a:blip r:embed="rId100">
            <a:alphaModFix/>
          </a:blip>
          <a:srcRect b="0" l="0" r="0" t="0"/>
          <a:stretch/>
        </p:blipFill>
        <p:spPr>
          <a:xfrm>
            <a:off x="19782573" y="8751863"/>
            <a:ext cx="174647" cy="548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8" name="Google Shape;138;p2"/>
          <p:cNvPicPr preferRelativeResize="0"/>
          <p:nvPr/>
        </p:nvPicPr>
        <p:blipFill rotWithShape="1">
          <a:blip r:embed="rId101">
            <a:alphaModFix/>
          </a:blip>
          <a:srcRect b="0" l="0" r="0" t="0"/>
          <a:stretch/>
        </p:blipFill>
        <p:spPr>
          <a:xfrm>
            <a:off x="19755773" y="8689124"/>
            <a:ext cx="212244" cy="474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9" name="Google Shape;139;p2"/>
          <p:cNvPicPr preferRelativeResize="0"/>
          <p:nvPr/>
        </p:nvPicPr>
        <p:blipFill rotWithShape="1">
          <a:blip r:embed="rId102">
            <a:alphaModFix/>
          </a:blip>
          <a:srcRect b="0" l="0" r="0" t="0"/>
          <a:stretch/>
        </p:blipFill>
        <p:spPr>
          <a:xfrm>
            <a:off x="20046004" y="8595779"/>
            <a:ext cx="183665" cy="1173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0" name="Google Shape;140;p2"/>
          <p:cNvPicPr preferRelativeResize="0"/>
          <p:nvPr/>
        </p:nvPicPr>
        <p:blipFill rotWithShape="1">
          <a:blip r:embed="rId103">
            <a:alphaModFix/>
          </a:blip>
          <a:srcRect b="0" l="0" r="0" t="0"/>
          <a:stretch/>
        </p:blipFill>
        <p:spPr>
          <a:xfrm>
            <a:off x="20130259" y="9071115"/>
            <a:ext cx="1983853" cy="961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1" name="Google Shape;141;p2"/>
          <p:cNvPicPr preferRelativeResize="0"/>
          <p:nvPr/>
        </p:nvPicPr>
        <p:blipFill rotWithShape="1">
          <a:blip r:embed="rId104">
            <a:alphaModFix/>
          </a:blip>
          <a:srcRect b="0" l="0" r="0" t="0"/>
          <a:stretch/>
        </p:blipFill>
        <p:spPr>
          <a:xfrm>
            <a:off x="20120675" y="9068329"/>
            <a:ext cx="1998329" cy="9662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2" name="Google Shape;142;p2"/>
          <p:cNvPicPr preferRelativeResize="0"/>
          <p:nvPr/>
        </p:nvPicPr>
        <p:blipFill rotWithShape="1">
          <a:blip r:embed="rId105">
            <a:alphaModFix/>
          </a:blip>
          <a:srcRect b="0" l="0" r="0" t="0"/>
          <a:stretch/>
        </p:blipFill>
        <p:spPr>
          <a:xfrm>
            <a:off x="20113728" y="9061608"/>
            <a:ext cx="138169" cy="1008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3" name="Google Shape;143;p2"/>
          <p:cNvPicPr preferRelativeResize="0"/>
          <p:nvPr/>
        </p:nvPicPr>
        <p:blipFill rotWithShape="1">
          <a:blip r:embed="rId106">
            <a:alphaModFix/>
          </a:blip>
          <a:srcRect b="0" l="0" r="0" t="0"/>
          <a:stretch/>
        </p:blipFill>
        <p:spPr>
          <a:xfrm>
            <a:off x="21066069" y="9678836"/>
            <a:ext cx="214096" cy="2009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4" name="Google Shape;144;p2"/>
          <p:cNvPicPr preferRelativeResize="0"/>
          <p:nvPr/>
        </p:nvPicPr>
        <p:blipFill rotWithShape="1">
          <a:blip r:embed="rId107">
            <a:alphaModFix/>
          </a:blip>
          <a:srcRect b="0" l="0" r="0" t="0"/>
          <a:stretch/>
        </p:blipFill>
        <p:spPr>
          <a:xfrm>
            <a:off x="21339153" y="9575076"/>
            <a:ext cx="95377" cy="1642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5" name="Google Shape;145;p2"/>
          <p:cNvPicPr preferRelativeResize="0"/>
          <p:nvPr/>
        </p:nvPicPr>
        <p:blipFill rotWithShape="1">
          <a:blip r:embed="rId108">
            <a:alphaModFix/>
          </a:blip>
          <a:srcRect b="0" l="0" r="0" t="0"/>
          <a:stretch/>
        </p:blipFill>
        <p:spPr>
          <a:xfrm>
            <a:off x="21341312" y="9807994"/>
            <a:ext cx="180536" cy="1337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6" name="Google Shape;146;p2"/>
          <p:cNvPicPr preferRelativeResize="0"/>
          <p:nvPr/>
        </p:nvPicPr>
        <p:blipFill rotWithShape="1">
          <a:blip r:embed="rId109">
            <a:alphaModFix/>
          </a:blip>
          <a:srcRect b="0" l="0" r="0" t="0"/>
          <a:stretch/>
        </p:blipFill>
        <p:spPr>
          <a:xfrm>
            <a:off x="21559272" y="9626130"/>
            <a:ext cx="166970" cy="178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7" name="Google Shape;147;p2"/>
          <p:cNvPicPr preferRelativeResize="0"/>
          <p:nvPr/>
        </p:nvPicPr>
        <p:blipFill rotWithShape="1">
          <a:blip r:embed="rId110">
            <a:alphaModFix/>
          </a:blip>
          <a:srcRect b="0" l="0" r="0" t="0"/>
          <a:stretch/>
        </p:blipFill>
        <p:spPr>
          <a:xfrm>
            <a:off x="21565623" y="9501036"/>
            <a:ext cx="100452" cy="1159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8" name="Google Shape;148;p2"/>
          <p:cNvPicPr preferRelativeResize="0"/>
          <p:nvPr/>
        </p:nvPicPr>
        <p:blipFill rotWithShape="1">
          <a:blip r:embed="rId111">
            <a:alphaModFix/>
          </a:blip>
          <a:srcRect b="0" l="0" r="0" t="0"/>
          <a:stretch/>
        </p:blipFill>
        <p:spPr>
          <a:xfrm>
            <a:off x="21826005" y="9475636"/>
            <a:ext cx="115088" cy="1333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9" name="Google Shape;149;p2"/>
          <p:cNvPicPr preferRelativeResize="0"/>
          <p:nvPr/>
        </p:nvPicPr>
        <p:blipFill rotWithShape="1">
          <a:blip r:embed="rId112">
            <a:alphaModFix/>
          </a:blip>
          <a:srcRect b="0" l="0" r="0" t="0"/>
          <a:stretch/>
        </p:blipFill>
        <p:spPr>
          <a:xfrm>
            <a:off x="21840866" y="9685313"/>
            <a:ext cx="95318" cy="1151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0" name="Google Shape;150;p2"/>
          <p:cNvPicPr preferRelativeResize="0"/>
          <p:nvPr/>
        </p:nvPicPr>
        <p:blipFill rotWithShape="1">
          <a:blip r:embed="rId113">
            <a:alphaModFix/>
          </a:blip>
          <a:srcRect b="0" l="0" r="0" t="0"/>
          <a:stretch/>
        </p:blipFill>
        <p:spPr>
          <a:xfrm>
            <a:off x="21671553" y="9318061"/>
            <a:ext cx="69321" cy="1174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1" name="Google Shape;151;p2"/>
          <p:cNvPicPr preferRelativeResize="0"/>
          <p:nvPr/>
        </p:nvPicPr>
        <p:blipFill rotWithShape="1">
          <a:blip r:embed="rId114">
            <a:alphaModFix/>
          </a:blip>
          <a:srcRect b="0" l="0" r="0" t="0"/>
          <a:stretch/>
        </p:blipFill>
        <p:spPr>
          <a:xfrm>
            <a:off x="20886088" y="9772180"/>
            <a:ext cx="99431" cy="686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2" name="Google Shape;152;p2"/>
          <p:cNvPicPr preferRelativeResize="0"/>
          <p:nvPr/>
        </p:nvPicPr>
        <p:blipFill rotWithShape="1">
          <a:blip r:embed="rId115">
            <a:alphaModFix/>
          </a:blip>
          <a:srcRect b="0" l="0" r="0" t="0"/>
          <a:stretch/>
        </p:blipFill>
        <p:spPr>
          <a:xfrm>
            <a:off x="21428191" y="9338094"/>
            <a:ext cx="61052" cy="1059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3" name="Google Shape;153;p2"/>
          <p:cNvPicPr preferRelativeResize="0"/>
          <p:nvPr/>
        </p:nvPicPr>
        <p:blipFill rotWithShape="1">
          <a:blip r:embed="rId116">
            <a:alphaModFix/>
          </a:blip>
          <a:srcRect b="0" l="0" r="0" t="0"/>
          <a:stretch/>
        </p:blipFill>
        <p:spPr>
          <a:xfrm>
            <a:off x="16647478" y="10686853"/>
            <a:ext cx="1966972" cy="316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4" name="Google Shape;154;p2"/>
          <p:cNvPicPr preferRelativeResize="0"/>
          <p:nvPr/>
        </p:nvPicPr>
        <p:blipFill rotWithShape="1">
          <a:blip r:embed="rId117">
            <a:alphaModFix/>
          </a:blip>
          <a:srcRect b="0" l="0" r="0" t="0"/>
          <a:stretch/>
        </p:blipFill>
        <p:spPr>
          <a:xfrm>
            <a:off x="16646989" y="9909798"/>
            <a:ext cx="1967457" cy="9930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5" name="Google Shape;155;p2"/>
          <p:cNvPicPr preferRelativeResize="0"/>
          <p:nvPr/>
        </p:nvPicPr>
        <p:blipFill rotWithShape="1">
          <a:blip r:embed="rId118">
            <a:alphaModFix/>
          </a:blip>
          <a:srcRect b="0" l="0" r="0" t="0"/>
          <a:stretch/>
        </p:blipFill>
        <p:spPr>
          <a:xfrm>
            <a:off x="16639080" y="9906000"/>
            <a:ext cx="1983395" cy="1100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6" name="Google Shape;156;p2"/>
          <p:cNvPicPr preferRelativeResize="0"/>
          <p:nvPr/>
        </p:nvPicPr>
        <p:blipFill rotWithShape="1">
          <a:blip r:embed="rId119">
            <a:alphaModFix/>
          </a:blip>
          <a:srcRect b="0" l="0" r="0" t="0"/>
          <a:stretch/>
        </p:blipFill>
        <p:spPr>
          <a:xfrm>
            <a:off x="17287765" y="10653832"/>
            <a:ext cx="628729" cy="1336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7" name="Google Shape;157;p2"/>
          <p:cNvPicPr preferRelativeResize="0"/>
          <p:nvPr/>
        </p:nvPicPr>
        <p:blipFill rotWithShape="1">
          <a:blip r:embed="rId120">
            <a:alphaModFix/>
          </a:blip>
          <a:srcRect b="0" l="0" r="0" t="0"/>
          <a:stretch/>
        </p:blipFill>
        <p:spPr>
          <a:xfrm>
            <a:off x="17279237" y="10647085"/>
            <a:ext cx="643887" cy="13808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8" name="Google Shape;158;p2"/>
          <p:cNvPicPr preferRelativeResize="0"/>
          <p:nvPr/>
        </p:nvPicPr>
        <p:blipFill rotWithShape="1">
          <a:blip r:embed="rId121">
            <a:alphaModFix/>
          </a:blip>
          <a:srcRect b="0" l="0" r="0" t="0"/>
          <a:stretch/>
        </p:blipFill>
        <p:spPr>
          <a:xfrm>
            <a:off x="17155600" y="10568107"/>
            <a:ext cx="991170" cy="2605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9" name="Google Shape;159;p2"/>
          <p:cNvPicPr preferRelativeResize="0"/>
          <p:nvPr/>
        </p:nvPicPr>
        <p:blipFill rotWithShape="1">
          <a:blip r:embed="rId122">
            <a:alphaModFix/>
          </a:blip>
          <a:srcRect b="0" l="0" r="0" t="0"/>
          <a:stretch/>
        </p:blipFill>
        <p:spPr>
          <a:xfrm>
            <a:off x="17154641" y="10568107"/>
            <a:ext cx="994107" cy="26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0" name="Google Shape;160;p2"/>
          <p:cNvPicPr preferRelativeResize="0"/>
          <p:nvPr/>
        </p:nvPicPr>
        <p:blipFill rotWithShape="1">
          <a:blip r:embed="rId123">
            <a:alphaModFix/>
          </a:blip>
          <a:srcRect b="0" l="0" r="0" t="0"/>
          <a:stretch/>
        </p:blipFill>
        <p:spPr>
          <a:xfrm>
            <a:off x="17444883" y="10255306"/>
            <a:ext cx="160421" cy="530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1" name="Google Shape;161;p2"/>
          <p:cNvPicPr preferRelativeResize="0"/>
          <p:nvPr/>
        </p:nvPicPr>
        <p:blipFill rotWithShape="1">
          <a:blip r:embed="rId124">
            <a:alphaModFix/>
          </a:blip>
          <a:srcRect b="0" l="0" r="0" t="0"/>
          <a:stretch/>
        </p:blipFill>
        <p:spPr>
          <a:xfrm>
            <a:off x="17660810" y="10231557"/>
            <a:ext cx="138193" cy="72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2" name="Google Shape;162;p2"/>
          <p:cNvPicPr preferRelativeResize="0"/>
          <p:nvPr/>
        </p:nvPicPr>
        <p:blipFill rotWithShape="1">
          <a:blip r:embed="rId125">
            <a:alphaModFix/>
          </a:blip>
          <a:srcRect b="0" l="0" r="0" t="0"/>
          <a:stretch/>
        </p:blipFill>
        <p:spPr>
          <a:xfrm>
            <a:off x="17505906" y="10495082"/>
            <a:ext cx="257280" cy="1123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3" name="Google Shape;163;p2"/>
          <p:cNvPicPr preferRelativeResize="0"/>
          <p:nvPr/>
        </p:nvPicPr>
        <p:blipFill rotWithShape="1">
          <a:blip r:embed="rId126">
            <a:alphaModFix/>
          </a:blip>
          <a:srcRect b="0" l="0" r="0" t="0"/>
          <a:stretch/>
        </p:blipFill>
        <p:spPr>
          <a:xfrm>
            <a:off x="17515536" y="10346514"/>
            <a:ext cx="79463" cy="716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4" name="Google Shape;164;p2"/>
          <p:cNvPicPr preferRelativeResize="0"/>
          <p:nvPr/>
        </p:nvPicPr>
        <p:blipFill rotWithShape="1">
          <a:blip r:embed="rId127">
            <a:alphaModFix/>
          </a:blip>
          <a:srcRect b="0" l="0" r="0" t="0"/>
          <a:stretch/>
        </p:blipFill>
        <p:spPr>
          <a:xfrm>
            <a:off x="17655253" y="10346514"/>
            <a:ext cx="79463" cy="716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5" name="Google Shape;165;p2"/>
          <p:cNvPicPr preferRelativeResize="0"/>
          <p:nvPr/>
        </p:nvPicPr>
        <p:blipFill rotWithShape="1">
          <a:blip r:embed="rId128">
            <a:alphaModFix/>
          </a:blip>
          <a:srcRect b="0" l="0" r="0" t="0"/>
          <a:stretch/>
        </p:blipFill>
        <p:spPr>
          <a:xfrm>
            <a:off x="16710587" y="11380271"/>
            <a:ext cx="154850" cy="2511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6" name="Google Shape;166;p2"/>
          <p:cNvPicPr preferRelativeResize="0"/>
          <p:nvPr/>
        </p:nvPicPr>
        <p:blipFill rotWithShape="1">
          <a:blip r:embed="rId129">
            <a:alphaModFix/>
          </a:blip>
          <a:srcRect b="0" l="0" r="0" t="0"/>
          <a:stretch/>
        </p:blipFill>
        <p:spPr>
          <a:xfrm>
            <a:off x="16756527" y="11464981"/>
            <a:ext cx="71059" cy="1152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7" name="Google Shape;167;p2"/>
          <p:cNvPicPr preferRelativeResize="0"/>
          <p:nvPr/>
        </p:nvPicPr>
        <p:blipFill rotWithShape="1">
          <a:blip r:embed="rId130">
            <a:alphaModFix/>
          </a:blip>
          <a:srcRect b="0" l="0" r="0" t="0"/>
          <a:stretch/>
        </p:blipFill>
        <p:spPr>
          <a:xfrm>
            <a:off x="17097986" y="11088171"/>
            <a:ext cx="154850" cy="2511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8" name="Google Shape;168;p2"/>
          <p:cNvPicPr preferRelativeResize="0"/>
          <p:nvPr/>
        </p:nvPicPr>
        <p:blipFill rotWithShape="1">
          <a:blip r:embed="rId131">
            <a:alphaModFix/>
          </a:blip>
          <a:srcRect b="0" l="0" r="0" t="0"/>
          <a:stretch/>
        </p:blipFill>
        <p:spPr>
          <a:xfrm>
            <a:off x="17143925" y="11172881"/>
            <a:ext cx="71059" cy="1152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9" name="Google Shape;169;p2"/>
          <p:cNvPicPr preferRelativeResize="0"/>
          <p:nvPr/>
        </p:nvPicPr>
        <p:blipFill rotWithShape="1">
          <a:blip r:embed="rId132">
            <a:alphaModFix/>
          </a:blip>
          <a:srcRect b="0" l="0" r="0" t="0"/>
          <a:stretch/>
        </p:blipFill>
        <p:spPr>
          <a:xfrm>
            <a:off x="18203532" y="11058327"/>
            <a:ext cx="154849" cy="2511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0" name="Google Shape;170;p2"/>
          <p:cNvPicPr preferRelativeResize="0"/>
          <p:nvPr/>
        </p:nvPicPr>
        <p:blipFill rotWithShape="1">
          <a:blip r:embed="rId133">
            <a:alphaModFix/>
          </a:blip>
          <a:srcRect b="0" l="0" r="0" t="0"/>
          <a:stretch/>
        </p:blipFill>
        <p:spPr>
          <a:xfrm>
            <a:off x="18249472" y="11143036"/>
            <a:ext cx="71059" cy="1152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1" name="Google Shape;171;p2"/>
          <p:cNvPicPr preferRelativeResize="0"/>
          <p:nvPr/>
        </p:nvPicPr>
        <p:blipFill rotWithShape="1">
          <a:blip r:embed="rId128">
            <a:alphaModFix/>
          </a:blip>
          <a:srcRect b="0" l="0" r="0" t="0"/>
          <a:stretch/>
        </p:blipFill>
        <p:spPr>
          <a:xfrm>
            <a:off x="16951917" y="11570771"/>
            <a:ext cx="154850" cy="2511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2" name="Google Shape;172;p2"/>
          <p:cNvPicPr preferRelativeResize="0"/>
          <p:nvPr/>
        </p:nvPicPr>
        <p:blipFill rotWithShape="1">
          <a:blip r:embed="rId129">
            <a:alphaModFix/>
          </a:blip>
          <a:srcRect b="0" l="0" r="0" t="0"/>
          <a:stretch/>
        </p:blipFill>
        <p:spPr>
          <a:xfrm>
            <a:off x="16997857" y="11655481"/>
            <a:ext cx="71059" cy="1152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3" name="Google Shape;173;p2"/>
          <p:cNvPicPr preferRelativeResize="0"/>
          <p:nvPr/>
        </p:nvPicPr>
        <p:blipFill rotWithShape="1">
          <a:blip r:embed="rId134">
            <a:alphaModFix/>
          </a:blip>
          <a:srcRect b="0" l="0" r="0" t="0"/>
          <a:stretch/>
        </p:blipFill>
        <p:spPr>
          <a:xfrm>
            <a:off x="17816134" y="11350427"/>
            <a:ext cx="154849" cy="2511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4" name="Google Shape;174;p2"/>
          <p:cNvPicPr preferRelativeResize="0"/>
          <p:nvPr/>
        </p:nvPicPr>
        <p:blipFill rotWithShape="1">
          <a:blip r:embed="rId135">
            <a:alphaModFix/>
          </a:blip>
          <a:srcRect b="0" l="0" r="0" t="0"/>
          <a:stretch/>
        </p:blipFill>
        <p:spPr>
          <a:xfrm>
            <a:off x="17862073" y="11435136"/>
            <a:ext cx="71059" cy="1152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5" name="Google Shape;175;p2"/>
          <p:cNvPicPr preferRelativeResize="0"/>
          <p:nvPr/>
        </p:nvPicPr>
        <p:blipFill rotWithShape="1">
          <a:blip r:embed="rId134">
            <a:alphaModFix/>
          </a:blip>
          <a:srcRect b="0" l="0" r="0" t="0"/>
          <a:stretch/>
        </p:blipFill>
        <p:spPr>
          <a:xfrm>
            <a:off x="18057464" y="11540927"/>
            <a:ext cx="154849" cy="2511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6" name="Google Shape;176;p2"/>
          <p:cNvPicPr preferRelativeResize="0"/>
          <p:nvPr/>
        </p:nvPicPr>
        <p:blipFill rotWithShape="1">
          <a:blip r:embed="rId135">
            <a:alphaModFix/>
          </a:blip>
          <a:srcRect b="0" l="0" r="0" t="0"/>
          <a:stretch/>
        </p:blipFill>
        <p:spPr>
          <a:xfrm>
            <a:off x="18103404" y="11625636"/>
            <a:ext cx="71059" cy="1152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7" name="Google Shape;177;p2"/>
          <p:cNvPicPr preferRelativeResize="0"/>
          <p:nvPr/>
        </p:nvPicPr>
        <p:blipFill rotWithShape="1">
          <a:blip r:embed="rId136">
            <a:alphaModFix/>
          </a:blip>
          <a:srcRect b="0" l="0" r="0" t="0"/>
          <a:stretch/>
        </p:blipFill>
        <p:spPr>
          <a:xfrm>
            <a:off x="16704133" y="11377769"/>
            <a:ext cx="167625" cy="2562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8" name="Google Shape;178;p2"/>
          <p:cNvPicPr preferRelativeResize="0"/>
          <p:nvPr/>
        </p:nvPicPr>
        <p:blipFill rotWithShape="1">
          <a:blip r:embed="rId137">
            <a:alphaModFix/>
          </a:blip>
          <a:srcRect b="0" l="0" r="0" t="0"/>
          <a:stretch/>
        </p:blipFill>
        <p:spPr>
          <a:xfrm>
            <a:off x="17092072" y="11085754"/>
            <a:ext cx="167124" cy="2558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9" name="Google Shape;179;p2"/>
          <p:cNvPicPr preferRelativeResize="0"/>
          <p:nvPr/>
        </p:nvPicPr>
        <p:blipFill rotWithShape="1">
          <a:blip r:embed="rId138">
            <a:alphaModFix/>
          </a:blip>
          <a:srcRect b="0" l="0" r="0" t="0"/>
          <a:stretch/>
        </p:blipFill>
        <p:spPr>
          <a:xfrm>
            <a:off x="18197414" y="11055857"/>
            <a:ext cx="167415" cy="2564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0" name="Google Shape;180;p2"/>
          <p:cNvPicPr preferRelativeResize="0"/>
          <p:nvPr/>
        </p:nvPicPr>
        <p:blipFill rotWithShape="1">
          <a:blip r:embed="rId139">
            <a:alphaModFix/>
          </a:blip>
          <a:srcRect b="0" l="0" r="0" t="0"/>
          <a:stretch/>
        </p:blipFill>
        <p:spPr>
          <a:xfrm>
            <a:off x="16945448" y="11568339"/>
            <a:ext cx="167574" cy="2559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1" name="Google Shape;181;p2"/>
          <p:cNvPicPr preferRelativeResize="0"/>
          <p:nvPr/>
        </p:nvPicPr>
        <p:blipFill rotWithShape="1">
          <a:blip r:embed="rId140">
            <a:alphaModFix/>
          </a:blip>
          <a:srcRect b="0" l="0" r="0" t="0"/>
          <a:stretch/>
        </p:blipFill>
        <p:spPr>
          <a:xfrm>
            <a:off x="17809680" y="11347853"/>
            <a:ext cx="167560" cy="2562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2" name="Google Shape;182;p2"/>
          <p:cNvPicPr preferRelativeResize="0"/>
          <p:nvPr/>
        </p:nvPicPr>
        <p:blipFill rotWithShape="1">
          <a:blip r:embed="rId141">
            <a:alphaModFix/>
          </a:blip>
          <a:srcRect b="0" l="0" r="0" t="0"/>
          <a:stretch/>
        </p:blipFill>
        <p:spPr>
          <a:xfrm>
            <a:off x="18051139" y="11538604"/>
            <a:ext cx="167679" cy="2561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3" name="Google Shape;183;p2"/>
          <p:cNvPicPr preferRelativeResize="0"/>
          <p:nvPr/>
        </p:nvPicPr>
        <p:blipFill rotWithShape="1">
          <a:blip r:embed="rId142">
            <a:alphaModFix/>
          </a:blip>
          <a:srcRect b="0" l="0" r="0" t="0"/>
          <a:stretch/>
        </p:blipFill>
        <p:spPr>
          <a:xfrm>
            <a:off x="21621714" y="6197600"/>
            <a:ext cx="1306550" cy="11076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4" name="Google Shape;184;p2"/>
          <p:cNvPicPr preferRelativeResize="0"/>
          <p:nvPr/>
        </p:nvPicPr>
        <p:blipFill rotWithShape="1">
          <a:blip r:embed="rId143">
            <a:alphaModFix/>
          </a:blip>
          <a:srcRect b="0" l="0" r="0" t="0"/>
          <a:stretch/>
        </p:blipFill>
        <p:spPr>
          <a:xfrm>
            <a:off x="21806942" y="6856518"/>
            <a:ext cx="791009" cy="4468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5" name="Google Shape;185;p2"/>
          <p:cNvPicPr preferRelativeResize="0"/>
          <p:nvPr/>
        </p:nvPicPr>
        <p:blipFill rotWithShape="1">
          <a:blip r:embed="rId144">
            <a:alphaModFix/>
          </a:blip>
          <a:srcRect b="0" l="0" r="0" t="0"/>
          <a:stretch/>
        </p:blipFill>
        <p:spPr>
          <a:xfrm>
            <a:off x="21807196" y="6512251"/>
            <a:ext cx="787244" cy="7195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6" name="Google Shape;186;p2"/>
          <p:cNvPicPr preferRelativeResize="0"/>
          <p:nvPr/>
        </p:nvPicPr>
        <p:blipFill rotWithShape="1">
          <a:blip r:embed="rId145">
            <a:alphaModFix/>
          </a:blip>
          <a:srcRect b="0" l="0" r="0" t="0"/>
          <a:stretch/>
        </p:blipFill>
        <p:spPr>
          <a:xfrm>
            <a:off x="22129563" y="6716083"/>
            <a:ext cx="80400" cy="408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7" name="Google Shape;187;p2"/>
          <p:cNvPicPr preferRelativeResize="0"/>
          <p:nvPr/>
        </p:nvPicPr>
        <p:blipFill rotWithShape="1">
          <a:blip r:embed="rId146">
            <a:alphaModFix/>
          </a:blip>
          <a:srcRect b="0" l="0" r="0" t="0"/>
          <a:stretch/>
        </p:blipFill>
        <p:spPr>
          <a:xfrm>
            <a:off x="22279188" y="6761415"/>
            <a:ext cx="66179" cy="547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8" name="Google Shape;188;p2"/>
          <p:cNvPicPr preferRelativeResize="0"/>
          <p:nvPr/>
        </p:nvPicPr>
        <p:blipFill rotWithShape="1">
          <a:blip r:embed="rId147">
            <a:alphaModFix/>
          </a:blip>
          <a:srcRect b="0" l="0" r="0" t="0"/>
          <a:stretch/>
        </p:blipFill>
        <p:spPr>
          <a:xfrm>
            <a:off x="22097527" y="6817775"/>
            <a:ext cx="78803" cy="665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9" name="Google Shape;189;p2"/>
          <p:cNvPicPr preferRelativeResize="0"/>
          <p:nvPr/>
        </p:nvPicPr>
        <p:blipFill rotWithShape="1">
          <a:blip r:embed="rId148">
            <a:alphaModFix/>
          </a:blip>
          <a:srcRect b="0" l="0" r="0" t="0"/>
          <a:stretch/>
        </p:blipFill>
        <p:spPr>
          <a:xfrm>
            <a:off x="22221263" y="6869250"/>
            <a:ext cx="69487" cy="760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0" name="Google Shape;190;p2"/>
          <p:cNvPicPr preferRelativeResize="0"/>
          <p:nvPr/>
        </p:nvPicPr>
        <p:blipFill rotWithShape="1">
          <a:blip r:embed="rId149">
            <a:alphaModFix/>
          </a:blip>
          <a:srcRect b="0" l="0" r="0" t="0"/>
          <a:stretch/>
        </p:blipFill>
        <p:spPr>
          <a:xfrm>
            <a:off x="21913379" y="6736500"/>
            <a:ext cx="114826" cy="114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1" name="Google Shape;191;p2"/>
          <p:cNvPicPr preferRelativeResize="0"/>
          <p:nvPr/>
        </p:nvPicPr>
        <p:blipFill rotWithShape="1">
          <a:blip r:embed="rId150">
            <a:alphaModFix/>
          </a:blip>
          <a:srcRect b="0" l="0" r="0" t="0"/>
          <a:stretch/>
        </p:blipFill>
        <p:spPr>
          <a:xfrm>
            <a:off x="22357101" y="6945796"/>
            <a:ext cx="114770" cy="114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2" name="Google Shape;192;p2"/>
          <p:cNvPicPr preferRelativeResize="0"/>
          <p:nvPr/>
        </p:nvPicPr>
        <p:blipFill rotWithShape="1">
          <a:blip r:embed="rId151">
            <a:alphaModFix/>
          </a:blip>
          <a:srcRect b="0" l="0" r="0" t="0"/>
          <a:stretch/>
        </p:blipFill>
        <p:spPr>
          <a:xfrm>
            <a:off x="20542244" y="6531159"/>
            <a:ext cx="2368465" cy="8048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3" name="Google Shape;193;p2"/>
          <p:cNvPicPr preferRelativeResize="0"/>
          <p:nvPr/>
        </p:nvPicPr>
        <p:blipFill rotWithShape="1">
          <a:blip r:embed="rId152">
            <a:alphaModFix/>
          </a:blip>
          <a:srcRect b="0" l="0" r="0" t="0"/>
          <a:stretch/>
        </p:blipFill>
        <p:spPr>
          <a:xfrm>
            <a:off x="20536616" y="7227987"/>
            <a:ext cx="2382283" cy="2222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4" name="Google Shape;194;p2"/>
          <p:cNvPicPr preferRelativeResize="0"/>
          <p:nvPr/>
        </p:nvPicPr>
        <p:blipFill rotWithShape="1">
          <a:blip r:embed="rId153">
            <a:alphaModFix/>
          </a:blip>
          <a:srcRect b="0" l="0" r="0" t="0"/>
          <a:stretch/>
        </p:blipFill>
        <p:spPr>
          <a:xfrm>
            <a:off x="20525765" y="6527009"/>
            <a:ext cx="2403310" cy="9277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5" name="Google Shape;195;p2"/>
          <p:cNvPicPr preferRelativeResize="0"/>
          <p:nvPr/>
        </p:nvPicPr>
        <p:blipFill rotWithShape="1">
          <a:blip r:embed="rId154">
            <a:alphaModFix/>
          </a:blip>
          <a:srcRect b="0" l="0" r="0" t="0"/>
          <a:stretch/>
        </p:blipFill>
        <p:spPr>
          <a:xfrm>
            <a:off x="21642643" y="11139126"/>
            <a:ext cx="13219" cy="64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6" name="Google Shape;196;p2"/>
          <p:cNvPicPr preferRelativeResize="0"/>
          <p:nvPr/>
        </p:nvPicPr>
        <p:blipFill rotWithShape="1">
          <a:blip r:embed="rId155">
            <a:alphaModFix/>
          </a:blip>
          <a:srcRect b="0" l="0" r="0" t="0"/>
          <a:stretch/>
        </p:blipFill>
        <p:spPr>
          <a:xfrm>
            <a:off x="21385091" y="10355459"/>
            <a:ext cx="1856337" cy="8045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7" name="Google Shape;197;p2"/>
          <p:cNvPicPr preferRelativeResize="0"/>
          <p:nvPr/>
        </p:nvPicPr>
        <p:blipFill rotWithShape="1">
          <a:blip r:embed="rId156">
            <a:alphaModFix/>
          </a:blip>
          <a:srcRect b="0" l="0" r="0" t="0"/>
          <a:stretch/>
        </p:blipFill>
        <p:spPr>
          <a:xfrm>
            <a:off x="21384964" y="11003263"/>
            <a:ext cx="1857504" cy="3065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8" name="Google Shape;198;p2"/>
          <p:cNvPicPr preferRelativeResize="0"/>
          <p:nvPr/>
        </p:nvPicPr>
        <p:blipFill rotWithShape="1">
          <a:blip r:embed="rId157">
            <a:alphaModFix/>
          </a:blip>
          <a:srcRect b="0" l="0" r="0" t="0"/>
          <a:stretch/>
        </p:blipFill>
        <p:spPr>
          <a:xfrm>
            <a:off x="21376772" y="10350500"/>
            <a:ext cx="1874456" cy="964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9" name="Google Shape;199;p2"/>
          <p:cNvPicPr preferRelativeResize="0"/>
          <p:nvPr/>
        </p:nvPicPr>
        <p:blipFill rotWithShape="1">
          <a:blip r:embed="rId158">
            <a:alphaModFix/>
          </a:blip>
          <a:srcRect b="0" l="0" r="0" t="0"/>
          <a:stretch/>
        </p:blipFill>
        <p:spPr>
          <a:xfrm>
            <a:off x="22191133" y="10996002"/>
            <a:ext cx="186205" cy="807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0" name="Google Shape;200;p2"/>
          <p:cNvPicPr preferRelativeResize="0"/>
          <p:nvPr/>
        </p:nvPicPr>
        <p:blipFill rotWithShape="1">
          <a:blip r:embed="rId159">
            <a:alphaModFix/>
          </a:blip>
          <a:srcRect b="0" l="0" r="0" t="0"/>
          <a:stretch/>
        </p:blipFill>
        <p:spPr>
          <a:xfrm>
            <a:off x="22166601" y="10792479"/>
            <a:ext cx="76501" cy="735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1" name="Google Shape;201;p2"/>
          <p:cNvPicPr preferRelativeResize="0"/>
          <p:nvPr/>
        </p:nvPicPr>
        <p:blipFill rotWithShape="1">
          <a:blip r:embed="rId160">
            <a:alphaModFix/>
          </a:blip>
          <a:srcRect b="0" l="0" r="0" t="0"/>
          <a:stretch/>
        </p:blipFill>
        <p:spPr>
          <a:xfrm>
            <a:off x="22306318" y="10792479"/>
            <a:ext cx="76501" cy="735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2" name="Google Shape;202;p2"/>
          <p:cNvPicPr preferRelativeResize="0"/>
          <p:nvPr/>
        </p:nvPicPr>
        <p:blipFill rotWithShape="1">
          <a:blip r:embed="rId161">
            <a:alphaModFix/>
          </a:blip>
          <a:srcRect b="0" l="0" r="0" t="0"/>
          <a:stretch/>
        </p:blipFill>
        <p:spPr>
          <a:xfrm>
            <a:off x="22162195" y="10672699"/>
            <a:ext cx="59677" cy="284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3" name="Google Shape;203;p2"/>
          <p:cNvPicPr preferRelativeResize="0"/>
          <p:nvPr/>
        </p:nvPicPr>
        <p:blipFill rotWithShape="1">
          <a:blip r:embed="rId162">
            <a:alphaModFix/>
          </a:blip>
          <a:srcRect b="0" l="0" r="0" t="0"/>
          <a:stretch/>
        </p:blipFill>
        <p:spPr>
          <a:xfrm>
            <a:off x="22307480" y="10662915"/>
            <a:ext cx="63508" cy="276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4" name="Google Shape;204;p2"/>
          <p:cNvPicPr preferRelativeResize="0"/>
          <p:nvPr/>
        </p:nvPicPr>
        <p:blipFill rotWithShape="1">
          <a:blip r:embed="rId163">
            <a:alphaModFix/>
          </a:blip>
          <a:srcRect b="0" l="0" r="0" t="0"/>
          <a:stretch/>
        </p:blipFill>
        <p:spPr>
          <a:xfrm>
            <a:off x="22024585" y="11419697"/>
            <a:ext cx="69315" cy="2847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5" name="Google Shape;205;p2"/>
          <p:cNvPicPr preferRelativeResize="0"/>
          <p:nvPr/>
        </p:nvPicPr>
        <p:blipFill rotWithShape="1">
          <a:blip r:embed="rId164">
            <a:alphaModFix/>
          </a:blip>
          <a:srcRect b="0" l="0" r="0" t="0"/>
          <a:stretch/>
        </p:blipFill>
        <p:spPr>
          <a:xfrm>
            <a:off x="22032086" y="11512534"/>
            <a:ext cx="31866" cy="1307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6" name="Google Shape;206;p2"/>
          <p:cNvPicPr preferRelativeResize="0"/>
          <p:nvPr/>
        </p:nvPicPr>
        <p:blipFill rotWithShape="1">
          <a:blip r:embed="rId165">
            <a:alphaModFix/>
          </a:blip>
          <a:srcRect b="0" l="0" r="0" t="0"/>
          <a:stretch/>
        </p:blipFill>
        <p:spPr>
          <a:xfrm>
            <a:off x="21878516" y="11574256"/>
            <a:ext cx="69315" cy="2847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7" name="Google Shape;207;p2"/>
          <p:cNvPicPr preferRelativeResize="0"/>
          <p:nvPr/>
        </p:nvPicPr>
        <p:blipFill rotWithShape="1">
          <a:blip r:embed="rId166">
            <a:alphaModFix/>
          </a:blip>
          <a:srcRect b="0" l="0" r="0" t="0"/>
          <a:stretch/>
        </p:blipFill>
        <p:spPr>
          <a:xfrm>
            <a:off x="21886018" y="11667093"/>
            <a:ext cx="31866" cy="1307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8" name="Google Shape;208;p2"/>
          <p:cNvPicPr preferRelativeResize="0"/>
          <p:nvPr/>
        </p:nvPicPr>
        <p:blipFill rotWithShape="1">
          <a:blip r:embed="rId167">
            <a:alphaModFix/>
          </a:blip>
          <a:srcRect b="0" l="0" r="0" t="0"/>
          <a:stretch/>
        </p:blipFill>
        <p:spPr>
          <a:xfrm>
            <a:off x="21685833" y="11330797"/>
            <a:ext cx="69315" cy="2847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9" name="Google Shape;209;p2"/>
          <p:cNvPicPr preferRelativeResize="0"/>
          <p:nvPr/>
        </p:nvPicPr>
        <p:blipFill rotWithShape="1">
          <a:blip r:embed="rId168">
            <a:alphaModFix/>
          </a:blip>
          <a:srcRect b="0" l="0" r="0" t="0"/>
          <a:stretch/>
        </p:blipFill>
        <p:spPr>
          <a:xfrm>
            <a:off x="21693335" y="11423634"/>
            <a:ext cx="31866" cy="1307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0" name="Google Shape;210;p2"/>
          <p:cNvPicPr preferRelativeResize="0"/>
          <p:nvPr/>
        </p:nvPicPr>
        <p:blipFill rotWithShape="1">
          <a:blip r:embed="rId169">
            <a:alphaModFix/>
          </a:blip>
          <a:srcRect b="0" l="0" r="0" t="0"/>
          <a:stretch/>
        </p:blipFill>
        <p:spPr>
          <a:xfrm>
            <a:off x="22289159" y="11396456"/>
            <a:ext cx="69315" cy="2847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1" name="Google Shape;211;p2"/>
          <p:cNvPicPr preferRelativeResize="0"/>
          <p:nvPr/>
        </p:nvPicPr>
        <p:blipFill rotWithShape="1">
          <a:blip r:embed="rId170">
            <a:alphaModFix/>
          </a:blip>
          <a:srcRect b="0" l="0" r="0" t="0"/>
          <a:stretch/>
        </p:blipFill>
        <p:spPr>
          <a:xfrm>
            <a:off x="22296660" y="11489293"/>
            <a:ext cx="31866" cy="1307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2" name="Google Shape;212;p2"/>
          <p:cNvPicPr preferRelativeResize="0"/>
          <p:nvPr/>
        </p:nvPicPr>
        <p:blipFill rotWithShape="1">
          <a:blip r:embed="rId171">
            <a:alphaModFix/>
          </a:blip>
          <a:srcRect b="0" l="0" r="0" t="0"/>
          <a:stretch/>
        </p:blipFill>
        <p:spPr>
          <a:xfrm>
            <a:off x="22572912" y="11457924"/>
            <a:ext cx="69315" cy="2847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3" name="Google Shape;213;p2"/>
          <p:cNvPicPr preferRelativeResize="0"/>
          <p:nvPr/>
        </p:nvPicPr>
        <p:blipFill rotWithShape="1">
          <a:blip r:embed="rId172">
            <a:alphaModFix/>
          </a:blip>
          <a:srcRect b="0" l="0" r="0" t="0"/>
          <a:stretch/>
        </p:blipFill>
        <p:spPr>
          <a:xfrm>
            <a:off x="22580413" y="11550634"/>
            <a:ext cx="31867" cy="1307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4" name="Google Shape;214;p2"/>
          <p:cNvPicPr preferRelativeResize="0"/>
          <p:nvPr/>
        </p:nvPicPr>
        <p:blipFill rotWithShape="1">
          <a:blip r:embed="rId173">
            <a:alphaModFix/>
          </a:blip>
          <a:srcRect b="0" l="0" r="0" t="0"/>
          <a:stretch/>
        </p:blipFill>
        <p:spPr>
          <a:xfrm>
            <a:off x="22185514" y="11743674"/>
            <a:ext cx="69315" cy="2847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5" name="Google Shape;215;p2"/>
          <p:cNvPicPr preferRelativeResize="0"/>
          <p:nvPr/>
        </p:nvPicPr>
        <p:blipFill rotWithShape="1">
          <a:blip r:embed="rId174">
            <a:alphaModFix/>
          </a:blip>
          <a:srcRect b="0" l="0" r="0" t="0"/>
          <a:stretch/>
        </p:blipFill>
        <p:spPr>
          <a:xfrm>
            <a:off x="22193015" y="11836384"/>
            <a:ext cx="31866" cy="1307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6" name="Google Shape;216;p2"/>
          <p:cNvPicPr preferRelativeResize="0"/>
          <p:nvPr/>
        </p:nvPicPr>
        <p:blipFill rotWithShape="1">
          <a:blip r:embed="rId175">
            <a:alphaModFix/>
          </a:blip>
          <a:srcRect b="0" l="0" r="0" t="0"/>
          <a:stretch/>
        </p:blipFill>
        <p:spPr>
          <a:xfrm>
            <a:off x="22460630" y="11855814"/>
            <a:ext cx="69315" cy="2847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7" name="Google Shape;217;p2"/>
          <p:cNvPicPr preferRelativeResize="0"/>
          <p:nvPr/>
        </p:nvPicPr>
        <p:blipFill rotWithShape="1">
          <a:blip r:embed="rId176">
            <a:alphaModFix/>
          </a:blip>
          <a:srcRect b="0" l="0" r="0" t="0"/>
          <a:stretch/>
        </p:blipFill>
        <p:spPr>
          <a:xfrm>
            <a:off x="22468131" y="11948525"/>
            <a:ext cx="31866" cy="1307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8" name="Google Shape;218;p2"/>
          <p:cNvPicPr preferRelativeResize="0"/>
          <p:nvPr/>
        </p:nvPicPr>
        <p:blipFill rotWithShape="1">
          <a:blip r:embed="rId165">
            <a:alphaModFix/>
          </a:blip>
          <a:srcRect b="0" l="0" r="0" t="0"/>
          <a:stretch/>
        </p:blipFill>
        <p:spPr>
          <a:xfrm>
            <a:off x="22729523" y="11752056"/>
            <a:ext cx="69315" cy="2847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9" name="Google Shape;219;p2"/>
          <p:cNvPicPr preferRelativeResize="0"/>
          <p:nvPr/>
        </p:nvPicPr>
        <p:blipFill rotWithShape="1">
          <a:blip r:embed="rId166">
            <a:alphaModFix/>
          </a:blip>
          <a:srcRect b="0" l="0" r="0" t="0"/>
          <a:stretch/>
        </p:blipFill>
        <p:spPr>
          <a:xfrm>
            <a:off x="22737024" y="11844893"/>
            <a:ext cx="31866" cy="1307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0" name="Google Shape;220;p2"/>
          <p:cNvPicPr preferRelativeResize="0"/>
          <p:nvPr/>
        </p:nvPicPr>
        <p:blipFill rotWithShape="1">
          <a:blip r:embed="rId177">
            <a:alphaModFix/>
          </a:blip>
          <a:srcRect b="0" l="0" r="0" t="0"/>
          <a:stretch/>
        </p:blipFill>
        <p:spPr>
          <a:xfrm>
            <a:off x="21973778" y="11923506"/>
            <a:ext cx="69315" cy="2847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1" name="Google Shape;221;p2"/>
          <p:cNvPicPr preferRelativeResize="0"/>
          <p:nvPr/>
        </p:nvPicPr>
        <p:blipFill rotWithShape="1">
          <a:blip r:embed="rId178">
            <a:alphaModFix/>
          </a:blip>
          <a:srcRect b="0" l="0" r="0" t="0"/>
          <a:stretch/>
        </p:blipFill>
        <p:spPr>
          <a:xfrm>
            <a:off x="21981279" y="12016343"/>
            <a:ext cx="31866" cy="1307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2" name="Google Shape;222;p2"/>
          <p:cNvPicPr preferRelativeResize="0"/>
          <p:nvPr/>
        </p:nvPicPr>
        <p:blipFill rotWithShape="1">
          <a:blip r:embed="rId179">
            <a:alphaModFix/>
          </a:blip>
          <a:srcRect b="0" l="0" r="0" t="0"/>
          <a:stretch/>
        </p:blipFill>
        <p:spPr>
          <a:xfrm>
            <a:off x="22805732" y="11335114"/>
            <a:ext cx="69315" cy="2847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3" name="Google Shape;223;p2"/>
          <p:cNvPicPr preferRelativeResize="0"/>
          <p:nvPr/>
        </p:nvPicPr>
        <p:blipFill rotWithShape="1">
          <a:blip r:embed="rId180">
            <a:alphaModFix/>
          </a:blip>
          <a:srcRect b="0" l="0" r="0" t="0"/>
          <a:stretch/>
        </p:blipFill>
        <p:spPr>
          <a:xfrm>
            <a:off x="22813233" y="11427825"/>
            <a:ext cx="31866" cy="1307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4" name="Google Shape;224;p2"/>
          <p:cNvPicPr preferRelativeResize="0"/>
          <p:nvPr/>
        </p:nvPicPr>
        <p:blipFill rotWithShape="1">
          <a:blip r:embed="rId181">
            <a:alphaModFix/>
          </a:blip>
          <a:srcRect b="0" l="0" r="0" t="0"/>
          <a:stretch/>
        </p:blipFill>
        <p:spPr>
          <a:xfrm>
            <a:off x="22018518" y="11416774"/>
            <a:ext cx="81427" cy="2902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5" name="Google Shape;225;p2"/>
          <p:cNvPicPr preferRelativeResize="0"/>
          <p:nvPr/>
        </p:nvPicPr>
        <p:blipFill rotWithShape="1">
          <a:blip r:embed="rId182">
            <a:alphaModFix/>
          </a:blip>
          <a:srcRect b="0" l="0" r="0" t="0"/>
          <a:stretch/>
        </p:blipFill>
        <p:spPr>
          <a:xfrm>
            <a:off x="21872323" y="11571515"/>
            <a:ext cx="81432" cy="2901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6" name="Google Shape;226;p2"/>
          <p:cNvPicPr preferRelativeResize="0"/>
          <p:nvPr/>
        </p:nvPicPr>
        <p:blipFill rotWithShape="1">
          <a:blip r:embed="rId183">
            <a:alphaModFix/>
          </a:blip>
          <a:srcRect b="0" l="0" r="0" t="0"/>
          <a:stretch/>
        </p:blipFill>
        <p:spPr>
          <a:xfrm>
            <a:off x="21679640" y="11328198"/>
            <a:ext cx="82522" cy="2900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7" name="Google Shape;227;p2"/>
          <p:cNvPicPr preferRelativeResize="0"/>
          <p:nvPr/>
        </p:nvPicPr>
        <p:blipFill rotWithShape="1">
          <a:blip r:embed="rId184">
            <a:alphaModFix/>
          </a:blip>
          <a:srcRect b="0" l="0" r="0" t="0"/>
          <a:stretch/>
        </p:blipFill>
        <p:spPr>
          <a:xfrm>
            <a:off x="22283093" y="11393782"/>
            <a:ext cx="81267" cy="2902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8" name="Google Shape;228;p2"/>
          <p:cNvPicPr preferRelativeResize="0"/>
          <p:nvPr/>
        </p:nvPicPr>
        <p:blipFill rotWithShape="1">
          <a:blip r:embed="rId185">
            <a:alphaModFix/>
          </a:blip>
          <a:srcRect b="0" l="0" r="0" t="0"/>
          <a:stretch/>
        </p:blipFill>
        <p:spPr>
          <a:xfrm>
            <a:off x="22566719" y="11455101"/>
            <a:ext cx="81366" cy="2900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9" name="Google Shape;229;p2"/>
          <p:cNvPicPr preferRelativeResize="0"/>
          <p:nvPr/>
        </p:nvPicPr>
        <p:blipFill rotWithShape="1">
          <a:blip r:embed="rId186">
            <a:alphaModFix/>
          </a:blip>
          <a:srcRect b="0" l="0" r="0" t="0"/>
          <a:stretch/>
        </p:blipFill>
        <p:spPr>
          <a:xfrm>
            <a:off x="22179321" y="11740874"/>
            <a:ext cx="81296" cy="2902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0" name="Google Shape;230;p2"/>
          <p:cNvPicPr preferRelativeResize="0"/>
          <p:nvPr/>
        </p:nvPicPr>
        <p:blipFill rotWithShape="1">
          <a:blip r:embed="rId187">
            <a:alphaModFix/>
          </a:blip>
          <a:srcRect b="0" l="0" r="0" t="0"/>
          <a:stretch/>
        </p:blipFill>
        <p:spPr>
          <a:xfrm>
            <a:off x="22454564" y="11853123"/>
            <a:ext cx="81310" cy="2902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1" name="Google Shape;231;p2"/>
          <p:cNvPicPr preferRelativeResize="0"/>
          <p:nvPr/>
        </p:nvPicPr>
        <p:blipFill rotWithShape="1">
          <a:blip r:embed="rId188">
            <a:alphaModFix/>
          </a:blip>
          <a:srcRect b="0" l="0" r="0" t="0"/>
          <a:stretch/>
        </p:blipFill>
        <p:spPr>
          <a:xfrm>
            <a:off x="22723329" y="11749360"/>
            <a:ext cx="81333" cy="2902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2" name="Google Shape;232;p2"/>
          <p:cNvPicPr preferRelativeResize="0"/>
          <p:nvPr/>
        </p:nvPicPr>
        <p:blipFill rotWithShape="1">
          <a:blip r:embed="rId189">
            <a:alphaModFix/>
          </a:blip>
          <a:srcRect b="0" l="0" r="0" t="0"/>
          <a:stretch/>
        </p:blipFill>
        <p:spPr>
          <a:xfrm>
            <a:off x="21967585" y="11920685"/>
            <a:ext cx="81357" cy="2899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3" name="Google Shape;233;p2"/>
          <p:cNvPicPr preferRelativeResize="0"/>
          <p:nvPr/>
        </p:nvPicPr>
        <p:blipFill rotWithShape="1">
          <a:blip r:embed="rId190">
            <a:alphaModFix/>
          </a:blip>
          <a:srcRect b="0" l="0" r="0" t="0"/>
          <a:stretch/>
        </p:blipFill>
        <p:spPr>
          <a:xfrm>
            <a:off x="22799257" y="11332369"/>
            <a:ext cx="81295" cy="2900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4" name="Google Shape;234;p2"/>
          <p:cNvPicPr preferRelativeResize="0"/>
          <p:nvPr/>
        </p:nvPicPr>
        <p:blipFill rotWithShape="1">
          <a:blip r:embed="rId191">
            <a:alphaModFix/>
          </a:blip>
          <a:srcRect b="0" l="0" r="0" t="0"/>
          <a:stretch/>
        </p:blipFill>
        <p:spPr>
          <a:xfrm>
            <a:off x="12041105" y="11548669"/>
            <a:ext cx="1450703" cy="3549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5" name="Google Shape;235;p2"/>
          <p:cNvPicPr preferRelativeResize="0"/>
          <p:nvPr/>
        </p:nvPicPr>
        <p:blipFill rotWithShape="1">
          <a:blip r:embed="rId192">
            <a:alphaModFix/>
          </a:blip>
          <a:srcRect b="0" l="0" r="0" t="0"/>
          <a:stretch/>
        </p:blipFill>
        <p:spPr>
          <a:xfrm>
            <a:off x="12335797" y="11548669"/>
            <a:ext cx="1119302" cy="2960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6" name="Google Shape;236;p2"/>
          <p:cNvPicPr preferRelativeResize="0"/>
          <p:nvPr/>
        </p:nvPicPr>
        <p:blipFill rotWithShape="1">
          <a:blip r:embed="rId193">
            <a:alphaModFix/>
          </a:blip>
          <a:srcRect b="0" l="0" r="0" t="0"/>
          <a:stretch/>
        </p:blipFill>
        <p:spPr>
          <a:xfrm>
            <a:off x="12647376" y="11631382"/>
            <a:ext cx="844432" cy="2271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7" name="Google Shape;237;p2"/>
          <p:cNvPicPr preferRelativeResize="0"/>
          <p:nvPr/>
        </p:nvPicPr>
        <p:blipFill rotWithShape="1">
          <a:blip r:embed="rId194">
            <a:alphaModFix/>
          </a:blip>
          <a:srcRect b="0" l="0" r="0" t="0"/>
          <a:stretch/>
        </p:blipFill>
        <p:spPr>
          <a:xfrm>
            <a:off x="14128115" y="10738419"/>
            <a:ext cx="897863" cy="8650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8" name="Google Shape;238;p2"/>
          <p:cNvPicPr preferRelativeResize="0"/>
          <p:nvPr/>
        </p:nvPicPr>
        <p:blipFill rotWithShape="1">
          <a:blip r:embed="rId195">
            <a:alphaModFix/>
          </a:blip>
          <a:srcRect b="0" l="0" r="0" t="0"/>
          <a:stretch/>
        </p:blipFill>
        <p:spPr>
          <a:xfrm>
            <a:off x="13642435" y="10891207"/>
            <a:ext cx="442599" cy="8330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9" name="Google Shape;239;p2"/>
          <p:cNvPicPr preferRelativeResize="0"/>
          <p:nvPr/>
        </p:nvPicPr>
        <p:blipFill rotWithShape="1">
          <a:blip r:embed="rId196">
            <a:alphaModFix/>
          </a:blip>
          <a:srcRect b="0" l="0" r="0" t="0"/>
          <a:stretch/>
        </p:blipFill>
        <p:spPr>
          <a:xfrm>
            <a:off x="13642435" y="11478595"/>
            <a:ext cx="408114" cy="245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0" name="Google Shape;240;p2"/>
          <p:cNvPicPr preferRelativeResize="0"/>
          <p:nvPr/>
        </p:nvPicPr>
        <p:blipFill rotWithShape="1">
          <a:blip r:embed="rId197">
            <a:alphaModFix/>
          </a:blip>
          <a:srcRect b="0" l="0" r="0" t="0"/>
          <a:stretch/>
        </p:blipFill>
        <p:spPr>
          <a:xfrm>
            <a:off x="13728784" y="10891307"/>
            <a:ext cx="356250" cy="4094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1" name="Google Shape;241;p2"/>
          <p:cNvPicPr preferRelativeResize="0"/>
          <p:nvPr/>
        </p:nvPicPr>
        <p:blipFill rotWithShape="1">
          <a:blip r:embed="rId198">
            <a:alphaModFix/>
          </a:blip>
          <a:srcRect b="0" l="0" r="0" t="0"/>
          <a:stretch/>
        </p:blipFill>
        <p:spPr>
          <a:xfrm>
            <a:off x="12671833" y="10705556"/>
            <a:ext cx="369241" cy="1079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2" name="Google Shape;242;p2"/>
          <p:cNvPicPr preferRelativeResize="0"/>
          <p:nvPr/>
        </p:nvPicPr>
        <p:blipFill rotWithShape="1">
          <a:blip r:embed="rId199">
            <a:alphaModFix/>
          </a:blip>
          <a:srcRect b="0" l="0" r="0" t="0"/>
          <a:stretch/>
        </p:blipFill>
        <p:spPr>
          <a:xfrm>
            <a:off x="12671833" y="10705556"/>
            <a:ext cx="369241" cy="1079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3" name="Google Shape;243;p2"/>
          <p:cNvPicPr preferRelativeResize="0"/>
          <p:nvPr/>
        </p:nvPicPr>
        <p:blipFill rotWithShape="1">
          <a:blip r:embed="rId200">
            <a:alphaModFix/>
          </a:blip>
          <a:srcRect b="0" l="0" r="0" t="0"/>
          <a:stretch/>
        </p:blipFill>
        <p:spPr>
          <a:xfrm>
            <a:off x="12671833" y="10705757"/>
            <a:ext cx="369241" cy="10788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4" name="Google Shape;244;p2"/>
          <p:cNvPicPr preferRelativeResize="0"/>
          <p:nvPr/>
        </p:nvPicPr>
        <p:blipFill rotWithShape="1">
          <a:blip r:embed="rId201">
            <a:alphaModFix/>
          </a:blip>
          <a:srcRect b="0" l="0" r="0" t="0"/>
          <a:stretch/>
        </p:blipFill>
        <p:spPr>
          <a:xfrm>
            <a:off x="12803318" y="10508490"/>
            <a:ext cx="1527303" cy="1300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5" name="Google Shape;245;p2"/>
          <p:cNvPicPr preferRelativeResize="0"/>
          <p:nvPr/>
        </p:nvPicPr>
        <p:blipFill rotWithShape="1">
          <a:blip r:embed="rId202">
            <a:alphaModFix/>
          </a:blip>
          <a:srcRect b="0" l="0" r="0" t="0"/>
          <a:stretch/>
        </p:blipFill>
        <p:spPr>
          <a:xfrm>
            <a:off x="13365801" y="10608382"/>
            <a:ext cx="1049016" cy="11519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6" name="Google Shape;246;p2"/>
          <p:cNvPicPr preferRelativeResize="0"/>
          <p:nvPr/>
        </p:nvPicPr>
        <p:blipFill rotWithShape="1">
          <a:blip r:embed="rId203">
            <a:alphaModFix/>
          </a:blip>
          <a:srcRect b="0" l="0" r="0" t="0"/>
          <a:stretch/>
        </p:blipFill>
        <p:spPr>
          <a:xfrm>
            <a:off x="12803217" y="10613033"/>
            <a:ext cx="721110" cy="6590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7" name="Google Shape;247;p2"/>
          <p:cNvPicPr preferRelativeResize="0"/>
          <p:nvPr/>
        </p:nvPicPr>
        <p:blipFill rotWithShape="1">
          <a:blip r:embed="rId204">
            <a:alphaModFix/>
          </a:blip>
          <a:srcRect b="0" l="0" r="0" t="0"/>
          <a:stretch/>
        </p:blipFill>
        <p:spPr>
          <a:xfrm>
            <a:off x="12230186" y="9550501"/>
            <a:ext cx="1441925" cy="15233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8" name="Google Shape;248;p2"/>
          <p:cNvPicPr preferRelativeResize="0"/>
          <p:nvPr/>
        </p:nvPicPr>
        <p:blipFill rotWithShape="1">
          <a:blip r:embed="rId205">
            <a:alphaModFix/>
          </a:blip>
          <a:srcRect b="0" l="0" r="0" t="0"/>
          <a:stretch/>
        </p:blipFill>
        <p:spPr>
          <a:xfrm>
            <a:off x="12706841" y="9550400"/>
            <a:ext cx="606728" cy="4622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9" name="Google Shape;249;p2"/>
          <p:cNvPicPr preferRelativeResize="0"/>
          <p:nvPr/>
        </p:nvPicPr>
        <p:blipFill rotWithShape="1">
          <a:blip r:embed="rId206">
            <a:alphaModFix/>
          </a:blip>
          <a:srcRect b="0" l="0" r="0" t="0"/>
          <a:stretch/>
        </p:blipFill>
        <p:spPr>
          <a:xfrm>
            <a:off x="12230186" y="10124134"/>
            <a:ext cx="1433947" cy="9496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0" name="Google Shape;250;p2"/>
          <p:cNvPicPr preferRelativeResize="0"/>
          <p:nvPr/>
        </p:nvPicPr>
        <p:blipFill rotWithShape="1">
          <a:blip r:embed="rId207">
            <a:alphaModFix/>
          </a:blip>
          <a:srcRect b="0" l="0" r="0" t="0"/>
          <a:stretch/>
        </p:blipFill>
        <p:spPr>
          <a:xfrm>
            <a:off x="12449755" y="9590503"/>
            <a:ext cx="1222357" cy="1483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1" name="Google Shape;251;p2"/>
          <p:cNvPicPr preferRelativeResize="0"/>
          <p:nvPr/>
        </p:nvPicPr>
        <p:blipFill rotWithShape="1">
          <a:blip r:embed="rId208">
            <a:alphaModFix/>
          </a:blip>
          <a:srcRect b="0" l="0" r="0" t="0"/>
          <a:stretch/>
        </p:blipFill>
        <p:spPr>
          <a:xfrm>
            <a:off x="12652635" y="10701713"/>
            <a:ext cx="52284" cy="103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2" name="Google Shape;252;p2"/>
          <p:cNvPicPr preferRelativeResize="0"/>
          <p:nvPr/>
        </p:nvPicPr>
        <p:blipFill rotWithShape="1">
          <a:blip r:embed="rId209">
            <a:alphaModFix/>
          </a:blip>
          <a:srcRect b="0" l="0" r="0" t="0"/>
          <a:stretch/>
        </p:blipFill>
        <p:spPr>
          <a:xfrm>
            <a:off x="12573030" y="9880341"/>
            <a:ext cx="778208" cy="8213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3" name="Google Shape;253;p2"/>
          <p:cNvPicPr preferRelativeResize="0"/>
          <p:nvPr/>
        </p:nvPicPr>
        <p:blipFill rotWithShape="1">
          <a:blip r:embed="rId210">
            <a:alphaModFix/>
          </a:blip>
          <a:srcRect b="0" l="0" r="0" t="0"/>
          <a:stretch/>
        </p:blipFill>
        <p:spPr>
          <a:xfrm>
            <a:off x="12836287" y="9841815"/>
            <a:ext cx="665533" cy="7367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4" name="Google Shape;254;p2"/>
          <p:cNvPicPr preferRelativeResize="0"/>
          <p:nvPr/>
        </p:nvPicPr>
        <p:blipFill rotWithShape="1">
          <a:blip r:embed="rId211">
            <a:alphaModFix/>
          </a:blip>
          <a:srcRect b="0" l="0" r="0" t="0"/>
          <a:stretch/>
        </p:blipFill>
        <p:spPr>
          <a:xfrm>
            <a:off x="13017783" y="10117956"/>
            <a:ext cx="484138" cy="4603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5" name="Google Shape;255;p2"/>
          <p:cNvPicPr preferRelativeResize="0"/>
          <p:nvPr/>
        </p:nvPicPr>
        <p:blipFill rotWithShape="1">
          <a:blip r:embed="rId212">
            <a:alphaModFix/>
          </a:blip>
          <a:srcRect b="0" l="0" r="0" t="0"/>
          <a:stretch/>
        </p:blipFill>
        <p:spPr>
          <a:xfrm>
            <a:off x="12695810" y="9923073"/>
            <a:ext cx="141402" cy="1271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6" name="Google Shape;256;p2"/>
          <p:cNvPicPr preferRelativeResize="0"/>
          <p:nvPr/>
        </p:nvPicPr>
        <p:blipFill rotWithShape="1">
          <a:blip r:embed="rId213">
            <a:alphaModFix/>
          </a:blip>
          <a:srcRect b="0" l="0" r="0" t="0"/>
          <a:stretch/>
        </p:blipFill>
        <p:spPr>
          <a:xfrm>
            <a:off x="12704877" y="9958719"/>
            <a:ext cx="105723" cy="865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7" name="Google Shape;257;p2"/>
          <p:cNvPicPr preferRelativeResize="0"/>
          <p:nvPr/>
        </p:nvPicPr>
        <p:blipFill rotWithShape="1">
          <a:blip r:embed="rId214">
            <a:alphaModFix/>
          </a:blip>
          <a:srcRect b="0" l="0" r="0" t="0"/>
          <a:stretch/>
        </p:blipFill>
        <p:spPr>
          <a:xfrm>
            <a:off x="12951170" y="10648121"/>
            <a:ext cx="239272" cy="3736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8" name="Google Shape;258;p2"/>
          <p:cNvPicPr preferRelativeResize="0"/>
          <p:nvPr/>
        </p:nvPicPr>
        <p:blipFill rotWithShape="1">
          <a:blip r:embed="rId215">
            <a:alphaModFix/>
          </a:blip>
          <a:srcRect b="0" l="0" r="0" t="0"/>
          <a:stretch/>
        </p:blipFill>
        <p:spPr>
          <a:xfrm>
            <a:off x="12311719" y="10056183"/>
            <a:ext cx="156962" cy="5733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9" name="Google Shape;259;p2"/>
          <p:cNvPicPr preferRelativeResize="0"/>
          <p:nvPr/>
        </p:nvPicPr>
        <p:blipFill rotWithShape="1">
          <a:blip r:embed="rId216">
            <a:alphaModFix/>
          </a:blip>
          <a:srcRect b="0" l="0" r="0" t="0"/>
          <a:stretch/>
        </p:blipFill>
        <p:spPr>
          <a:xfrm>
            <a:off x="13210162" y="10157093"/>
            <a:ext cx="264009" cy="1550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0" name="Google Shape;260;p2"/>
          <p:cNvPicPr preferRelativeResize="0"/>
          <p:nvPr/>
        </p:nvPicPr>
        <p:blipFill rotWithShape="1">
          <a:blip r:embed="rId217">
            <a:alphaModFix/>
          </a:blip>
          <a:srcRect b="0" l="0" r="0" t="0"/>
          <a:stretch/>
        </p:blipFill>
        <p:spPr>
          <a:xfrm>
            <a:off x="13122021" y="10234554"/>
            <a:ext cx="311269" cy="2559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1" name="Google Shape;261;p2"/>
          <p:cNvPicPr preferRelativeResize="0"/>
          <p:nvPr/>
        </p:nvPicPr>
        <p:blipFill rotWithShape="1">
          <a:blip r:embed="rId218">
            <a:alphaModFix/>
          </a:blip>
          <a:srcRect b="0" l="0" r="0" t="0"/>
          <a:stretch/>
        </p:blipFill>
        <p:spPr>
          <a:xfrm>
            <a:off x="13122636" y="10234654"/>
            <a:ext cx="278357" cy="2316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2" name="Google Shape;262;p2"/>
          <p:cNvPicPr preferRelativeResize="0"/>
          <p:nvPr/>
        </p:nvPicPr>
        <p:blipFill rotWithShape="1">
          <a:blip r:embed="rId219">
            <a:alphaModFix/>
          </a:blip>
          <a:srcRect b="0" l="0" r="0" t="0"/>
          <a:stretch/>
        </p:blipFill>
        <p:spPr>
          <a:xfrm>
            <a:off x="12993138" y="9940576"/>
            <a:ext cx="146301" cy="658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3" name="Google Shape;263;p2"/>
          <p:cNvPicPr preferRelativeResize="0"/>
          <p:nvPr/>
        </p:nvPicPr>
        <p:blipFill rotWithShape="1">
          <a:blip r:embed="rId220">
            <a:alphaModFix/>
          </a:blip>
          <a:srcRect b="0" l="0" r="0" t="0"/>
          <a:stretch/>
        </p:blipFill>
        <p:spPr>
          <a:xfrm>
            <a:off x="13263963" y="9924924"/>
            <a:ext cx="87376" cy="555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4" name="Google Shape;264;p2"/>
          <p:cNvPicPr preferRelativeResize="0"/>
          <p:nvPr/>
        </p:nvPicPr>
        <p:blipFill rotWithShape="1">
          <a:blip r:embed="rId221">
            <a:alphaModFix/>
          </a:blip>
          <a:srcRect b="0" l="0" r="0" t="0"/>
          <a:stretch/>
        </p:blipFill>
        <p:spPr>
          <a:xfrm>
            <a:off x="12985448" y="9959355"/>
            <a:ext cx="156223" cy="1692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5" name="Google Shape;265;p2"/>
          <p:cNvPicPr preferRelativeResize="0"/>
          <p:nvPr/>
        </p:nvPicPr>
        <p:blipFill rotWithShape="1">
          <a:blip r:embed="rId222">
            <a:alphaModFix/>
          </a:blip>
          <a:srcRect b="0" l="0" r="0" t="0"/>
          <a:stretch/>
        </p:blipFill>
        <p:spPr>
          <a:xfrm>
            <a:off x="13261937" y="9942635"/>
            <a:ext cx="94325" cy="1104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6" name="Google Shape;266;p2"/>
          <p:cNvPicPr preferRelativeResize="0"/>
          <p:nvPr/>
        </p:nvPicPr>
        <p:blipFill rotWithShape="1">
          <a:blip r:embed="rId223">
            <a:alphaModFix/>
          </a:blip>
          <a:srcRect b="0" l="0" r="0" t="0"/>
          <a:stretch/>
        </p:blipFill>
        <p:spPr>
          <a:xfrm>
            <a:off x="12993138" y="9973469"/>
            <a:ext cx="103961" cy="1039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7" name="Google Shape;267;p2"/>
          <p:cNvPicPr preferRelativeResize="0"/>
          <p:nvPr/>
        </p:nvPicPr>
        <p:blipFill rotWithShape="1">
          <a:blip r:embed="rId224">
            <a:alphaModFix/>
          </a:blip>
          <a:srcRect b="0" l="0" r="0" t="0"/>
          <a:stretch/>
        </p:blipFill>
        <p:spPr>
          <a:xfrm>
            <a:off x="13261937" y="9954560"/>
            <a:ext cx="62198" cy="780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8" name="Google Shape;268;p2"/>
          <p:cNvPicPr preferRelativeResize="0"/>
          <p:nvPr/>
        </p:nvPicPr>
        <p:blipFill rotWithShape="1">
          <a:blip r:embed="rId225">
            <a:alphaModFix/>
          </a:blip>
          <a:srcRect b="0" l="0" r="0" t="0"/>
          <a:stretch/>
        </p:blipFill>
        <p:spPr>
          <a:xfrm>
            <a:off x="13084560" y="10001580"/>
            <a:ext cx="30946" cy="309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9" name="Google Shape;269;p2"/>
          <p:cNvPicPr preferRelativeResize="0"/>
          <p:nvPr/>
        </p:nvPicPr>
        <p:blipFill rotWithShape="1">
          <a:blip r:embed="rId226">
            <a:alphaModFix/>
          </a:blip>
          <a:srcRect b="0" l="0" r="0" t="0"/>
          <a:stretch/>
        </p:blipFill>
        <p:spPr>
          <a:xfrm>
            <a:off x="13308662" y="9982367"/>
            <a:ext cx="30946" cy="309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0" name="Google Shape;270;p2"/>
          <p:cNvPicPr preferRelativeResize="0"/>
          <p:nvPr/>
        </p:nvPicPr>
        <p:blipFill rotWithShape="1">
          <a:blip r:embed="rId227">
            <a:alphaModFix/>
          </a:blip>
          <a:srcRect b="0" l="0" r="0" t="0"/>
          <a:stretch/>
        </p:blipFill>
        <p:spPr>
          <a:xfrm>
            <a:off x="12836287" y="9909383"/>
            <a:ext cx="592012" cy="6689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1" name="Google Shape;271;p2"/>
          <p:cNvPicPr preferRelativeResize="0"/>
          <p:nvPr/>
        </p:nvPicPr>
        <p:blipFill rotWithShape="1">
          <a:blip r:embed="rId228">
            <a:alphaModFix/>
          </a:blip>
          <a:srcRect b="0" l="0" r="0" t="0"/>
          <a:stretch/>
        </p:blipFill>
        <p:spPr>
          <a:xfrm>
            <a:off x="12836387" y="9663292"/>
            <a:ext cx="325030" cy="2372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2" name="Google Shape;272;p2"/>
          <p:cNvPicPr preferRelativeResize="0"/>
          <p:nvPr/>
        </p:nvPicPr>
        <p:blipFill rotWithShape="1">
          <a:blip r:embed="rId229">
            <a:alphaModFix/>
          </a:blip>
          <a:srcRect b="0" l="0" r="0" t="0"/>
          <a:stretch/>
        </p:blipFill>
        <p:spPr>
          <a:xfrm>
            <a:off x="14567317" y="11174946"/>
            <a:ext cx="458659" cy="3871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3" name="Google Shape;273;p2"/>
          <p:cNvPicPr preferRelativeResize="0"/>
          <p:nvPr/>
        </p:nvPicPr>
        <p:blipFill rotWithShape="1">
          <a:blip r:embed="rId230">
            <a:alphaModFix/>
          </a:blip>
          <a:srcRect b="0" l="0" r="0" t="0"/>
          <a:stretch/>
        </p:blipFill>
        <p:spPr>
          <a:xfrm>
            <a:off x="12939438" y="11542095"/>
            <a:ext cx="276893" cy="1413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4" name="Google Shape;274;p2"/>
          <p:cNvPicPr preferRelativeResize="0"/>
          <p:nvPr/>
        </p:nvPicPr>
        <p:blipFill rotWithShape="1">
          <a:blip r:embed="rId231">
            <a:alphaModFix/>
          </a:blip>
          <a:srcRect b="0" l="0" r="0" t="0"/>
          <a:stretch/>
        </p:blipFill>
        <p:spPr>
          <a:xfrm>
            <a:off x="12846219" y="11676683"/>
            <a:ext cx="346482" cy="1328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5" name="Google Shape;275;p2"/>
          <p:cNvPicPr preferRelativeResize="0"/>
          <p:nvPr/>
        </p:nvPicPr>
        <p:blipFill rotWithShape="1">
          <a:blip r:embed="rId232">
            <a:alphaModFix/>
          </a:blip>
          <a:srcRect b="0" l="0" r="0" t="0"/>
          <a:stretch/>
        </p:blipFill>
        <p:spPr>
          <a:xfrm>
            <a:off x="12947124" y="11502458"/>
            <a:ext cx="200380" cy="1042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6" name="Google Shape;276;p2"/>
          <p:cNvPicPr preferRelativeResize="0"/>
          <p:nvPr/>
        </p:nvPicPr>
        <p:blipFill rotWithShape="1">
          <a:blip r:embed="rId233">
            <a:alphaModFix/>
          </a:blip>
          <a:srcRect b="0" l="0" r="0" t="0"/>
          <a:stretch/>
        </p:blipFill>
        <p:spPr>
          <a:xfrm>
            <a:off x="12713212" y="9922428"/>
            <a:ext cx="97388" cy="185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7" name="Google Shape;277;p2"/>
          <p:cNvPicPr preferRelativeResize="0"/>
          <p:nvPr/>
        </p:nvPicPr>
        <p:blipFill rotWithShape="1">
          <a:blip r:embed="rId234">
            <a:alphaModFix/>
          </a:blip>
          <a:srcRect b="0" l="0" r="0" t="0"/>
          <a:stretch/>
        </p:blipFill>
        <p:spPr>
          <a:xfrm>
            <a:off x="12978475" y="9882518"/>
            <a:ext cx="144110" cy="720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8" name="Google Shape;278;p2"/>
          <p:cNvPicPr preferRelativeResize="0"/>
          <p:nvPr/>
        </p:nvPicPr>
        <p:blipFill rotWithShape="1">
          <a:blip r:embed="rId235">
            <a:alphaModFix/>
          </a:blip>
          <a:srcRect b="0" l="0" r="0" t="0"/>
          <a:stretch/>
        </p:blipFill>
        <p:spPr>
          <a:xfrm>
            <a:off x="13275087" y="9884826"/>
            <a:ext cx="99227" cy="697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9" name="Google Shape;279;p2"/>
          <p:cNvPicPr preferRelativeResize="0"/>
          <p:nvPr/>
        </p:nvPicPr>
        <p:blipFill rotWithShape="1">
          <a:blip r:embed="rId236">
            <a:alphaModFix/>
          </a:blip>
          <a:srcRect b="0" l="0" r="0" t="0"/>
          <a:stretch/>
        </p:blipFill>
        <p:spPr>
          <a:xfrm>
            <a:off x="13356193" y="10312110"/>
            <a:ext cx="18102" cy="509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0" name="Google Shape;280;p2"/>
          <p:cNvPicPr preferRelativeResize="0"/>
          <p:nvPr/>
        </p:nvPicPr>
        <p:blipFill rotWithShape="1">
          <a:blip r:embed="rId237">
            <a:alphaModFix/>
          </a:blip>
          <a:srcRect b="0" l="0" r="0" t="0"/>
          <a:stretch/>
        </p:blipFill>
        <p:spPr>
          <a:xfrm>
            <a:off x="12985330" y="10053048"/>
            <a:ext cx="90027" cy="793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1" name="Google Shape;281;p2"/>
          <p:cNvPicPr preferRelativeResize="0"/>
          <p:nvPr/>
        </p:nvPicPr>
        <p:blipFill rotWithShape="1">
          <a:blip r:embed="rId238">
            <a:alphaModFix/>
          </a:blip>
          <a:srcRect b="0" l="0" r="0" t="0"/>
          <a:stretch/>
        </p:blipFill>
        <p:spPr>
          <a:xfrm>
            <a:off x="13121683" y="10236474"/>
            <a:ext cx="19914" cy="802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2" name="Google Shape;282;p2"/>
          <p:cNvPicPr preferRelativeResize="0"/>
          <p:nvPr/>
        </p:nvPicPr>
        <p:blipFill rotWithShape="1">
          <a:blip r:embed="rId239">
            <a:alphaModFix/>
          </a:blip>
          <a:srcRect b="0" l="0" r="0" t="0"/>
          <a:stretch/>
        </p:blipFill>
        <p:spPr>
          <a:xfrm>
            <a:off x="13110099" y="10211392"/>
            <a:ext cx="31498" cy="928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3" name="Google Shape;283;p2"/>
          <p:cNvPicPr preferRelativeResize="0"/>
          <p:nvPr/>
        </p:nvPicPr>
        <p:blipFill rotWithShape="1">
          <a:blip r:embed="rId240">
            <a:alphaModFix/>
          </a:blip>
          <a:srcRect b="0" l="0" r="0" t="0"/>
          <a:stretch/>
        </p:blipFill>
        <p:spPr>
          <a:xfrm>
            <a:off x="13260705" y="10238429"/>
            <a:ext cx="151514" cy="736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4" name="Google Shape;284;p2"/>
          <p:cNvPicPr preferRelativeResize="0"/>
          <p:nvPr/>
        </p:nvPicPr>
        <p:blipFill rotWithShape="1">
          <a:blip r:embed="rId241">
            <a:alphaModFix/>
          </a:blip>
          <a:srcRect b="0" l="0" r="0" t="0"/>
          <a:stretch/>
        </p:blipFill>
        <p:spPr>
          <a:xfrm>
            <a:off x="13269323" y="10173478"/>
            <a:ext cx="81915" cy="321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5" name="Google Shape;285;p2"/>
          <p:cNvPicPr preferRelativeResize="0"/>
          <p:nvPr/>
        </p:nvPicPr>
        <p:blipFill rotWithShape="1">
          <a:blip r:embed="rId242">
            <a:alphaModFix/>
          </a:blip>
          <a:srcRect b="0" l="0" r="0" t="0"/>
          <a:stretch/>
        </p:blipFill>
        <p:spPr>
          <a:xfrm>
            <a:off x="14702786" y="11330321"/>
            <a:ext cx="203655" cy="2317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6" name="Google Shape;286;p2"/>
          <p:cNvPicPr preferRelativeResize="0"/>
          <p:nvPr/>
        </p:nvPicPr>
        <p:blipFill rotWithShape="1">
          <a:blip r:embed="rId243">
            <a:alphaModFix/>
          </a:blip>
          <a:srcRect b="0" l="0" r="0" t="0"/>
          <a:stretch/>
        </p:blipFill>
        <p:spPr>
          <a:xfrm>
            <a:off x="14567523" y="11174845"/>
            <a:ext cx="458455" cy="3370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7" name="Google Shape;287;p2"/>
          <p:cNvPicPr preferRelativeResize="0"/>
          <p:nvPr/>
        </p:nvPicPr>
        <p:blipFill rotWithShape="1">
          <a:blip r:embed="rId244">
            <a:alphaModFix/>
          </a:blip>
          <a:srcRect b="0" l="0" r="0" t="0"/>
          <a:stretch/>
        </p:blipFill>
        <p:spPr>
          <a:xfrm>
            <a:off x="12344595" y="9689128"/>
            <a:ext cx="327154" cy="3646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8" name="Google Shape;288;p2"/>
          <p:cNvPicPr preferRelativeResize="0"/>
          <p:nvPr/>
        </p:nvPicPr>
        <p:blipFill rotWithShape="1">
          <a:blip r:embed="rId245">
            <a:alphaModFix/>
          </a:blip>
          <a:srcRect b="0" l="0" r="0" t="0"/>
          <a:stretch/>
        </p:blipFill>
        <p:spPr>
          <a:xfrm>
            <a:off x="13766476" y="10874724"/>
            <a:ext cx="133401" cy="1581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9" name="Google Shape;289;p2"/>
          <p:cNvPicPr preferRelativeResize="0"/>
          <p:nvPr/>
        </p:nvPicPr>
        <p:blipFill rotWithShape="1">
          <a:blip r:embed="rId246">
            <a:alphaModFix/>
          </a:blip>
          <a:srcRect b="0" l="0" r="0" t="0"/>
          <a:stretch/>
        </p:blipFill>
        <p:spPr>
          <a:xfrm>
            <a:off x="13199341" y="10478506"/>
            <a:ext cx="201551" cy="30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0" name="Google Shape;290;p2"/>
          <p:cNvPicPr preferRelativeResize="0"/>
          <p:nvPr/>
        </p:nvPicPr>
        <p:blipFill rotWithShape="1">
          <a:blip r:embed="rId247">
            <a:alphaModFix/>
          </a:blip>
          <a:srcRect b="0" l="0" r="0" t="0"/>
          <a:stretch/>
        </p:blipFill>
        <p:spPr>
          <a:xfrm>
            <a:off x="13129360" y="10256596"/>
            <a:ext cx="363763" cy="1580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1" name="Google Shape;291;p2"/>
          <p:cNvPicPr preferRelativeResize="0"/>
          <p:nvPr/>
        </p:nvPicPr>
        <p:blipFill rotWithShape="1">
          <a:blip r:embed="rId248">
            <a:alphaModFix/>
          </a:blip>
          <a:srcRect b="0" l="0" r="0" t="0"/>
          <a:stretch/>
        </p:blipFill>
        <p:spPr>
          <a:xfrm>
            <a:off x="12728398" y="9994691"/>
            <a:ext cx="82202" cy="309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2" name="Google Shape;292;p2"/>
          <p:cNvPicPr preferRelativeResize="0"/>
          <p:nvPr/>
        </p:nvPicPr>
        <p:blipFill rotWithShape="1">
          <a:blip r:embed="rId249">
            <a:alphaModFix/>
          </a:blip>
          <a:srcRect b="0" l="0" r="0" t="0"/>
          <a:stretch/>
        </p:blipFill>
        <p:spPr>
          <a:xfrm>
            <a:off x="13678190" y="10508835"/>
            <a:ext cx="377820" cy="1169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3" name="Google Shape;293;p2"/>
          <p:cNvPicPr preferRelativeResize="0"/>
          <p:nvPr/>
        </p:nvPicPr>
        <p:blipFill rotWithShape="1">
          <a:blip r:embed="rId250">
            <a:alphaModFix/>
          </a:blip>
          <a:srcRect b="0" l="0" r="0" t="0"/>
          <a:stretch/>
        </p:blipFill>
        <p:spPr>
          <a:xfrm>
            <a:off x="13364208" y="11000311"/>
            <a:ext cx="187165" cy="235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4" name="Google Shape;294;p2"/>
          <p:cNvPicPr preferRelativeResize="0"/>
          <p:nvPr/>
        </p:nvPicPr>
        <p:blipFill rotWithShape="1">
          <a:blip r:embed="rId251">
            <a:alphaModFix/>
          </a:blip>
          <a:srcRect b="0" l="0" r="0" t="0"/>
          <a:stretch/>
        </p:blipFill>
        <p:spPr>
          <a:xfrm>
            <a:off x="13053209" y="11425104"/>
            <a:ext cx="232699" cy="2582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5" name="Google Shape;295;p2"/>
          <p:cNvPicPr preferRelativeResize="0"/>
          <p:nvPr/>
        </p:nvPicPr>
        <p:blipFill rotWithShape="1">
          <a:blip r:embed="rId252">
            <a:alphaModFix/>
          </a:blip>
          <a:srcRect b="0" l="0" r="0" t="0"/>
          <a:stretch/>
        </p:blipFill>
        <p:spPr>
          <a:xfrm>
            <a:off x="12935090" y="10147694"/>
            <a:ext cx="251914" cy="836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6" name="Google Shape;296;p2"/>
          <p:cNvPicPr preferRelativeResize="0"/>
          <p:nvPr/>
        </p:nvPicPr>
        <p:blipFill rotWithShape="1">
          <a:blip r:embed="rId253">
            <a:alphaModFix/>
          </a:blip>
          <a:srcRect b="0" l="0" r="0" t="0"/>
          <a:stretch/>
        </p:blipFill>
        <p:spPr>
          <a:xfrm>
            <a:off x="13488167" y="10170748"/>
            <a:ext cx="146840" cy="900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7" name="Google Shape;297;p2"/>
          <p:cNvPicPr preferRelativeResize="0"/>
          <p:nvPr/>
        </p:nvPicPr>
        <p:blipFill rotWithShape="1">
          <a:blip r:embed="rId254">
            <a:alphaModFix/>
          </a:blip>
          <a:srcRect b="0" l="0" r="0" t="0"/>
          <a:stretch/>
        </p:blipFill>
        <p:spPr>
          <a:xfrm>
            <a:off x="12757810" y="10243063"/>
            <a:ext cx="452555" cy="533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8" name="Google Shape;298;p2"/>
          <p:cNvPicPr preferRelativeResize="0"/>
          <p:nvPr/>
        </p:nvPicPr>
        <p:blipFill rotWithShape="1">
          <a:blip r:embed="rId255">
            <a:alphaModFix/>
          </a:blip>
          <a:srcRect b="0" l="0" r="0" t="0"/>
          <a:stretch/>
        </p:blipFill>
        <p:spPr>
          <a:xfrm>
            <a:off x="13482403" y="10271864"/>
            <a:ext cx="209136" cy="434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9" name="Google Shape;299;p2"/>
          <p:cNvPicPr preferRelativeResize="0"/>
          <p:nvPr/>
        </p:nvPicPr>
        <p:blipFill rotWithShape="1">
          <a:blip r:embed="rId256">
            <a:alphaModFix/>
          </a:blip>
          <a:srcRect b="0" l="0" r="0" t="0"/>
          <a:stretch/>
        </p:blipFill>
        <p:spPr>
          <a:xfrm>
            <a:off x="12938832" y="10263270"/>
            <a:ext cx="269005" cy="144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0" name="Google Shape;300;p2"/>
          <p:cNvPicPr preferRelativeResize="0"/>
          <p:nvPr/>
        </p:nvPicPr>
        <p:blipFill rotWithShape="1">
          <a:blip r:embed="rId257">
            <a:alphaModFix/>
          </a:blip>
          <a:srcRect b="0" l="0" r="0" t="0"/>
          <a:stretch/>
        </p:blipFill>
        <p:spPr>
          <a:xfrm>
            <a:off x="13158687" y="10353870"/>
            <a:ext cx="238868" cy="747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1" name="Google Shape;301;p2"/>
          <p:cNvPicPr preferRelativeResize="0"/>
          <p:nvPr/>
        </p:nvPicPr>
        <p:blipFill rotWithShape="1">
          <a:blip r:embed="rId258">
            <a:alphaModFix/>
          </a:blip>
          <a:srcRect b="0" l="0" r="0" t="0"/>
          <a:stretch/>
        </p:blipFill>
        <p:spPr>
          <a:xfrm>
            <a:off x="8984468" y="7067505"/>
            <a:ext cx="557981" cy="15511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2" name="Google Shape;302;p2"/>
          <p:cNvPicPr preferRelativeResize="0"/>
          <p:nvPr/>
        </p:nvPicPr>
        <p:blipFill rotWithShape="1">
          <a:blip r:embed="rId259">
            <a:alphaModFix/>
          </a:blip>
          <a:srcRect b="0" l="0" r="0" t="0"/>
          <a:stretch/>
        </p:blipFill>
        <p:spPr>
          <a:xfrm>
            <a:off x="10391930" y="9819723"/>
            <a:ext cx="391778" cy="6545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3" name="Google Shape;303;p2"/>
          <p:cNvPicPr preferRelativeResize="0"/>
          <p:nvPr/>
        </p:nvPicPr>
        <p:blipFill rotWithShape="1">
          <a:blip r:embed="rId260">
            <a:alphaModFix/>
          </a:blip>
          <a:srcRect b="0" l="0" r="0" t="0"/>
          <a:stretch/>
        </p:blipFill>
        <p:spPr>
          <a:xfrm>
            <a:off x="10391930" y="10371156"/>
            <a:ext cx="208561" cy="1031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4" name="Google Shape;304;p2"/>
          <p:cNvPicPr preferRelativeResize="0"/>
          <p:nvPr/>
        </p:nvPicPr>
        <p:blipFill rotWithShape="1">
          <a:blip r:embed="rId261">
            <a:alphaModFix/>
          </a:blip>
          <a:srcRect b="0" l="0" r="0" t="0"/>
          <a:stretch/>
        </p:blipFill>
        <p:spPr>
          <a:xfrm>
            <a:off x="8946236" y="10442403"/>
            <a:ext cx="463100" cy="16777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5" name="Google Shape;305;p2"/>
          <p:cNvPicPr preferRelativeResize="0"/>
          <p:nvPr/>
        </p:nvPicPr>
        <p:blipFill rotWithShape="1">
          <a:blip r:embed="rId262">
            <a:alphaModFix/>
          </a:blip>
          <a:srcRect b="0" l="0" r="0" t="0"/>
          <a:stretch/>
        </p:blipFill>
        <p:spPr>
          <a:xfrm>
            <a:off x="9920432" y="10536892"/>
            <a:ext cx="423777" cy="14582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6" name="Google Shape;306;p2"/>
          <p:cNvPicPr preferRelativeResize="0"/>
          <p:nvPr/>
        </p:nvPicPr>
        <p:blipFill rotWithShape="1">
          <a:blip r:embed="rId263">
            <a:alphaModFix/>
          </a:blip>
          <a:srcRect b="0" l="0" r="0" t="0"/>
          <a:stretch/>
        </p:blipFill>
        <p:spPr>
          <a:xfrm>
            <a:off x="8946236" y="10442403"/>
            <a:ext cx="463100" cy="16777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7" name="Google Shape;307;p2"/>
          <p:cNvPicPr preferRelativeResize="0"/>
          <p:nvPr/>
        </p:nvPicPr>
        <p:blipFill rotWithShape="1">
          <a:blip r:embed="rId264">
            <a:alphaModFix/>
          </a:blip>
          <a:srcRect b="0" l="0" r="0" t="0"/>
          <a:stretch/>
        </p:blipFill>
        <p:spPr>
          <a:xfrm>
            <a:off x="9920305" y="10537019"/>
            <a:ext cx="423811" cy="14580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8" name="Google Shape;308;p2"/>
          <p:cNvPicPr preferRelativeResize="0"/>
          <p:nvPr/>
        </p:nvPicPr>
        <p:blipFill rotWithShape="1">
          <a:blip r:embed="rId265">
            <a:alphaModFix/>
          </a:blip>
          <a:srcRect b="0" l="0" r="0" t="0"/>
          <a:stretch/>
        </p:blipFill>
        <p:spPr>
          <a:xfrm>
            <a:off x="9920432" y="10536892"/>
            <a:ext cx="401513" cy="6056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9" name="Google Shape;309;p2"/>
          <p:cNvPicPr preferRelativeResize="0"/>
          <p:nvPr/>
        </p:nvPicPr>
        <p:blipFill rotWithShape="1">
          <a:blip r:embed="rId266">
            <a:alphaModFix/>
          </a:blip>
          <a:srcRect b="0" l="0" r="0" t="0"/>
          <a:stretch/>
        </p:blipFill>
        <p:spPr>
          <a:xfrm>
            <a:off x="8994502" y="6827602"/>
            <a:ext cx="306489" cy="2678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0" name="Google Shape;310;p2"/>
          <p:cNvPicPr preferRelativeResize="0"/>
          <p:nvPr/>
        </p:nvPicPr>
        <p:blipFill rotWithShape="1">
          <a:blip r:embed="rId267">
            <a:alphaModFix/>
          </a:blip>
          <a:srcRect b="0" l="0" r="0" t="0"/>
          <a:stretch/>
        </p:blipFill>
        <p:spPr>
          <a:xfrm>
            <a:off x="8739528" y="6451600"/>
            <a:ext cx="2022644" cy="57078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1" name="Google Shape;311;p2"/>
          <p:cNvPicPr preferRelativeResize="0"/>
          <p:nvPr/>
        </p:nvPicPr>
        <p:blipFill rotWithShape="1">
          <a:blip r:embed="rId268">
            <a:alphaModFix/>
          </a:blip>
          <a:srcRect b="0" l="0" r="0" t="0"/>
          <a:stretch/>
        </p:blipFill>
        <p:spPr>
          <a:xfrm>
            <a:off x="10242305" y="7085158"/>
            <a:ext cx="222659" cy="1102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2" name="Google Shape;312;p2"/>
          <p:cNvPicPr preferRelativeResize="0"/>
          <p:nvPr/>
        </p:nvPicPr>
        <p:blipFill rotWithShape="1">
          <a:blip r:embed="rId269">
            <a:alphaModFix/>
          </a:blip>
          <a:srcRect b="0" l="0" r="0" t="0"/>
          <a:stretch/>
        </p:blipFill>
        <p:spPr>
          <a:xfrm>
            <a:off x="10100430" y="6996004"/>
            <a:ext cx="141876" cy="1713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3" name="Google Shape;313;p2"/>
          <p:cNvPicPr preferRelativeResize="0"/>
          <p:nvPr/>
        </p:nvPicPr>
        <p:blipFill rotWithShape="1">
          <a:blip r:embed="rId270">
            <a:alphaModFix/>
          </a:blip>
          <a:srcRect b="0" l="0" r="0" t="0"/>
          <a:stretch/>
        </p:blipFill>
        <p:spPr>
          <a:xfrm>
            <a:off x="9068425" y="6979620"/>
            <a:ext cx="512510" cy="1164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4" name="Google Shape;314;p2"/>
          <p:cNvPicPr preferRelativeResize="0"/>
          <p:nvPr/>
        </p:nvPicPr>
        <p:blipFill rotWithShape="1">
          <a:blip r:embed="rId271">
            <a:alphaModFix/>
          </a:blip>
          <a:srcRect b="0" l="0" r="0" t="0"/>
          <a:stretch/>
        </p:blipFill>
        <p:spPr>
          <a:xfrm>
            <a:off x="9571916" y="6941445"/>
            <a:ext cx="942458" cy="8278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5" name="Google Shape;315;p2"/>
          <p:cNvPicPr preferRelativeResize="0"/>
          <p:nvPr/>
        </p:nvPicPr>
        <p:blipFill rotWithShape="1">
          <a:blip r:embed="rId272">
            <a:alphaModFix/>
          </a:blip>
          <a:srcRect b="0" l="0" r="0" t="0"/>
          <a:stretch/>
        </p:blipFill>
        <p:spPr>
          <a:xfrm>
            <a:off x="10043852" y="7023610"/>
            <a:ext cx="84138" cy="2067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6" name="Google Shape;316;p2"/>
          <p:cNvPicPr preferRelativeResize="0"/>
          <p:nvPr/>
        </p:nvPicPr>
        <p:blipFill rotWithShape="1">
          <a:blip r:embed="rId273">
            <a:alphaModFix/>
          </a:blip>
          <a:srcRect b="0" l="0" r="0" t="0"/>
          <a:stretch/>
        </p:blipFill>
        <p:spPr>
          <a:xfrm>
            <a:off x="10024093" y="7530647"/>
            <a:ext cx="552519" cy="5005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7" name="Google Shape;317;p2"/>
          <p:cNvPicPr preferRelativeResize="0"/>
          <p:nvPr/>
        </p:nvPicPr>
        <p:blipFill rotWithShape="1">
          <a:blip r:embed="rId274">
            <a:alphaModFix/>
          </a:blip>
          <a:srcRect b="0" l="0" r="0" t="0"/>
          <a:stretch/>
        </p:blipFill>
        <p:spPr>
          <a:xfrm>
            <a:off x="10024220" y="7555089"/>
            <a:ext cx="464496" cy="476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8" name="Google Shape;318;p2"/>
          <p:cNvPicPr preferRelativeResize="0"/>
          <p:nvPr/>
        </p:nvPicPr>
        <p:blipFill rotWithShape="1">
          <a:blip r:embed="rId275">
            <a:alphaModFix/>
          </a:blip>
          <a:srcRect b="0" l="0" r="0" t="0"/>
          <a:stretch/>
        </p:blipFill>
        <p:spPr>
          <a:xfrm>
            <a:off x="10426733" y="11983478"/>
            <a:ext cx="409869" cy="2013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9" name="Google Shape;319;p2"/>
          <p:cNvPicPr preferRelativeResize="0"/>
          <p:nvPr/>
        </p:nvPicPr>
        <p:blipFill rotWithShape="1">
          <a:blip r:embed="rId276">
            <a:alphaModFix/>
          </a:blip>
          <a:srcRect b="0" l="0" r="0" t="0"/>
          <a:stretch/>
        </p:blipFill>
        <p:spPr>
          <a:xfrm>
            <a:off x="9717604" y="11906841"/>
            <a:ext cx="386001" cy="1599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0" name="Google Shape;320;p2"/>
          <p:cNvPicPr preferRelativeResize="0"/>
          <p:nvPr/>
        </p:nvPicPr>
        <p:blipFill rotWithShape="1">
          <a:blip r:embed="rId277">
            <a:alphaModFix/>
          </a:blip>
          <a:srcRect b="0" l="0" r="0" t="0"/>
          <a:stretch/>
        </p:blipFill>
        <p:spPr>
          <a:xfrm>
            <a:off x="8988969" y="12012631"/>
            <a:ext cx="358256" cy="2001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1" name="Google Shape;321;p2"/>
          <p:cNvPicPr preferRelativeResize="0"/>
          <p:nvPr/>
        </p:nvPicPr>
        <p:blipFill rotWithShape="1">
          <a:blip r:embed="rId278">
            <a:alphaModFix/>
          </a:blip>
          <a:srcRect b="0" l="0" r="0" t="0"/>
          <a:stretch/>
        </p:blipFill>
        <p:spPr>
          <a:xfrm>
            <a:off x="9084176" y="12027998"/>
            <a:ext cx="263177" cy="1848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2" name="Google Shape;322;p2"/>
          <p:cNvPicPr preferRelativeResize="0"/>
          <p:nvPr/>
        </p:nvPicPr>
        <p:blipFill rotWithShape="1">
          <a:blip r:embed="rId279">
            <a:alphaModFix/>
          </a:blip>
          <a:srcRect b="0" l="0" r="0" t="0"/>
          <a:stretch/>
        </p:blipFill>
        <p:spPr>
          <a:xfrm>
            <a:off x="9197601" y="12052382"/>
            <a:ext cx="388845" cy="193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3" name="Google Shape;323;p2"/>
          <p:cNvPicPr preferRelativeResize="0"/>
          <p:nvPr/>
        </p:nvPicPr>
        <p:blipFill rotWithShape="1">
          <a:blip r:embed="rId280">
            <a:alphaModFix/>
          </a:blip>
          <a:srcRect b="0" l="0" r="0" t="0"/>
          <a:stretch/>
        </p:blipFill>
        <p:spPr>
          <a:xfrm>
            <a:off x="9730787" y="6969793"/>
            <a:ext cx="246569" cy="2760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4" name="Google Shape;324;p2"/>
          <p:cNvPicPr preferRelativeResize="0"/>
          <p:nvPr/>
        </p:nvPicPr>
        <p:blipFill rotWithShape="1">
          <a:blip r:embed="rId281">
            <a:alphaModFix/>
          </a:blip>
          <a:srcRect b="0" l="0" r="0" t="0"/>
          <a:stretch/>
        </p:blipFill>
        <p:spPr>
          <a:xfrm>
            <a:off x="9769807" y="6979785"/>
            <a:ext cx="181635" cy="889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5" name="Google Shape;325;p2"/>
          <p:cNvPicPr preferRelativeResize="0"/>
          <p:nvPr/>
        </p:nvPicPr>
        <p:blipFill rotWithShape="1">
          <a:blip r:embed="rId282">
            <a:alphaModFix/>
          </a:blip>
          <a:srcRect b="0" l="0" r="0" t="0"/>
          <a:stretch/>
        </p:blipFill>
        <p:spPr>
          <a:xfrm>
            <a:off x="9758738" y="7003126"/>
            <a:ext cx="189616" cy="2162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6" name="Google Shape;326;p2"/>
          <p:cNvPicPr preferRelativeResize="0"/>
          <p:nvPr/>
        </p:nvPicPr>
        <p:blipFill rotWithShape="1">
          <a:blip r:embed="rId283">
            <a:alphaModFix/>
          </a:blip>
          <a:srcRect b="0" l="0" r="0" t="0"/>
          <a:stretch/>
        </p:blipFill>
        <p:spPr>
          <a:xfrm>
            <a:off x="9319056" y="9731601"/>
            <a:ext cx="350281" cy="3003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7" name="Google Shape;327;p2"/>
          <p:cNvPicPr preferRelativeResize="0"/>
          <p:nvPr/>
        </p:nvPicPr>
        <p:blipFill rotWithShape="1">
          <a:blip r:embed="rId284">
            <a:alphaModFix/>
          </a:blip>
          <a:srcRect b="0" l="0" r="0" t="0"/>
          <a:stretch/>
        </p:blipFill>
        <p:spPr>
          <a:xfrm>
            <a:off x="9025713" y="9413117"/>
            <a:ext cx="259612" cy="4064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8" name="Google Shape;328;p2"/>
          <p:cNvPicPr preferRelativeResize="0"/>
          <p:nvPr/>
        </p:nvPicPr>
        <p:blipFill rotWithShape="1">
          <a:blip r:embed="rId285">
            <a:alphaModFix/>
          </a:blip>
          <a:srcRect b="0" l="0" r="0" t="0"/>
          <a:stretch/>
        </p:blipFill>
        <p:spPr>
          <a:xfrm>
            <a:off x="9054838" y="9860961"/>
            <a:ext cx="191595" cy="1820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9" name="Google Shape;329;p2"/>
          <p:cNvPicPr preferRelativeResize="0"/>
          <p:nvPr/>
        </p:nvPicPr>
        <p:blipFill rotWithShape="1">
          <a:blip r:embed="rId286">
            <a:alphaModFix/>
          </a:blip>
          <a:srcRect b="0" l="0" r="0" t="0"/>
          <a:stretch/>
        </p:blipFill>
        <p:spPr>
          <a:xfrm>
            <a:off x="9359526" y="9475172"/>
            <a:ext cx="134687" cy="1710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0" name="Google Shape;330;p2"/>
          <p:cNvPicPr preferRelativeResize="0"/>
          <p:nvPr/>
        </p:nvPicPr>
        <p:blipFill rotWithShape="1">
          <a:blip r:embed="rId287">
            <a:alphaModFix/>
          </a:blip>
          <a:srcRect b="0" l="0" r="0" t="0"/>
          <a:stretch/>
        </p:blipFill>
        <p:spPr>
          <a:xfrm>
            <a:off x="8739109" y="9335517"/>
            <a:ext cx="232530" cy="4929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1" name="Google Shape;331;p2"/>
          <p:cNvPicPr preferRelativeResize="0"/>
          <p:nvPr/>
        </p:nvPicPr>
        <p:blipFill rotWithShape="1">
          <a:blip r:embed="rId288">
            <a:alphaModFix/>
          </a:blip>
          <a:srcRect b="0" l="0" r="0" t="0"/>
          <a:stretch/>
        </p:blipFill>
        <p:spPr>
          <a:xfrm>
            <a:off x="8971387" y="8928450"/>
            <a:ext cx="275115" cy="3960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2" name="Google Shape;332;p2"/>
          <p:cNvPicPr preferRelativeResize="0"/>
          <p:nvPr/>
        </p:nvPicPr>
        <p:blipFill rotWithShape="1">
          <a:blip r:embed="rId289">
            <a:alphaModFix/>
          </a:blip>
          <a:srcRect b="0" l="0" r="0" t="0"/>
          <a:stretch/>
        </p:blipFill>
        <p:spPr>
          <a:xfrm>
            <a:off x="8882601" y="8604625"/>
            <a:ext cx="197953" cy="3563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3" name="Google Shape;333;p2"/>
          <p:cNvPicPr preferRelativeResize="0"/>
          <p:nvPr/>
        </p:nvPicPr>
        <p:blipFill rotWithShape="1">
          <a:blip r:embed="rId290">
            <a:alphaModFix/>
          </a:blip>
          <a:srcRect b="0" l="0" r="0" t="0"/>
          <a:stretch/>
        </p:blipFill>
        <p:spPr>
          <a:xfrm>
            <a:off x="9144427" y="8600700"/>
            <a:ext cx="131796" cy="2728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4" name="Google Shape;334;p2"/>
          <p:cNvPicPr preferRelativeResize="0"/>
          <p:nvPr/>
        </p:nvPicPr>
        <p:blipFill rotWithShape="1">
          <a:blip r:embed="rId291">
            <a:alphaModFix/>
          </a:blip>
          <a:srcRect b="0" l="0" r="0" t="0"/>
          <a:stretch/>
        </p:blipFill>
        <p:spPr>
          <a:xfrm>
            <a:off x="9052040" y="8124527"/>
            <a:ext cx="239102" cy="3528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5" name="Google Shape;335;p2"/>
          <p:cNvPicPr preferRelativeResize="0"/>
          <p:nvPr/>
        </p:nvPicPr>
        <p:blipFill rotWithShape="1">
          <a:blip r:embed="rId292">
            <a:alphaModFix/>
          </a:blip>
          <a:srcRect b="0" l="0" r="0" t="0"/>
          <a:stretch/>
        </p:blipFill>
        <p:spPr>
          <a:xfrm>
            <a:off x="9362086" y="7877346"/>
            <a:ext cx="194208" cy="3276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6" name="Google Shape;336;p2"/>
          <p:cNvPicPr preferRelativeResize="0"/>
          <p:nvPr/>
        </p:nvPicPr>
        <p:blipFill rotWithShape="1">
          <a:blip r:embed="rId293">
            <a:alphaModFix/>
          </a:blip>
          <a:srcRect b="0" l="0" r="0" t="0"/>
          <a:stretch/>
        </p:blipFill>
        <p:spPr>
          <a:xfrm>
            <a:off x="9390159" y="7468479"/>
            <a:ext cx="203478" cy="3342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7" name="Google Shape;337;p2"/>
          <p:cNvPicPr preferRelativeResize="0"/>
          <p:nvPr/>
        </p:nvPicPr>
        <p:blipFill rotWithShape="1">
          <a:blip r:embed="rId294">
            <a:alphaModFix/>
          </a:blip>
          <a:srcRect b="0" l="0" r="0" t="0"/>
          <a:stretch/>
        </p:blipFill>
        <p:spPr>
          <a:xfrm>
            <a:off x="9597787" y="7236746"/>
            <a:ext cx="142723" cy="1792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8" name="Google Shape;338;p2"/>
          <p:cNvPicPr preferRelativeResize="0"/>
          <p:nvPr/>
        </p:nvPicPr>
        <p:blipFill rotWithShape="1">
          <a:blip r:embed="rId295">
            <a:alphaModFix/>
          </a:blip>
          <a:srcRect b="0" l="0" r="0" t="0"/>
          <a:stretch/>
        </p:blipFill>
        <p:spPr>
          <a:xfrm>
            <a:off x="9579282" y="7102939"/>
            <a:ext cx="79423" cy="117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9" name="Google Shape;339;p2"/>
          <p:cNvPicPr preferRelativeResize="0"/>
          <p:nvPr/>
        </p:nvPicPr>
        <p:blipFill rotWithShape="1">
          <a:blip r:embed="rId296">
            <a:alphaModFix/>
          </a:blip>
          <a:srcRect b="0" l="0" r="0" t="0"/>
          <a:stretch/>
        </p:blipFill>
        <p:spPr>
          <a:xfrm>
            <a:off x="9761876" y="7279908"/>
            <a:ext cx="116705" cy="1106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0" name="Google Shape;340;p2"/>
          <p:cNvPicPr preferRelativeResize="0"/>
          <p:nvPr/>
        </p:nvPicPr>
        <p:blipFill rotWithShape="1">
          <a:blip r:embed="rId297">
            <a:alphaModFix/>
          </a:blip>
          <a:srcRect b="0" l="0" r="0" t="0"/>
          <a:stretch/>
        </p:blipFill>
        <p:spPr>
          <a:xfrm>
            <a:off x="9754282" y="7398519"/>
            <a:ext cx="87018" cy="77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1" name="Google Shape;341;p2"/>
          <p:cNvPicPr preferRelativeResize="0"/>
          <p:nvPr/>
        </p:nvPicPr>
        <p:blipFill rotWithShape="1">
          <a:blip r:embed="rId298">
            <a:alphaModFix/>
          </a:blip>
          <a:srcRect b="0" l="0" r="0" t="0"/>
          <a:stretch/>
        </p:blipFill>
        <p:spPr>
          <a:xfrm>
            <a:off x="9890583" y="7358728"/>
            <a:ext cx="98465" cy="1013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2" name="Google Shape;342;p2"/>
          <p:cNvPicPr preferRelativeResize="0"/>
          <p:nvPr/>
        </p:nvPicPr>
        <p:blipFill rotWithShape="1">
          <a:blip r:embed="rId299">
            <a:alphaModFix/>
          </a:blip>
          <a:srcRect b="0" l="0" r="0" t="0"/>
          <a:stretch/>
        </p:blipFill>
        <p:spPr>
          <a:xfrm>
            <a:off x="10035774" y="7451826"/>
            <a:ext cx="82695" cy="741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3" name="Google Shape;343;p2"/>
          <p:cNvPicPr preferRelativeResize="0"/>
          <p:nvPr/>
        </p:nvPicPr>
        <p:blipFill rotWithShape="1">
          <a:blip r:embed="rId300">
            <a:alphaModFix/>
          </a:blip>
          <a:srcRect b="0" l="0" r="0" t="0"/>
          <a:stretch/>
        </p:blipFill>
        <p:spPr>
          <a:xfrm>
            <a:off x="9489873" y="10048931"/>
            <a:ext cx="197396" cy="2516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4" name="Google Shape;344;p2"/>
          <p:cNvPicPr preferRelativeResize="0"/>
          <p:nvPr/>
        </p:nvPicPr>
        <p:blipFill rotWithShape="1">
          <a:blip r:embed="rId301">
            <a:alphaModFix/>
          </a:blip>
          <a:srcRect b="0" l="0" r="0" t="0"/>
          <a:stretch/>
        </p:blipFill>
        <p:spPr>
          <a:xfrm>
            <a:off x="9225268" y="10055913"/>
            <a:ext cx="214252" cy="3398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5" name="Google Shape;345;p2"/>
          <p:cNvPicPr preferRelativeResize="0"/>
          <p:nvPr/>
        </p:nvPicPr>
        <p:blipFill rotWithShape="1">
          <a:blip r:embed="rId302">
            <a:alphaModFix/>
          </a:blip>
          <a:srcRect b="0" l="0" r="0" t="0"/>
          <a:stretch/>
        </p:blipFill>
        <p:spPr>
          <a:xfrm>
            <a:off x="8911301" y="10114339"/>
            <a:ext cx="171340" cy="2775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6" name="Google Shape;346;p2"/>
          <p:cNvPicPr preferRelativeResize="0"/>
          <p:nvPr/>
        </p:nvPicPr>
        <p:blipFill rotWithShape="1">
          <a:blip r:embed="rId303">
            <a:alphaModFix/>
          </a:blip>
          <a:srcRect b="0" l="0" r="0" t="0"/>
          <a:stretch/>
        </p:blipFill>
        <p:spPr>
          <a:xfrm>
            <a:off x="9459210" y="10322703"/>
            <a:ext cx="210906" cy="2044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7" name="Google Shape;347;p2"/>
          <p:cNvPicPr preferRelativeResize="0"/>
          <p:nvPr/>
        </p:nvPicPr>
        <p:blipFill rotWithShape="1">
          <a:blip r:embed="rId304">
            <a:alphaModFix/>
          </a:blip>
          <a:srcRect b="0" l="0" r="0" t="0"/>
          <a:stretch/>
        </p:blipFill>
        <p:spPr>
          <a:xfrm>
            <a:off x="10014987" y="10307194"/>
            <a:ext cx="107394" cy="956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8" name="Google Shape;348;p2"/>
          <p:cNvPicPr preferRelativeResize="0"/>
          <p:nvPr/>
        </p:nvPicPr>
        <p:blipFill rotWithShape="1">
          <a:blip r:embed="rId305">
            <a:alphaModFix/>
          </a:blip>
          <a:srcRect b="0" l="0" r="0" t="0"/>
          <a:stretch/>
        </p:blipFill>
        <p:spPr>
          <a:xfrm>
            <a:off x="10154190" y="10215327"/>
            <a:ext cx="166922" cy="1831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9" name="Google Shape;349;p2"/>
          <p:cNvPicPr preferRelativeResize="0"/>
          <p:nvPr/>
        </p:nvPicPr>
        <p:blipFill rotWithShape="1">
          <a:blip r:embed="rId306">
            <a:alphaModFix/>
          </a:blip>
          <a:srcRect b="0" l="0" r="0" t="0"/>
          <a:stretch/>
        </p:blipFill>
        <p:spPr>
          <a:xfrm>
            <a:off x="9714694" y="9968948"/>
            <a:ext cx="376692" cy="3570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0" name="Google Shape;350;p2"/>
          <p:cNvPicPr preferRelativeResize="0"/>
          <p:nvPr/>
        </p:nvPicPr>
        <p:blipFill rotWithShape="1">
          <a:blip r:embed="rId307">
            <a:alphaModFix/>
          </a:blip>
          <a:srcRect b="0" l="0" r="0" t="0"/>
          <a:stretch/>
        </p:blipFill>
        <p:spPr>
          <a:xfrm>
            <a:off x="9685131" y="10356286"/>
            <a:ext cx="303054" cy="2515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1" name="Google Shape;351;p2"/>
          <p:cNvPicPr preferRelativeResize="0"/>
          <p:nvPr/>
        </p:nvPicPr>
        <p:blipFill rotWithShape="1">
          <a:blip r:embed="rId308">
            <a:alphaModFix/>
          </a:blip>
          <a:srcRect b="0" l="0" r="0" t="0"/>
          <a:stretch/>
        </p:blipFill>
        <p:spPr>
          <a:xfrm>
            <a:off x="9878857" y="10606807"/>
            <a:ext cx="84405" cy="1164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2" name="Google Shape;352;p2"/>
          <p:cNvPicPr preferRelativeResize="0"/>
          <p:nvPr/>
        </p:nvPicPr>
        <p:blipFill rotWithShape="1">
          <a:blip r:embed="rId309">
            <a:alphaModFix/>
          </a:blip>
          <a:srcRect b="0" l="0" r="0" t="0"/>
          <a:stretch/>
        </p:blipFill>
        <p:spPr>
          <a:xfrm>
            <a:off x="9973129" y="10441262"/>
            <a:ext cx="253133" cy="2239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3" name="Google Shape;353;p2"/>
          <p:cNvPicPr preferRelativeResize="0"/>
          <p:nvPr/>
        </p:nvPicPr>
        <p:blipFill rotWithShape="1">
          <a:blip r:embed="rId310">
            <a:alphaModFix/>
          </a:blip>
          <a:srcRect b="0" l="0" r="0" t="0"/>
          <a:stretch/>
        </p:blipFill>
        <p:spPr>
          <a:xfrm>
            <a:off x="10327120" y="10337629"/>
            <a:ext cx="97797" cy="1153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4" name="Google Shape;354;p2"/>
          <p:cNvPicPr preferRelativeResize="0"/>
          <p:nvPr/>
        </p:nvPicPr>
        <p:blipFill rotWithShape="1">
          <a:blip r:embed="rId311">
            <a:alphaModFix/>
          </a:blip>
          <a:srcRect b="0" l="0" r="0" t="0"/>
          <a:stretch/>
        </p:blipFill>
        <p:spPr>
          <a:xfrm>
            <a:off x="10343563" y="10545555"/>
            <a:ext cx="168828" cy="2001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5" name="Google Shape;355;p2"/>
          <p:cNvPicPr preferRelativeResize="0"/>
          <p:nvPr/>
        </p:nvPicPr>
        <p:blipFill rotWithShape="1">
          <a:blip r:embed="rId312">
            <a:alphaModFix/>
          </a:blip>
          <a:srcRect b="0" l="0" r="0" t="0"/>
          <a:stretch/>
        </p:blipFill>
        <p:spPr>
          <a:xfrm>
            <a:off x="10339963" y="10766394"/>
            <a:ext cx="96005" cy="1267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6" name="Google Shape;356;p2"/>
          <p:cNvPicPr preferRelativeResize="0"/>
          <p:nvPr/>
        </p:nvPicPr>
        <p:blipFill rotWithShape="1">
          <a:blip r:embed="rId313">
            <a:alphaModFix/>
          </a:blip>
          <a:srcRect b="0" l="0" r="0" t="0"/>
          <a:stretch/>
        </p:blipFill>
        <p:spPr>
          <a:xfrm>
            <a:off x="10154870" y="10808367"/>
            <a:ext cx="179692" cy="2418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7" name="Google Shape;357;p2"/>
          <p:cNvPicPr preferRelativeResize="0"/>
          <p:nvPr/>
        </p:nvPicPr>
        <p:blipFill rotWithShape="1">
          <a:blip r:embed="rId314">
            <a:alphaModFix/>
          </a:blip>
          <a:srcRect b="0" l="0" r="0" t="0"/>
          <a:stretch/>
        </p:blipFill>
        <p:spPr>
          <a:xfrm>
            <a:off x="10391827" y="10898070"/>
            <a:ext cx="130550" cy="1381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8" name="Google Shape;358;p2"/>
          <p:cNvPicPr preferRelativeResize="0"/>
          <p:nvPr/>
        </p:nvPicPr>
        <p:blipFill rotWithShape="1">
          <a:blip r:embed="rId315">
            <a:alphaModFix/>
          </a:blip>
          <a:srcRect b="0" l="0" r="0" t="0"/>
          <a:stretch/>
        </p:blipFill>
        <p:spPr>
          <a:xfrm>
            <a:off x="10014432" y="10909015"/>
            <a:ext cx="99439" cy="1026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9" name="Google Shape;359;p2"/>
          <p:cNvPicPr preferRelativeResize="0"/>
          <p:nvPr/>
        </p:nvPicPr>
        <p:blipFill rotWithShape="1">
          <a:blip r:embed="rId316">
            <a:alphaModFix/>
          </a:blip>
          <a:srcRect b="0" l="0" r="0" t="0"/>
          <a:stretch/>
        </p:blipFill>
        <p:spPr>
          <a:xfrm>
            <a:off x="9929847" y="11024674"/>
            <a:ext cx="144325" cy="1402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0" name="Google Shape;360;p2"/>
          <p:cNvPicPr preferRelativeResize="0"/>
          <p:nvPr/>
        </p:nvPicPr>
        <p:blipFill rotWithShape="1">
          <a:blip r:embed="rId317">
            <a:alphaModFix/>
          </a:blip>
          <a:srcRect b="0" l="0" r="0" t="0"/>
          <a:stretch/>
        </p:blipFill>
        <p:spPr>
          <a:xfrm>
            <a:off x="9108365" y="10393434"/>
            <a:ext cx="85628" cy="1335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1" name="Google Shape;361;p2"/>
          <p:cNvPicPr preferRelativeResize="0"/>
          <p:nvPr/>
        </p:nvPicPr>
        <p:blipFill rotWithShape="1">
          <a:blip r:embed="rId318">
            <a:alphaModFix/>
          </a:blip>
          <a:srcRect b="0" l="0" r="0" t="0"/>
          <a:stretch/>
        </p:blipFill>
        <p:spPr>
          <a:xfrm>
            <a:off x="9222877" y="10535114"/>
            <a:ext cx="183760" cy="205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2" name="Google Shape;362;p2"/>
          <p:cNvPicPr preferRelativeResize="0"/>
          <p:nvPr/>
        </p:nvPicPr>
        <p:blipFill rotWithShape="1">
          <a:blip r:embed="rId319">
            <a:alphaModFix/>
          </a:blip>
          <a:srcRect b="0" l="0" r="0" t="0"/>
          <a:stretch/>
        </p:blipFill>
        <p:spPr>
          <a:xfrm>
            <a:off x="9483444" y="10888954"/>
            <a:ext cx="94616" cy="90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3" name="Google Shape;363;p2"/>
          <p:cNvPicPr preferRelativeResize="0"/>
          <p:nvPr/>
        </p:nvPicPr>
        <p:blipFill rotWithShape="1">
          <a:blip r:embed="rId320">
            <a:alphaModFix/>
          </a:blip>
          <a:srcRect b="0" l="0" r="0" t="0"/>
          <a:stretch/>
        </p:blipFill>
        <p:spPr>
          <a:xfrm>
            <a:off x="9917516" y="6768458"/>
            <a:ext cx="283626" cy="2140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4" name="Google Shape;364;p2"/>
          <p:cNvPicPr preferRelativeResize="0"/>
          <p:nvPr/>
        </p:nvPicPr>
        <p:blipFill rotWithShape="1">
          <a:blip r:embed="rId321">
            <a:alphaModFix/>
          </a:blip>
          <a:srcRect b="0" l="0" r="0" t="0"/>
          <a:stretch/>
        </p:blipFill>
        <p:spPr>
          <a:xfrm>
            <a:off x="9769807" y="7067505"/>
            <a:ext cx="108726" cy="120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5" name="Google Shape;365;p2"/>
          <p:cNvPicPr preferRelativeResize="0"/>
          <p:nvPr/>
        </p:nvPicPr>
        <p:blipFill rotWithShape="1">
          <a:blip r:embed="rId322">
            <a:alphaModFix/>
          </a:blip>
          <a:srcRect b="0" l="0" r="0" t="0"/>
          <a:stretch/>
        </p:blipFill>
        <p:spPr>
          <a:xfrm>
            <a:off x="10063046" y="7058685"/>
            <a:ext cx="44020" cy="950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6" name="Google Shape;366;p2"/>
          <p:cNvPicPr preferRelativeResize="0"/>
          <p:nvPr/>
        </p:nvPicPr>
        <p:blipFill rotWithShape="1">
          <a:blip r:embed="rId323">
            <a:alphaModFix/>
          </a:blip>
          <a:srcRect b="0" l="0" r="0" t="0"/>
          <a:stretch/>
        </p:blipFill>
        <p:spPr>
          <a:xfrm>
            <a:off x="10050746" y="7077539"/>
            <a:ext cx="55877" cy="1529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7" name="Google Shape;367;p2"/>
          <p:cNvPicPr preferRelativeResize="0"/>
          <p:nvPr/>
        </p:nvPicPr>
        <p:blipFill rotWithShape="1">
          <a:blip r:embed="rId324">
            <a:alphaModFix/>
          </a:blip>
          <a:srcRect b="0" l="0" r="0" t="0"/>
          <a:stretch/>
        </p:blipFill>
        <p:spPr>
          <a:xfrm>
            <a:off x="10050743" y="7100906"/>
            <a:ext cx="36675" cy="1055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8" name="Google Shape;368;p2"/>
          <p:cNvPicPr preferRelativeResize="0"/>
          <p:nvPr/>
        </p:nvPicPr>
        <p:blipFill rotWithShape="1">
          <a:blip r:embed="rId325">
            <a:alphaModFix/>
          </a:blip>
          <a:srcRect b="0" l="0" r="0" t="0"/>
          <a:stretch/>
        </p:blipFill>
        <p:spPr>
          <a:xfrm>
            <a:off x="9853510" y="7093159"/>
            <a:ext cx="37089" cy="370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9" name="Google Shape;369;p2"/>
          <p:cNvPicPr preferRelativeResize="0"/>
          <p:nvPr/>
        </p:nvPicPr>
        <p:blipFill rotWithShape="1">
          <a:blip r:embed="rId326">
            <a:alphaModFix/>
          </a:blip>
          <a:srcRect b="0" l="0" r="0" t="0"/>
          <a:stretch/>
        </p:blipFill>
        <p:spPr>
          <a:xfrm>
            <a:off x="10078709" y="7130368"/>
            <a:ext cx="19052" cy="314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0" name="Google Shape;370;p2"/>
          <p:cNvPicPr preferRelativeResize="0"/>
          <p:nvPr/>
        </p:nvPicPr>
        <p:blipFill rotWithShape="1">
          <a:blip r:embed="rId327">
            <a:alphaModFix/>
          </a:blip>
          <a:srcRect b="0" l="0" r="0" t="0"/>
          <a:stretch/>
        </p:blipFill>
        <p:spPr>
          <a:xfrm>
            <a:off x="10118065" y="7687011"/>
            <a:ext cx="37490" cy="2100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1" name="Google Shape;371;p2"/>
          <p:cNvPicPr preferRelativeResize="0"/>
          <p:nvPr/>
        </p:nvPicPr>
        <p:blipFill rotWithShape="1">
          <a:blip r:embed="rId328">
            <a:alphaModFix/>
          </a:blip>
          <a:srcRect b="0" l="0" r="0" t="0"/>
          <a:stretch/>
        </p:blipFill>
        <p:spPr>
          <a:xfrm>
            <a:off x="9764218" y="7003126"/>
            <a:ext cx="184136" cy="1503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2" name="Google Shape;372;p2"/>
          <p:cNvPicPr preferRelativeResize="0"/>
          <p:nvPr/>
        </p:nvPicPr>
        <p:blipFill rotWithShape="1">
          <a:blip r:embed="rId329">
            <a:alphaModFix/>
          </a:blip>
          <a:srcRect b="0" l="0" r="0" t="0"/>
          <a:stretch/>
        </p:blipFill>
        <p:spPr>
          <a:xfrm>
            <a:off x="10061943" y="7077539"/>
            <a:ext cx="44680" cy="84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3" name="Google Shape;373;p2"/>
          <p:cNvPicPr preferRelativeResize="0"/>
          <p:nvPr/>
        </p:nvPicPr>
        <p:blipFill rotWithShape="1">
          <a:blip r:embed="rId330">
            <a:alphaModFix/>
          </a:blip>
          <a:srcRect b="0" l="0" r="0" t="0"/>
          <a:stretch/>
        </p:blipFill>
        <p:spPr>
          <a:xfrm>
            <a:off x="9787589" y="7190060"/>
            <a:ext cx="114314" cy="386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4" name="Google Shape;374;p2"/>
          <p:cNvPicPr preferRelativeResize="0"/>
          <p:nvPr/>
        </p:nvPicPr>
        <p:blipFill rotWithShape="1">
          <a:blip r:embed="rId331">
            <a:alphaModFix/>
          </a:blip>
          <a:srcRect b="0" l="0" r="0" t="0"/>
          <a:stretch/>
        </p:blipFill>
        <p:spPr>
          <a:xfrm>
            <a:off x="9502477" y="6858718"/>
            <a:ext cx="358528" cy="7123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5" name="Google Shape;375;p2"/>
          <p:cNvPicPr preferRelativeResize="0"/>
          <p:nvPr/>
        </p:nvPicPr>
        <p:blipFill rotWithShape="1">
          <a:blip r:embed="rId332">
            <a:alphaModFix/>
          </a:blip>
          <a:srcRect b="0" l="0" r="0" t="0"/>
          <a:stretch/>
        </p:blipFill>
        <p:spPr>
          <a:xfrm>
            <a:off x="9762653" y="6917807"/>
            <a:ext cx="115244" cy="743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6" name="Google Shape;376;p2"/>
          <p:cNvPicPr preferRelativeResize="0"/>
          <p:nvPr/>
        </p:nvPicPr>
        <p:blipFill rotWithShape="1">
          <a:blip r:embed="rId333">
            <a:alphaModFix/>
          </a:blip>
          <a:srcRect b="0" l="0" r="0" t="0"/>
          <a:stretch/>
        </p:blipFill>
        <p:spPr>
          <a:xfrm>
            <a:off x="10062959" y="6992235"/>
            <a:ext cx="86826" cy="645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7" name="Google Shape;377;p2"/>
          <p:cNvPicPr preferRelativeResize="0"/>
          <p:nvPr/>
        </p:nvPicPr>
        <p:blipFill rotWithShape="1">
          <a:blip r:embed="rId334">
            <a:alphaModFix/>
          </a:blip>
          <a:srcRect b="0" l="0" r="0" t="0"/>
          <a:stretch/>
        </p:blipFill>
        <p:spPr>
          <a:xfrm>
            <a:off x="9917516" y="6768458"/>
            <a:ext cx="280843" cy="2140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8" name="Google Shape;378;p2"/>
          <p:cNvPicPr preferRelativeResize="0"/>
          <p:nvPr/>
        </p:nvPicPr>
        <p:blipFill rotWithShape="1">
          <a:blip r:embed="rId335">
            <a:alphaModFix/>
          </a:blip>
          <a:srcRect b="0" l="0" r="0" t="0"/>
          <a:stretch/>
        </p:blipFill>
        <p:spPr>
          <a:xfrm>
            <a:off x="9034004" y="6830395"/>
            <a:ext cx="387779" cy="162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9" name="Google Shape;379;p2"/>
          <p:cNvPicPr preferRelativeResize="0"/>
          <p:nvPr/>
        </p:nvPicPr>
        <p:blipFill rotWithShape="1">
          <a:blip r:embed="rId336">
            <a:alphaModFix/>
          </a:blip>
          <a:srcRect b="0" l="0" r="0" t="0"/>
          <a:stretch/>
        </p:blipFill>
        <p:spPr>
          <a:xfrm>
            <a:off x="10206233" y="7067505"/>
            <a:ext cx="243109" cy="616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0" name="Google Shape;380;p2"/>
          <p:cNvPicPr preferRelativeResize="0"/>
          <p:nvPr/>
        </p:nvPicPr>
        <p:blipFill rotWithShape="1">
          <a:blip r:embed="rId337">
            <a:alphaModFix/>
          </a:blip>
          <a:srcRect b="0" l="0" r="0" t="0"/>
          <a:stretch/>
        </p:blipFill>
        <p:spPr>
          <a:xfrm>
            <a:off x="9688491" y="6451981"/>
            <a:ext cx="172106" cy="1779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1" name="Google Shape;381;p2"/>
          <p:cNvPicPr preferRelativeResize="0"/>
          <p:nvPr/>
        </p:nvPicPr>
        <p:blipFill rotWithShape="1">
          <a:blip r:embed="rId338">
            <a:alphaModFix/>
          </a:blip>
          <a:srcRect b="0" l="0" r="0" t="0"/>
          <a:stretch/>
        </p:blipFill>
        <p:spPr>
          <a:xfrm>
            <a:off x="9983557" y="6467813"/>
            <a:ext cx="129457" cy="1797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2" name="Google Shape;382;p2"/>
          <p:cNvPicPr preferRelativeResize="0"/>
          <p:nvPr/>
        </p:nvPicPr>
        <p:blipFill rotWithShape="1">
          <a:blip r:embed="rId339">
            <a:alphaModFix/>
          </a:blip>
          <a:srcRect b="0" l="0" r="0" t="0"/>
          <a:stretch/>
        </p:blipFill>
        <p:spPr>
          <a:xfrm>
            <a:off x="9079402" y="10083628"/>
            <a:ext cx="79332" cy="4832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3" name="Google Shape;383;p2"/>
          <p:cNvPicPr preferRelativeResize="0"/>
          <p:nvPr/>
        </p:nvPicPr>
        <p:blipFill rotWithShape="1">
          <a:blip r:embed="rId340">
            <a:alphaModFix/>
          </a:blip>
          <a:srcRect b="0" l="0" r="0" t="0"/>
          <a:stretch/>
        </p:blipFill>
        <p:spPr>
          <a:xfrm>
            <a:off x="10163302" y="10527112"/>
            <a:ext cx="186840" cy="2498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4" name="Google Shape;384;p2"/>
          <p:cNvPicPr preferRelativeResize="0"/>
          <p:nvPr/>
        </p:nvPicPr>
        <p:blipFill rotWithShape="1">
          <a:blip r:embed="rId341">
            <a:alphaModFix/>
          </a:blip>
          <a:srcRect b="0" l="0" r="0" t="0"/>
          <a:stretch/>
        </p:blipFill>
        <p:spPr>
          <a:xfrm>
            <a:off x="9558783" y="10651953"/>
            <a:ext cx="155898" cy="1666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5" name="Google Shape;385;p2"/>
          <p:cNvPicPr preferRelativeResize="0"/>
          <p:nvPr/>
        </p:nvPicPr>
        <p:blipFill rotWithShape="1">
          <a:blip r:embed="rId342">
            <a:alphaModFix/>
          </a:blip>
          <a:srcRect b="0" l="0" r="0" t="0"/>
          <a:stretch/>
        </p:blipFill>
        <p:spPr>
          <a:xfrm>
            <a:off x="10546764" y="12052382"/>
            <a:ext cx="52710" cy="1196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6" name="Google Shape;386;p2"/>
          <p:cNvPicPr preferRelativeResize="0"/>
          <p:nvPr/>
        </p:nvPicPr>
        <p:blipFill rotWithShape="1">
          <a:blip r:embed="rId343">
            <a:alphaModFix/>
          </a:blip>
          <a:srcRect b="0" l="0" r="0" t="0"/>
          <a:stretch/>
        </p:blipFill>
        <p:spPr>
          <a:xfrm>
            <a:off x="9751644" y="11941766"/>
            <a:ext cx="158897" cy="113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7" name="Google Shape;387;p2"/>
          <p:cNvPicPr preferRelativeResize="0"/>
          <p:nvPr/>
        </p:nvPicPr>
        <p:blipFill rotWithShape="1">
          <a:blip r:embed="rId344">
            <a:alphaModFix/>
          </a:blip>
          <a:srcRect b="0" l="0" r="0" t="0"/>
          <a:stretch/>
        </p:blipFill>
        <p:spPr>
          <a:xfrm>
            <a:off x="9301753" y="12112707"/>
            <a:ext cx="102375" cy="1303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8" name="Google Shape;388;p2"/>
          <p:cNvPicPr preferRelativeResize="0"/>
          <p:nvPr/>
        </p:nvPicPr>
        <p:blipFill rotWithShape="1">
          <a:blip r:embed="rId345">
            <a:alphaModFix/>
          </a:blip>
          <a:srcRect b="0" l="0" r="0" t="0"/>
          <a:stretch/>
        </p:blipFill>
        <p:spPr>
          <a:xfrm>
            <a:off x="9031591" y="12066860"/>
            <a:ext cx="136415" cy="1313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9" name="Google Shape;389;p2"/>
          <p:cNvPicPr preferRelativeResize="0"/>
          <p:nvPr/>
        </p:nvPicPr>
        <p:blipFill rotWithShape="1">
          <a:blip r:embed="rId346">
            <a:alphaModFix/>
          </a:blip>
          <a:srcRect b="0" l="0" r="0" t="0"/>
          <a:stretch/>
        </p:blipFill>
        <p:spPr>
          <a:xfrm>
            <a:off x="10562893" y="11983152"/>
            <a:ext cx="199034" cy="591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0" name="Google Shape;390;p2"/>
          <p:cNvPicPr preferRelativeResize="0"/>
          <p:nvPr/>
        </p:nvPicPr>
        <p:blipFill rotWithShape="1">
          <a:blip r:embed="rId347">
            <a:alphaModFix/>
          </a:blip>
          <a:srcRect b="0" l="0" r="0" t="0"/>
          <a:stretch/>
        </p:blipFill>
        <p:spPr>
          <a:xfrm>
            <a:off x="9197601" y="12052382"/>
            <a:ext cx="268385" cy="1671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1" name="Google Shape;391;p2"/>
          <p:cNvPicPr preferRelativeResize="0"/>
          <p:nvPr/>
        </p:nvPicPr>
        <p:blipFill rotWithShape="1">
          <a:blip r:embed="rId348">
            <a:alphaModFix/>
          </a:blip>
          <a:srcRect b="0" l="0" r="0" t="0"/>
          <a:stretch/>
        </p:blipFill>
        <p:spPr>
          <a:xfrm>
            <a:off x="9370723" y="12068639"/>
            <a:ext cx="215743" cy="1767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2" name="Google Shape;392;p2"/>
          <p:cNvPicPr preferRelativeResize="0"/>
          <p:nvPr/>
        </p:nvPicPr>
        <p:blipFill rotWithShape="1">
          <a:blip r:embed="rId349">
            <a:alphaModFix/>
          </a:blip>
          <a:srcRect b="0" l="0" r="0" t="0"/>
          <a:stretch/>
        </p:blipFill>
        <p:spPr>
          <a:xfrm>
            <a:off x="10426860" y="12070671"/>
            <a:ext cx="98437" cy="1090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3" name="Google Shape;393;p2"/>
          <p:cNvPicPr preferRelativeResize="0"/>
          <p:nvPr/>
        </p:nvPicPr>
        <p:blipFill rotWithShape="1">
          <a:blip r:embed="rId350">
            <a:alphaModFix/>
          </a:blip>
          <a:srcRect b="0" l="0" r="0" t="0"/>
          <a:stretch/>
        </p:blipFill>
        <p:spPr>
          <a:xfrm>
            <a:off x="9898474" y="11906841"/>
            <a:ext cx="205258" cy="1518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4" name="Google Shape;394;p2"/>
          <p:cNvPicPr preferRelativeResize="0"/>
          <p:nvPr/>
        </p:nvPicPr>
        <p:blipFill rotWithShape="1">
          <a:blip r:embed="rId351">
            <a:alphaModFix/>
          </a:blip>
          <a:srcRect b="0" l="0" r="0" t="0"/>
          <a:stretch/>
        </p:blipFill>
        <p:spPr>
          <a:xfrm>
            <a:off x="8738692" y="9579691"/>
            <a:ext cx="806042" cy="9871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5" name="Google Shape;395;p2"/>
          <p:cNvPicPr preferRelativeResize="0"/>
          <p:nvPr/>
        </p:nvPicPr>
        <p:blipFill rotWithShape="1">
          <a:blip r:embed="rId352">
            <a:alphaModFix/>
          </a:blip>
          <a:srcRect b="0" l="0" r="0" t="0"/>
          <a:stretch/>
        </p:blipFill>
        <p:spPr>
          <a:xfrm>
            <a:off x="9384633" y="10526985"/>
            <a:ext cx="1377539" cy="16324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6" name="Google Shape;396;p2"/>
          <p:cNvPicPr preferRelativeResize="0"/>
          <p:nvPr/>
        </p:nvPicPr>
        <p:blipFill rotWithShape="1">
          <a:blip r:embed="rId353">
            <a:alphaModFix/>
          </a:blip>
          <a:srcRect b="0" l="0" r="0" t="0"/>
          <a:stretch/>
        </p:blipFill>
        <p:spPr>
          <a:xfrm>
            <a:off x="8738766" y="8328616"/>
            <a:ext cx="665362" cy="2235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7" name="Google Shape;397;p2"/>
          <p:cNvPicPr preferRelativeResize="0"/>
          <p:nvPr/>
        </p:nvPicPr>
        <p:blipFill rotWithShape="1">
          <a:blip r:embed="rId354">
            <a:alphaModFix/>
          </a:blip>
          <a:srcRect b="0" l="0" r="0" t="0"/>
          <a:stretch/>
        </p:blipFill>
        <p:spPr>
          <a:xfrm>
            <a:off x="9568541" y="10586420"/>
            <a:ext cx="553863" cy="3099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8" name="Google Shape;398;p2"/>
          <p:cNvPicPr preferRelativeResize="0"/>
          <p:nvPr/>
        </p:nvPicPr>
        <p:blipFill rotWithShape="1">
          <a:blip r:embed="rId355">
            <a:alphaModFix/>
          </a:blip>
          <a:srcRect b="0" l="0" r="0" t="0"/>
          <a:stretch/>
        </p:blipFill>
        <p:spPr>
          <a:xfrm>
            <a:off x="9794971" y="10332425"/>
            <a:ext cx="454781" cy="3326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9" name="Google Shape;399;p2"/>
          <p:cNvPicPr preferRelativeResize="0"/>
          <p:nvPr/>
        </p:nvPicPr>
        <p:blipFill rotWithShape="1">
          <a:blip r:embed="rId356">
            <a:alphaModFix/>
          </a:blip>
          <a:srcRect b="0" l="0" r="0" t="0"/>
          <a:stretch/>
        </p:blipFill>
        <p:spPr>
          <a:xfrm>
            <a:off x="9150367" y="10221367"/>
            <a:ext cx="283712" cy="4612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0" name="Google Shape;400;p2"/>
          <p:cNvPicPr preferRelativeResize="0"/>
          <p:nvPr/>
        </p:nvPicPr>
        <p:blipFill rotWithShape="1">
          <a:blip r:embed="rId357">
            <a:alphaModFix/>
          </a:blip>
          <a:srcRect b="0" l="0" r="0" t="0"/>
          <a:stretch/>
        </p:blipFill>
        <p:spPr>
          <a:xfrm>
            <a:off x="10077185" y="7230445"/>
            <a:ext cx="204167" cy="239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1" name="Google Shape;401;p2"/>
          <p:cNvPicPr preferRelativeResize="0"/>
          <p:nvPr/>
        </p:nvPicPr>
        <p:blipFill rotWithShape="1">
          <a:blip r:embed="rId358">
            <a:alphaModFix/>
          </a:blip>
          <a:srcRect b="0" l="0" r="0" t="0"/>
          <a:stretch/>
        </p:blipFill>
        <p:spPr>
          <a:xfrm>
            <a:off x="10319912" y="7547057"/>
            <a:ext cx="121410" cy="1767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2" name="Google Shape;402;p2"/>
          <p:cNvPicPr preferRelativeResize="0"/>
          <p:nvPr/>
        </p:nvPicPr>
        <p:blipFill rotWithShape="1">
          <a:blip r:embed="rId359">
            <a:alphaModFix/>
          </a:blip>
          <a:srcRect b="0" l="0" r="0" t="0"/>
          <a:stretch/>
        </p:blipFill>
        <p:spPr>
          <a:xfrm>
            <a:off x="10118589" y="7600412"/>
            <a:ext cx="201293" cy="402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3" name="Google Shape;403;p2"/>
          <p:cNvPicPr preferRelativeResize="0"/>
          <p:nvPr/>
        </p:nvPicPr>
        <p:blipFill rotWithShape="1">
          <a:blip r:embed="rId360">
            <a:alphaModFix/>
          </a:blip>
          <a:srcRect b="0" l="0" r="0" t="0"/>
          <a:stretch/>
        </p:blipFill>
        <p:spPr>
          <a:xfrm>
            <a:off x="10570261" y="11862136"/>
            <a:ext cx="160755" cy="984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4" name="Google Shape;404;p2"/>
          <p:cNvPicPr preferRelativeResize="0"/>
          <p:nvPr/>
        </p:nvPicPr>
        <p:blipFill rotWithShape="1">
          <a:blip r:embed="rId361">
            <a:alphaModFix/>
          </a:blip>
          <a:srcRect b="0" l="0" r="0" t="0"/>
          <a:stretch/>
        </p:blipFill>
        <p:spPr>
          <a:xfrm>
            <a:off x="10018504" y="11864676"/>
            <a:ext cx="125364" cy="417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5" name="Google Shape;405;p2"/>
          <p:cNvPicPr preferRelativeResize="0"/>
          <p:nvPr/>
        </p:nvPicPr>
        <p:blipFill rotWithShape="1">
          <a:blip r:embed="rId362">
            <a:alphaModFix/>
          </a:blip>
          <a:srcRect b="0" l="0" r="0" t="0"/>
          <a:stretch/>
        </p:blipFill>
        <p:spPr>
          <a:xfrm>
            <a:off x="10524263" y="9819596"/>
            <a:ext cx="237665" cy="2956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6" name="Google Shape;406;p2"/>
          <p:cNvPicPr preferRelativeResize="0"/>
          <p:nvPr/>
        </p:nvPicPr>
        <p:blipFill rotWithShape="1">
          <a:blip r:embed="rId363">
            <a:alphaModFix/>
          </a:blip>
          <a:srcRect b="0" l="0" r="0" t="0"/>
          <a:stretch/>
        </p:blipFill>
        <p:spPr>
          <a:xfrm>
            <a:off x="10570516" y="10002220"/>
            <a:ext cx="155506" cy="1129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7" name="Google Shape;407;p2"/>
          <p:cNvPicPr preferRelativeResize="0"/>
          <p:nvPr/>
        </p:nvPicPr>
        <p:blipFill rotWithShape="1">
          <a:blip r:embed="rId364">
            <a:alphaModFix/>
          </a:blip>
          <a:srcRect b="0" l="0" r="0" t="0"/>
          <a:stretch/>
        </p:blipFill>
        <p:spPr>
          <a:xfrm>
            <a:off x="10210017" y="7582830"/>
            <a:ext cx="124162" cy="2031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8" name="Google Shape;408;p2"/>
          <p:cNvPicPr preferRelativeResize="0"/>
          <p:nvPr/>
        </p:nvPicPr>
        <p:blipFill rotWithShape="1">
          <a:blip r:embed="rId365">
            <a:alphaModFix/>
          </a:blip>
          <a:srcRect b="0" l="0" r="0" t="0"/>
          <a:stretch/>
        </p:blipFill>
        <p:spPr>
          <a:xfrm>
            <a:off x="10209981" y="7600376"/>
            <a:ext cx="95097" cy="1835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9" name="Google Shape;409;p2"/>
          <p:cNvPicPr preferRelativeResize="0"/>
          <p:nvPr/>
        </p:nvPicPr>
        <p:blipFill rotWithShape="1">
          <a:blip r:embed="rId366">
            <a:alphaModFix/>
          </a:blip>
          <a:srcRect b="0" l="0" r="0" t="0"/>
          <a:stretch/>
        </p:blipFill>
        <p:spPr>
          <a:xfrm>
            <a:off x="10423812" y="7541933"/>
            <a:ext cx="117108" cy="292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0" name="Google Shape;410;p2"/>
          <p:cNvPicPr preferRelativeResize="0"/>
          <p:nvPr/>
        </p:nvPicPr>
        <p:blipFill rotWithShape="1">
          <a:blip r:embed="rId367">
            <a:alphaModFix/>
          </a:blip>
          <a:srcRect b="0" l="0" r="0" t="0"/>
          <a:stretch/>
        </p:blipFill>
        <p:spPr>
          <a:xfrm>
            <a:off x="9574837" y="7889576"/>
            <a:ext cx="568651" cy="315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1" name="Google Shape;411;p2"/>
          <p:cNvPicPr preferRelativeResize="0"/>
          <p:nvPr/>
        </p:nvPicPr>
        <p:blipFill rotWithShape="1">
          <a:blip r:embed="rId368">
            <a:alphaModFix/>
          </a:blip>
          <a:srcRect b="0" l="0" r="0" t="0"/>
          <a:stretch/>
        </p:blipFill>
        <p:spPr>
          <a:xfrm>
            <a:off x="9698805" y="7850079"/>
            <a:ext cx="437443" cy="1705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2" name="Google Shape;412;p2"/>
          <p:cNvPicPr preferRelativeResize="0"/>
          <p:nvPr/>
        </p:nvPicPr>
        <p:blipFill rotWithShape="1">
          <a:blip r:embed="rId369">
            <a:alphaModFix/>
          </a:blip>
          <a:srcRect b="0" l="0" r="0" t="0"/>
          <a:stretch/>
        </p:blipFill>
        <p:spPr>
          <a:xfrm>
            <a:off x="9574711" y="7951806"/>
            <a:ext cx="420168" cy="2532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3" name="Google Shape;413;p2"/>
          <p:cNvPicPr preferRelativeResize="0"/>
          <p:nvPr/>
        </p:nvPicPr>
        <p:blipFill rotWithShape="1">
          <a:blip r:embed="rId370">
            <a:alphaModFix/>
          </a:blip>
          <a:srcRect b="0" l="0" r="0" t="0"/>
          <a:stretch/>
        </p:blipFill>
        <p:spPr>
          <a:xfrm>
            <a:off x="15341360" y="8975035"/>
            <a:ext cx="281593" cy="2067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4" name="Google Shape;414;p2"/>
          <p:cNvPicPr preferRelativeResize="0"/>
          <p:nvPr/>
        </p:nvPicPr>
        <p:blipFill rotWithShape="1">
          <a:blip r:embed="rId371">
            <a:alphaModFix/>
          </a:blip>
          <a:srcRect b="0" l="0" r="0" t="0"/>
          <a:stretch/>
        </p:blipFill>
        <p:spPr>
          <a:xfrm>
            <a:off x="14050666" y="9100032"/>
            <a:ext cx="959503" cy="7443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5" name="Google Shape;415;p2"/>
          <p:cNvPicPr preferRelativeResize="0"/>
          <p:nvPr/>
        </p:nvPicPr>
        <p:blipFill rotWithShape="1">
          <a:blip r:embed="rId372">
            <a:alphaModFix/>
          </a:blip>
          <a:srcRect b="0" l="0" r="0" t="0"/>
          <a:stretch/>
        </p:blipFill>
        <p:spPr>
          <a:xfrm>
            <a:off x="14238270" y="9552155"/>
            <a:ext cx="363228" cy="292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6" name="Google Shape;416;p2"/>
          <p:cNvPicPr preferRelativeResize="0"/>
          <p:nvPr/>
        </p:nvPicPr>
        <p:blipFill rotWithShape="1">
          <a:blip r:embed="rId373">
            <a:alphaModFix/>
          </a:blip>
          <a:srcRect b="0" l="0" r="0" t="0"/>
          <a:stretch/>
        </p:blipFill>
        <p:spPr>
          <a:xfrm>
            <a:off x="14718385" y="9529234"/>
            <a:ext cx="291868" cy="2692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7" name="Google Shape;417;p2"/>
          <p:cNvPicPr preferRelativeResize="0"/>
          <p:nvPr/>
        </p:nvPicPr>
        <p:blipFill rotWithShape="1">
          <a:blip r:embed="rId374">
            <a:alphaModFix/>
          </a:blip>
          <a:srcRect b="0" l="0" r="0" t="0"/>
          <a:stretch/>
        </p:blipFill>
        <p:spPr>
          <a:xfrm>
            <a:off x="14195565" y="8420399"/>
            <a:ext cx="1388005" cy="1455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8" name="Google Shape;418;p2"/>
          <p:cNvPicPr preferRelativeResize="0"/>
          <p:nvPr/>
        </p:nvPicPr>
        <p:blipFill rotWithShape="1">
          <a:blip r:embed="rId375">
            <a:alphaModFix/>
          </a:blip>
          <a:srcRect b="0" l="0" r="0" t="0"/>
          <a:stretch/>
        </p:blipFill>
        <p:spPr>
          <a:xfrm>
            <a:off x="14677746" y="9437077"/>
            <a:ext cx="190957" cy="2199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9" name="Google Shape;419;p2"/>
          <p:cNvPicPr preferRelativeResize="0"/>
          <p:nvPr/>
        </p:nvPicPr>
        <p:blipFill rotWithShape="1">
          <a:blip r:embed="rId376">
            <a:alphaModFix/>
          </a:blip>
          <a:srcRect b="0" l="0" r="0" t="0"/>
          <a:stretch/>
        </p:blipFill>
        <p:spPr>
          <a:xfrm>
            <a:off x="14475814" y="8547846"/>
            <a:ext cx="1107589" cy="11092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0" name="Google Shape;420;p2"/>
          <p:cNvPicPr preferRelativeResize="0"/>
          <p:nvPr/>
        </p:nvPicPr>
        <p:blipFill rotWithShape="1">
          <a:blip r:embed="rId377">
            <a:alphaModFix/>
          </a:blip>
          <a:srcRect b="0" l="0" r="0" t="0"/>
          <a:stretch/>
        </p:blipFill>
        <p:spPr>
          <a:xfrm>
            <a:off x="14375015" y="8631723"/>
            <a:ext cx="324341" cy="2403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1" name="Google Shape;421;p2"/>
          <p:cNvPicPr preferRelativeResize="0"/>
          <p:nvPr/>
        </p:nvPicPr>
        <p:blipFill rotWithShape="1">
          <a:blip r:embed="rId378">
            <a:alphaModFix/>
          </a:blip>
          <a:srcRect b="0" l="0" r="0" t="0"/>
          <a:stretch/>
        </p:blipFill>
        <p:spPr>
          <a:xfrm>
            <a:off x="13730416" y="8429456"/>
            <a:ext cx="1044681" cy="8753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2" name="Google Shape;422;p2"/>
          <p:cNvPicPr preferRelativeResize="0"/>
          <p:nvPr/>
        </p:nvPicPr>
        <p:blipFill rotWithShape="1">
          <a:blip r:embed="rId379">
            <a:alphaModFix/>
          </a:blip>
          <a:srcRect b="0" l="0" r="0" t="0"/>
          <a:stretch/>
        </p:blipFill>
        <p:spPr>
          <a:xfrm>
            <a:off x="14298619" y="8772708"/>
            <a:ext cx="1284783" cy="10264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3" name="Google Shape;423;p2"/>
          <p:cNvPicPr preferRelativeResize="0"/>
          <p:nvPr/>
        </p:nvPicPr>
        <p:blipFill rotWithShape="1">
          <a:blip r:embed="rId380">
            <a:alphaModFix/>
          </a:blip>
          <a:srcRect b="0" l="0" r="0" t="0"/>
          <a:stretch/>
        </p:blipFill>
        <p:spPr>
          <a:xfrm>
            <a:off x="14151389" y="8606833"/>
            <a:ext cx="99979" cy="1113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4" name="Google Shape;424;p2"/>
          <p:cNvPicPr preferRelativeResize="0"/>
          <p:nvPr/>
        </p:nvPicPr>
        <p:blipFill rotWithShape="1">
          <a:blip r:embed="rId381">
            <a:alphaModFix/>
          </a:blip>
          <a:srcRect b="0" l="0" r="0" t="0"/>
          <a:stretch/>
        </p:blipFill>
        <p:spPr>
          <a:xfrm>
            <a:off x="14367530" y="8618869"/>
            <a:ext cx="146374" cy="1857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5" name="Google Shape;425;p2"/>
          <p:cNvPicPr preferRelativeResize="0"/>
          <p:nvPr/>
        </p:nvPicPr>
        <p:blipFill rotWithShape="1">
          <a:blip r:embed="rId382">
            <a:alphaModFix/>
          </a:blip>
          <a:srcRect b="0" l="0" r="0" t="0"/>
          <a:stretch/>
        </p:blipFill>
        <p:spPr>
          <a:xfrm>
            <a:off x="14383477" y="8616790"/>
            <a:ext cx="116430" cy="994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6" name="Google Shape;426;p2"/>
          <p:cNvPicPr preferRelativeResize="0"/>
          <p:nvPr/>
        </p:nvPicPr>
        <p:blipFill rotWithShape="1">
          <a:blip r:embed="rId383">
            <a:alphaModFix/>
          </a:blip>
          <a:srcRect b="0" l="0" r="0" t="0"/>
          <a:stretch/>
        </p:blipFill>
        <p:spPr>
          <a:xfrm>
            <a:off x="14154606" y="8618472"/>
            <a:ext cx="85676" cy="658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7" name="Google Shape;427;p2"/>
          <p:cNvPicPr preferRelativeResize="0"/>
          <p:nvPr/>
        </p:nvPicPr>
        <p:blipFill rotWithShape="1">
          <a:blip r:embed="rId384">
            <a:alphaModFix/>
          </a:blip>
          <a:srcRect b="0" l="0" r="0" t="0"/>
          <a:stretch/>
        </p:blipFill>
        <p:spPr>
          <a:xfrm>
            <a:off x="14374914" y="8634612"/>
            <a:ext cx="120775" cy="1374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8" name="Google Shape;428;p2"/>
          <p:cNvPicPr preferRelativeResize="0"/>
          <p:nvPr/>
        </p:nvPicPr>
        <p:blipFill rotWithShape="1">
          <a:blip r:embed="rId385">
            <a:alphaModFix/>
          </a:blip>
          <a:srcRect b="0" l="0" r="0" t="0"/>
          <a:stretch/>
        </p:blipFill>
        <p:spPr>
          <a:xfrm>
            <a:off x="14154963" y="8632534"/>
            <a:ext cx="85771" cy="969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9" name="Google Shape;429;p2"/>
          <p:cNvPicPr preferRelativeResize="0"/>
          <p:nvPr/>
        </p:nvPicPr>
        <p:blipFill rotWithShape="1">
          <a:blip r:embed="rId386">
            <a:alphaModFix/>
          </a:blip>
          <a:srcRect b="0" l="0" r="0" t="0"/>
          <a:stretch/>
        </p:blipFill>
        <p:spPr>
          <a:xfrm>
            <a:off x="14422440" y="8659104"/>
            <a:ext cx="69043" cy="782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0" name="Google Shape;430;p2"/>
          <p:cNvPicPr preferRelativeResize="0"/>
          <p:nvPr/>
        </p:nvPicPr>
        <p:blipFill rotWithShape="1">
          <a:blip r:embed="rId387">
            <a:alphaModFix/>
          </a:blip>
          <a:srcRect b="0" l="0" r="0" t="0"/>
          <a:stretch/>
        </p:blipFill>
        <p:spPr>
          <a:xfrm>
            <a:off x="14187661" y="8646454"/>
            <a:ext cx="53073" cy="733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1" name="Google Shape;431;p2"/>
          <p:cNvPicPr preferRelativeResize="0"/>
          <p:nvPr/>
        </p:nvPicPr>
        <p:blipFill rotWithShape="1">
          <a:blip r:embed="rId388">
            <a:alphaModFix/>
          </a:blip>
          <a:srcRect b="0" l="0" r="0" t="0"/>
          <a:stretch/>
        </p:blipFill>
        <p:spPr>
          <a:xfrm>
            <a:off x="14413977" y="8707780"/>
            <a:ext cx="16758" cy="189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2" name="Google Shape;432;p2"/>
          <p:cNvPicPr preferRelativeResize="0"/>
          <p:nvPr/>
        </p:nvPicPr>
        <p:blipFill rotWithShape="1">
          <a:blip r:embed="rId389">
            <a:alphaModFix/>
          </a:blip>
          <a:srcRect b="0" l="0" r="0" t="0"/>
          <a:stretch/>
        </p:blipFill>
        <p:spPr>
          <a:xfrm>
            <a:off x="14182215" y="8693789"/>
            <a:ext cx="16758" cy="189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3" name="Google Shape;433;p2"/>
          <p:cNvPicPr preferRelativeResize="0"/>
          <p:nvPr/>
        </p:nvPicPr>
        <p:blipFill rotWithShape="1">
          <a:blip r:embed="rId390">
            <a:alphaModFix/>
          </a:blip>
          <a:srcRect b="0" l="0" r="0" t="0"/>
          <a:stretch/>
        </p:blipFill>
        <p:spPr>
          <a:xfrm>
            <a:off x="14111173" y="8455690"/>
            <a:ext cx="80558" cy="922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4" name="Google Shape;434;p2"/>
          <p:cNvPicPr preferRelativeResize="0"/>
          <p:nvPr/>
        </p:nvPicPr>
        <p:blipFill rotWithShape="1">
          <a:blip r:embed="rId391">
            <a:alphaModFix/>
          </a:blip>
          <a:srcRect b="0" l="0" r="0" t="0"/>
          <a:stretch/>
        </p:blipFill>
        <p:spPr>
          <a:xfrm>
            <a:off x="14572197" y="8538682"/>
            <a:ext cx="72434" cy="1059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5" name="Google Shape;435;p2"/>
          <p:cNvPicPr preferRelativeResize="0"/>
          <p:nvPr/>
        </p:nvPicPr>
        <p:blipFill rotWithShape="1">
          <a:blip r:embed="rId392">
            <a:alphaModFix/>
          </a:blip>
          <a:srcRect b="0" l="0" r="0" t="0"/>
          <a:stretch/>
        </p:blipFill>
        <p:spPr>
          <a:xfrm>
            <a:off x="14111173" y="8455690"/>
            <a:ext cx="80558" cy="922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6" name="Google Shape;436;p2"/>
          <p:cNvPicPr preferRelativeResize="0"/>
          <p:nvPr/>
        </p:nvPicPr>
        <p:blipFill rotWithShape="1">
          <a:blip r:embed="rId393">
            <a:alphaModFix/>
          </a:blip>
          <a:srcRect b="0" l="0" r="0" t="0"/>
          <a:stretch/>
        </p:blipFill>
        <p:spPr>
          <a:xfrm>
            <a:off x="14572197" y="8538682"/>
            <a:ext cx="72434" cy="1059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7" name="Google Shape;437;p2"/>
          <p:cNvPicPr preferRelativeResize="0"/>
          <p:nvPr/>
        </p:nvPicPr>
        <p:blipFill rotWithShape="1">
          <a:blip r:embed="rId394">
            <a:alphaModFix/>
          </a:blip>
          <a:srcRect b="0" l="0" r="0" t="0"/>
          <a:stretch/>
        </p:blipFill>
        <p:spPr>
          <a:xfrm>
            <a:off x="13730420" y="8513412"/>
            <a:ext cx="1044676" cy="7913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8" name="Google Shape;438;p2"/>
          <p:cNvPicPr preferRelativeResize="0"/>
          <p:nvPr/>
        </p:nvPicPr>
        <p:blipFill rotWithShape="1">
          <a:blip r:embed="rId395">
            <a:alphaModFix/>
          </a:blip>
          <a:srcRect b="0" l="0" r="0" t="0"/>
          <a:stretch/>
        </p:blipFill>
        <p:spPr>
          <a:xfrm>
            <a:off x="14224985" y="8859317"/>
            <a:ext cx="83089" cy="1386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9" name="Google Shape;439;p2"/>
          <p:cNvPicPr preferRelativeResize="0"/>
          <p:nvPr/>
        </p:nvPicPr>
        <p:blipFill rotWithShape="1">
          <a:blip r:embed="rId396">
            <a:alphaModFix/>
          </a:blip>
          <a:srcRect b="0" l="0" r="0" t="0"/>
          <a:stretch/>
        </p:blipFill>
        <p:spPr>
          <a:xfrm>
            <a:off x="13808427" y="8746209"/>
            <a:ext cx="93309" cy="1263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0" name="Google Shape;440;p2"/>
          <p:cNvPicPr preferRelativeResize="0"/>
          <p:nvPr/>
        </p:nvPicPr>
        <p:blipFill rotWithShape="1">
          <a:blip r:embed="rId397">
            <a:alphaModFix/>
          </a:blip>
          <a:srcRect b="0" l="0" r="0" t="0"/>
          <a:stretch/>
        </p:blipFill>
        <p:spPr>
          <a:xfrm>
            <a:off x="13783544" y="8949985"/>
            <a:ext cx="670986" cy="1983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1" name="Google Shape;441;p2"/>
          <p:cNvPicPr preferRelativeResize="0"/>
          <p:nvPr/>
        </p:nvPicPr>
        <p:blipFill rotWithShape="1">
          <a:blip r:embed="rId398">
            <a:alphaModFix/>
          </a:blip>
          <a:srcRect b="0" l="0" r="0" t="0"/>
          <a:stretch/>
        </p:blipFill>
        <p:spPr>
          <a:xfrm>
            <a:off x="14240310" y="8859504"/>
            <a:ext cx="67765" cy="1386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2" name="Google Shape;442;p2"/>
          <p:cNvPicPr preferRelativeResize="0"/>
          <p:nvPr/>
        </p:nvPicPr>
        <p:blipFill rotWithShape="1">
          <a:blip r:embed="rId399">
            <a:alphaModFix/>
          </a:blip>
          <a:srcRect b="0" l="0" r="0" t="0"/>
          <a:stretch/>
        </p:blipFill>
        <p:spPr>
          <a:xfrm>
            <a:off x="13814584" y="8750759"/>
            <a:ext cx="87104" cy="1218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3" name="Google Shape;443;p2"/>
          <p:cNvPicPr preferRelativeResize="0"/>
          <p:nvPr/>
        </p:nvPicPr>
        <p:blipFill rotWithShape="1">
          <a:blip r:embed="rId400">
            <a:alphaModFix/>
          </a:blip>
          <a:srcRect b="0" l="0" r="0" t="0"/>
          <a:stretch/>
        </p:blipFill>
        <p:spPr>
          <a:xfrm>
            <a:off x="14073028" y="9095761"/>
            <a:ext cx="120935" cy="1083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4" name="Google Shape;444;p2"/>
          <p:cNvPicPr preferRelativeResize="0"/>
          <p:nvPr/>
        </p:nvPicPr>
        <p:blipFill rotWithShape="1">
          <a:blip r:embed="rId401">
            <a:alphaModFix/>
          </a:blip>
          <a:srcRect b="0" l="0" r="0" t="0"/>
          <a:stretch/>
        </p:blipFill>
        <p:spPr>
          <a:xfrm>
            <a:off x="13798961" y="9022621"/>
            <a:ext cx="103027" cy="981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5" name="Google Shape;445;p2"/>
          <p:cNvPicPr preferRelativeResize="0"/>
          <p:nvPr/>
        </p:nvPicPr>
        <p:blipFill rotWithShape="1">
          <a:blip r:embed="rId402">
            <a:alphaModFix/>
          </a:blip>
          <a:srcRect b="0" l="0" r="0" t="0"/>
          <a:stretch/>
        </p:blipFill>
        <p:spPr>
          <a:xfrm>
            <a:off x="13759664" y="8949440"/>
            <a:ext cx="244079" cy="973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6" name="Google Shape;446;p2"/>
          <p:cNvPicPr preferRelativeResize="0"/>
          <p:nvPr/>
        </p:nvPicPr>
        <p:blipFill rotWithShape="1">
          <a:blip r:embed="rId403">
            <a:alphaModFix/>
          </a:blip>
          <a:srcRect b="0" l="0" r="0" t="0"/>
          <a:stretch/>
        </p:blipFill>
        <p:spPr>
          <a:xfrm>
            <a:off x="14037511" y="8721306"/>
            <a:ext cx="438387" cy="1304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7" name="Google Shape;447;p2"/>
          <p:cNvPicPr preferRelativeResize="0"/>
          <p:nvPr/>
        </p:nvPicPr>
        <p:blipFill rotWithShape="1">
          <a:blip r:embed="rId404">
            <a:alphaModFix/>
          </a:blip>
          <a:srcRect b="0" l="0" r="0" t="0"/>
          <a:stretch/>
        </p:blipFill>
        <p:spPr>
          <a:xfrm>
            <a:off x="14543448" y="8506794"/>
            <a:ext cx="76483" cy="1222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8" name="Google Shape;448;p2"/>
          <p:cNvPicPr preferRelativeResize="0"/>
          <p:nvPr/>
        </p:nvPicPr>
        <p:blipFill rotWithShape="1">
          <a:blip r:embed="rId405">
            <a:alphaModFix/>
          </a:blip>
          <a:srcRect b="0" l="0" r="0" t="0"/>
          <a:stretch/>
        </p:blipFill>
        <p:spPr>
          <a:xfrm>
            <a:off x="14187661" y="8429200"/>
            <a:ext cx="32247" cy="935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9" name="Google Shape;449;p2"/>
          <p:cNvPicPr preferRelativeResize="0"/>
          <p:nvPr/>
        </p:nvPicPr>
        <p:blipFill rotWithShape="1">
          <a:blip r:embed="rId406">
            <a:alphaModFix/>
          </a:blip>
          <a:srcRect b="0" l="0" r="0" t="0"/>
          <a:stretch/>
        </p:blipFill>
        <p:spPr>
          <a:xfrm>
            <a:off x="14413157" y="8577430"/>
            <a:ext cx="82696" cy="675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0" name="Google Shape;450;p2"/>
          <p:cNvPicPr preferRelativeResize="0"/>
          <p:nvPr/>
        </p:nvPicPr>
        <p:blipFill rotWithShape="1">
          <a:blip r:embed="rId407">
            <a:alphaModFix/>
          </a:blip>
          <a:srcRect b="0" l="0" r="0" t="0"/>
          <a:stretch/>
        </p:blipFill>
        <p:spPr>
          <a:xfrm>
            <a:off x="14171430" y="8567139"/>
            <a:ext cx="89958" cy="44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1" name="Google Shape;451;p2"/>
          <p:cNvPicPr preferRelativeResize="0"/>
          <p:nvPr/>
        </p:nvPicPr>
        <p:blipFill rotWithShape="1">
          <a:blip r:embed="rId408">
            <a:alphaModFix/>
          </a:blip>
          <a:srcRect b="0" l="0" r="0" t="0"/>
          <a:stretch/>
        </p:blipFill>
        <p:spPr>
          <a:xfrm>
            <a:off x="14422288" y="8925861"/>
            <a:ext cx="46785" cy="721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2" name="Google Shape;452;p2"/>
          <p:cNvPicPr preferRelativeResize="0"/>
          <p:nvPr/>
        </p:nvPicPr>
        <p:blipFill rotWithShape="1">
          <a:blip r:embed="rId409">
            <a:alphaModFix/>
          </a:blip>
          <a:srcRect b="0" l="0" r="0" t="0"/>
          <a:stretch/>
        </p:blipFill>
        <p:spPr>
          <a:xfrm>
            <a:off x="14729947" y="8437266"/>
            <a:ext cx="504274" cy="350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3" name="Google Shape;453;p2"/>
          <p:cNvPicPr preferRelativeResize="0"/>
          <p:nvPr/>
        </p:nvPicPr>
        <p:blipFill rotWithShape="1">
          <a:blip r:embed="rId410">
            <a:alphaModFix/>
          </a:blip>
          <a:srcRect b="0" l="0" r="0" t="0"/>
          <a:stretch/>
        </p:blipFill>
        <p:spPr>
          <a:xfrm>
            <a:off x="14794968" y="8463823"/>
            <a:ext cx="215259" cy="1586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4" name="Google Shape;454;p2"/>
          <p:cNvPicPr preferRelativeResize="0"/>
          <p:nvPr/>
        </p:nvPicPr>
        <p:blipFill rotWithShape="1">
          <a:blip r:embed="rId411">
            <a:alphaModFix/>
          </a:blip>
          <a:srcRect b="0" l="0" r="0" t="0"/>
          <a:stretch/>
        </p:blipFill>
        <p:spPr>
          <a:xfrm>
            <a:off x="15478633" y="9048359"/>
            <a:ext cx="110999" cy="706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5" name="Google Shape;455;p2"/>
          <p:cNvPicPr preferRelativeResize="0"/>
          <p:nvPr/>
        </p:nvPicPr>
        <p:blipFill rotWithShape="1">
          <a:blip r:embed="rId412">
            <a:alphaModFix/>
          </a:blip>
          <a:srcRect b="0" l="0" r="0" t="0"/>
          <a:stretch/>
        </p:blipFill>
        <p:spPr>
          <a:xfrm>
            <a:off x="15250773" y="9749518"/>
            <a:ext cx="68565" cy="635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6" name="Google Shape;456;p2"/>
          <p:cNvPicPr preferRelativeResize="0"/>
          <p:nvPr/>
        </p:nvPicPr>
        <p:blipFill rotWithShape="1">
          <a:blip r:embed="rId413">
            <a:alphaModFix/>
          </a:blip>
          <a:srcRect b="0" l="0" r="0" t="0"/>
          <a:stretch/>
        </p:blipFill>
        <p:spPr>
          <a:xfrm>
            <a:off x="15186181" y="9748892"/>
            <a:ext cx="54105" cy="641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7" name="Google Shape;457;p2"/>
          <p:cNvPicPr preferRelativeResize="0"/>
          <p:nvPr/>
        </p:nvPicPr>
        <p:blipFill rotWithShape="1">
          <a:blip r:embed="rId414">
            <a:alphaModFix/>
          </a:blip>
          <a:srcRect b="0" l="0" r="0" t="0"/>
          <a:stretch/>
        </p:blipFill>
        <p:spPr>
          <a:xfrm>
            <a:off x="15128786" y="9744157"/>
            <a:ext cx="53714" cy="658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8" name="Google Shape;458;p2"/>
          <p:cNvPicPr preferRelativeResize="0"/>
          <p:nvPr/>
        </p:nvPicPr>
        <p:blipFill rotWithShape="1">
          <a:blip r:embed="rId415">
            <a:alphaModFix/>
          </a:blip>
          <a:srcRect b="0" l="0" r="0" t="0"/>
          <a:stretch/>
        </p:blipFill>
        <p:spPr>
          <a:xfrm>
            <a:off x="14822597" y="9746470"/>
            <a:ext cx="75676" cy="59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9" name="Google Shape;459;p2"/>
          <p:cNvPicPr preferRelativeResize="0"/>
          <p:nvPr/>
        </p:nvPicPr>
        <p:blipFill rotWithShape="1">
          <a:blip r:embed="rId416">
            <a:alphaModFix/>
          </a:blip>
          <a:srcRect b="0" l="0" r="0" t="0"/>
          <a:stretch/>
        </p:blipFill>
        <p:spPr>
          <a:xfrm>
            <a:off x="14752002" y="9751499"/>
            <a:ext cx="70954" cy="54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0" name="Google Shape;460;p2"/>
          <p:cNvPicPr preferRelativeResize="0"/>
          <p:nvPr/>
        </p:nvPicPr>
        <p:blipFill rotWithShape="1">
          <a:blip r:embed="rId417">
            <a:alphaModFix/>
          </a:blip>
          <a:srcRect b="0" l="0" r="0" t="0"/>
          <a:stretch/>
        </p:blipFill>
        <p:spPr>
          <a:xfrm>
            <a:off x="14690596" y="9753612"/>
            <a:ext cx="55492" cy="520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1" name="Google Shape;461;p2"/>
          <p:cNvPicPr preferRelativeResize="0"/>
          <p:nvPr/>
        </p:nvPicPr>
        <p:blipFill rotWithShape="1">
          <a:blip r:embed="rId418">
            <a:alphaModFix/>
          </a:blip>
          <a:srcRect b="0" l="0" r="0" t="0"/>
          <a:stretch/>
        </p:blipFill>
        <p:spPr>
          <a:xfrm>
            <a:off x="14371663" y="9805499"/>
            <a:ext cx="71891" cy="699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2" name="Google Shape;462;p2"/>
          <p:cNvPicPr preferRelativeResize="0"/>
          <p:nvPr/>
        </p:nvPicPr>
        <p:blipFill rotWithShape="1">
          <a:blip r:embed="rId419">
            <a:alphaModFix/>
          </a:blip>
          <a:srcRect b="0" l="0" r="0" t="0"/>
          <a:stretch/>
        </p:blipFill>
        <p:spPr>
          <a:xfrm>
            <a:off x="14305972" y="9802245"/>
            <a:ext cx="68077" cy="733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3" name="Google Shape;463;p2"/>
          <p:cNvPicPr preferRelativeResize="0"/>
          <p:nvPr/>
        </p:nvPicPr>
        <p:blipFill rotWithShape="1">
          <a:blip r:embed="rId420">
            <a:alphaModFix/>
          </a:blip>
          <a:srcRect b="0" l="0" r="0" t="0"/>
          <a:stretch/>
        </p:blipFill>
        <p:spPr>
          <a:xfrm>
            <a:off x="14255787" y="9797213"/>
            <a:ext cx="69539" cy="722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4" name="Google Shape;464;p2"/>
          <p:cNvPicPr preferRelativeResize="0"/>
          <p:nvPr/>
        </p:nvPicPr>
        <p:blipFill rotWithShape="1">
          <a:blip r:embed="rId421">
            <a:alphaModFix/>
          </a:blip>
          <a:srcRect b="0" l="0" r="0" t="0"/>
          <a:stretch/>
        </p:blipFill>
        <p:spPr>
          <a:xfrm>
            <a:off x="15222127" y="9124077"/>
            <a:ext cx="147134" cy="2155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5" name="Google Shape;465;p2"/>
          <p:cNvPicPr preferRelativeResize="0"/>
          <p:nvPr/>
        </p:nvPicPr>
        <p:blipFill rotWithShape="1">
          <a:blip r:embed="rId422">
            <a:alphaModFix/>
          </a:blip>
          <a:srcRect b="0" l="0" r="0" t="0"/>
          <a:stretch/>
        </p:blipFill>
        <p:spPr>
          <a:xfrm>
            <a:off x="14649761" y="8772877"/>
            <a:ext cx="244708" cy="4644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6" name="Google Shape;466;p2"/>
          <p:cNvPicPr preferRelativeResize="0"/>
          <p:nvPr/>
        </p:nvPicPr>
        <p:blipFill rotWithShape="1">
          <a:blip r:embed="rId423">
            <a:alphaModFix/>
          </a:blip>
          <a:srcRect b="0" l="0" r="0" t="0"/>
          <a:stretch/>
        </p:blipFill>
        <p:spPr>
          <a:xfrm>
            <a:off x="15206123" y="9691284"/>
            <a:ext cx="123255" cy="174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7" name="Google Shape;467;p2"/>
          <p:cNvPicPr preferRelativeResize="0"/>
          <p:nvPr/>
        </p:nvPicPr>
        <p:blipFill rotWithShape="1">
          <a:blip r:embed="rId424">
            <a:alphaModFix/>
          </a:blip>
          <a:srcRect b="0" l="0" r="0" t="0"/>
          <a:stretch/>
        </p:blipFill>
        <p:spPr>
          <a:xfrm>
            <a:off x="14315524" y="9747143"/>
            <a:ext cx="127947" cy="465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8" name="Google Shape;468;p2"/>
          <p:cNvPicPr preferRelativeResize="0"/>
          <p:nvPr/>
        </p:nvPicPr>
        <p:blipFill rotWithShape="1">
          <a:blip r:embed="rId425">
            <a:alphaModFix/>
          </a:blip>
          <a:srcRect b="0" l="0" r="0" t="0"/>
          <a:stretch/>
        </p:blipFill>
        <p:spPr>
          <a:xfrm>
            <a:off x="15119652" y="9365836"/>
            <a:ext cx="397092" cy="239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9" name="Google Shape;469;p2"/>
          <p:cNvPicPr preferRelativeResize="0"/>
          <p:nvPr/>
        </p:nvPicPr>
        <p:blipFill rotWithShape="1">
          <a:blip r:embed="rId426">
            <a:alphaModFix/>
          </a:blip>
          <a:srcRect b="0" l="0" r="0" t="0"/>
          <a:stretch/>
        </p:blipFill>
        <p:spPr>
          <a:xfrm>
            <a:off x="14312055" y="9383285"/>
            <a:ext cx="455765" cy="1252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0" name="Google Shape;470;p2"/>
          <p:cNvPicPr preferRelativeResize="0"/>
          <p:nvPr/>
        </p:nvPicPr>
        <p:blipFill rotWithShape="1">
          <a:blip r:embed="rId427">
            <a:alphaModFix/>
          </a:blip>
          <a:srcRect b="0" l="0" r="0" t="0"/>
          <a:stretch/>
        </p:blipFill>
        <p:spPr>
          <a:xfrm>
            <a:off x="15099124" y="9339642"/>
            <a:ext cx="123003" cy="2411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1" name="Google Shape;471;p2"/>
          <p:cNvPicPr preferRelativeResize="0"/>
          <p:nvPr/>
        </p:nvPicPr>
        <p:blipFill rotWithShape="1">
          <a:blip r:embed="rId428">
            <a:alphaModFix/>
          </a:blip>
          <a:srcRect b="0" l="0" r="0" t="0"/>
          <a:stretch/>
        </p:blipFill>
        <p:spPr>
          <a:xfrm>
            <a:off x="15205966" y="9647034"/>
            <a:ext cx="163295" cy="311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2" name="Google Shape;472;p2"/>
          <p:cNvPicPr preferRelativeResize="0"/>
          <p:nvPr/>
        </p:nvPicPr>
        <p:blipFill rotWithShape="1">
          <a:blip r:embed="rId429">
            <a:alphaModFix/>
          </a:blip>
          <a:srcRect b="0" l="0" r="0" t="0"/>
          <a:stretch/>
        </p:blipFill>
        <p:spPr>
          <a:xfrm>
            <a:off x="14324228" y="9720103"/>
            <a:ext cx="166500" cy="398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3" name="Google Shape;473;p2"/>
          <p:cNvPicPr preferRelativeResize="0"/>
          <p:nvPr/>
        </p:nvPicPr>
        <p:blipFill rotWithShape="1">
          <a:blip r:embed="rId430">
            <a:alphaModFix/>
          </a:blip>
          <a:srcRect b="0" l="0" r="0" t="0"/>
          <a:stretch/>
        </p:blipFill>
        <p:spPr>
          <a:xfrm>
            <a:off x="15172943" y="9618207"/>
            <a:ext cx="13322" cy="12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4" name="Google Shape;474;p2"/>
          <p:cNvPicPr preferRelativeResize="0"/>
          <p:nvPr/>
        </p:nvPicPr>
        <p:blipFill rotWithShape="1">
          <a:blip r:embed="rId431">
            <a:alphaModFix/>
          </a:blip>
          <a:srcRect b="0" l="0" r="0" t="0"/>
          <a:stretch/>
        </p:blipFill>
        <p:spPr>
          <a:xfrm>
            <a:off x="14064072" y="9022621"/>
            <a:ext cx="673333" cy="6191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5" name="Google Shape;475;p2"/>
          <p:cNvPicPr preferRelativeResize="0"/>
          <p:nvPr/>
        </p:nvPicPr>
        <p:blipFill rotWithShape="1">
          <a:blip r:embed="rId432">
            <a:alphaModFix/>
          </a:blip>
          <a:srcRect b="0" l="0" r="0" t="0"/>
          <a:stretch/>
        </p:blipFill>
        <p:spPr>
          <a:xfrm>
            <a:off x="14371663" y="9461492"/>
            <a:ext cx="236391" cy="2474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6" name="Google Shape;476;p2"/>
          <p:cNvPicPr preferRelativeResize="0"/>
          <p:nvPr/>
        </p:nvPicPr>
        <p:blipFill rotWithShape="1">
          <a:blip r:embed="rId433">
            <a:alphaModFix/>
          </a:blip>
          <a:srcRect b="0" l="0" r="0" t="0"/>
          <a:stretch/>
        </p:blipFill>
        <p:spPr>
          <a:xfrm>
            <a:off x="14489040" y="9516332"/>
            <a:ext cx="92079" cy="1632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7" name="Google Shape;477;p2"/>
          <p:cNvPicPr preferRelativeResize="0"/>
          <p:nvPr/>
        </p:nvPicPr>
        <p:blipFill rotWithShape="1">
          <a:blip r:embed="rId434">
            <a:alphaModFix/>
          </a:blip>
          <a:srcRect b="0" l="0" r="0" t="0"/>
          <a:stretch/>
        </p:blipFill>
        <p:spPr>
          <a:xfrm>
            <a:off x="14311840" y="9371557"/>
            <a:ext cx="502248" cy="1847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8" name="Google Shape;478;p2"/>
          <p:cNvPicPr preferRelativeResize="0"/>
          <p:nvPr/>
        </p:nvPicPr>
        <p:blipFill rotWithShape="1">
          <a:blip r:embed="rId435">
            <a:alphaModFix/>
          </a:blip>
          <a:srcRect b="0" l="0" r="0" t="0"/>
          <a:stretch/>
        </p:blipFill>
        <p:spPr>
          <a:xfrm>
            <a:off x="14520668" y="8662539"/>
            <a:ext cx="280332" cy="4181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9" name="Google Shape;479;p2"/>
          <p:cNvPicPr preferRelativeResize="0"/>
          <p:nvPr/>
        </p:nvPicPr>
        <p:blipFill rotWithShape="1">
          <a:blip r:embed="rId436">
            <a:alphaModFix/>
          </a:blip>
          <a:srcRect b="0" l="0" r="0" t="0"/>
          <a:stretch/>
        </p:blipFill>
        <p:spPr>
          <a:xfrm>
            <a:off x="14824378" y="8420100"/>
            <a:ext cx="409396" cy="1255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0" name="Google Shape;480;p2"/>
          <p:cNvPicPr preferRelativeResize="0"/>
          <p:nvPr/>
        </p:nvPicPr>
        <p:blipFill rotWithShape="1">
          <a:blip r:embed="rId437">
            <a:alphaModFix/>
          </a:blip>
          <a:srcRect b="0" l="0" r="0" t="0"/>
          <a:stretch/>
        </p:blipFill>
        <p:spPr>
          <a:xfrm>
            <a:off x="13960424" y="8703339"/>
            <a:ext cx="347727" cy="1151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1" name="Google Shape;481;p2"/>
          <p:cNvPicPr preferRelativeResize="0"/>
          <p:nvPr/>
        </p:nvPicPr>
        <p:blipFill rotWithShape="1">
          <a:blip r:embed="rId438">
            <a:alphaModFix/>
          </a:blip>
          <a:srcRect b="0" l="0" r="0" t="0"/>
          <a:stretch/>
        </p:blipFill>
        <p:spPr>
          <a:xfrm>
            <a:off x="15038015" y="8467443"/>
            <a:ext cx="47932" cy="293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2" name="Google Shape;482;p2"/>
          <p:cNvPicPr preferRelativeResize="0"/>
          <p:nvPr/>
        </p:nvPicPr>
        <p:blipFill rotWithShape="1">
          <a:blip r:embed="rId439">
            <a:alphaModFix/>
          </a:blip>
          <a:srcRect b="0" l="0" r="0" t="0"/>
          <a:stretch/>
        </p:blipFill>
        <p:spPr>
          <a:xfrm>
            <a:off x="14379288" y="8633287"/>
            <a:ext cx="116969" cy="828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3" name="Google Shape;483;p2"/>
          <p:cNvPicPr preferRelativeResize="0"/>
          <p:nvPr/>
        </p:nvPicPr>
        <p:blipFill rotWithShape="1">
          <a:blip r:embed="rId440">
            <a:alphaModFix/>
          </a:blip>
          <a:srcRect b="0" l="0" r="0" t="0"/>
          <a:stretch/>
        </p:blipFill>
        <p:spPr>
          <a:xfrm>
            <a:off x="14156575" y="8633196"/>
            <a:ext cx="83622" cy="41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4" name="Google Shape;484;p2"/>
          <p:cNvPicPr preferRelativeResize="0"/>
          <p:nvPr/>
        </p:nvPicPr>
        <p:blipFill rotWithShape="1">
          <a:blip r:embed="rId441">
            <a:alphaModFix/>
          </a:blip>
          <a:srcRect b="0" l="0" r="0" t="0"/>
          <a:stretch/>
        </p:blipFill>
        <p:spPr>
          <a:xfrm>
            <a:off x="11784835" y="5613464"/>
            <a:ext cx="174194" cy="2942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5" name="Google Shape;485;p2"/>
          <p:cNvPicPr preferRelativeResize="0"/>
          <p:nvPr/>
        </p:nvPicPr>
        <p:blipFill rotWithShape="1">
          <a:blip r:embed="rId442">
            <a:alphaModFix/>
          </a:blip>
          <a:srcRect b="0" l="0" r="0" t="0"/>
          <a:stretch/>
        </p:blipFill>
        <p:spPr>
          <a:xfrm>
            <a:off x="11815129" y="5612381"/>
            <a:ext cx="80064" cy="562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6" name="Google Shape;486;p2"/>
          <p:cNvPicPr preferRelativeResize="0"/>
          <p:nvPr/>
        </p:nvPicPr>
        <p:blipFill rotWithShape="1">
          <a:blip r:embed="rId443">
            <a:alphaModFix/>
          </a:blip>
          <a:srcRect b="0" l="0" r="0" t="0"/>
          <a:stretch/>
        </p:blipFill>
        <p:spPr>
          <a:xfrm>
            <a:off x="11756704" y="5507445"/>
            <a:ext cx="174194" cy="1363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7" name="Google Shape;487;p2"/>
          <p:cNvPicPr preferRelativeResize="0"/>
          <p:nvPr/>
        </p:nvPicPr>
        <p:blipFill rotWithShape="1">
          <a:blip r:embed="rId444">
            <a:alphaModFix/>
          </a:blip>
          <a:srcRect b="0" l="0" r="0" t="0"/>
          <a:stretch/>
        </p:blipFill>
        <p:spPr>
          <a:xfrm>
            <a:off x="11764278" y="5507445"/>
            <a:ext cx="142818" cy="778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8" name="Google Shape;488;p2"/>
          <p:cNvPicPr preferRelativeResize="0"/>
          <p:nvPr/>
        </p:nvPicPr>
        <p:blipFill rotWithShape="1">
          <a:blip r:embed="rId445">
            <a:alphaModFix/>
          </a:blip>
          <a:srcRect b="0" l="0" r="0" t="0"/>
          <a:stretch/>
        </p:blipFill>
        <p:spPr>
          <a:xfrm>
            <a:off x="11687459" y="5383037"/>
            <a:ext cx="230456" cy="1795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9" name="Google Shape;489;p2"/>
          <p:cNvPicPr preferRelativeResize="0"/>
          <p:nvPr/>
        </p:nvPicPr>
        <p:blipFill rotWithShape="1">
          <a:blip r:embed="rId446">
            <a:alphaModFix/>
          </a:blip>
          <a:srcRect b="0" l="0" r="0" t="0"/>
          <a:stretch/>
        </p:blipFill>
        <p:spPr>
          <a:xfrm>
            <a:off x="11698278" y="5384119"/>
            <a:ext cx="196915" cy="107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0" name="Google Shape;490;p2"/>
          <p:cNvPicPr preferRelativeResize="0"/>
          <p:nvPr/>
        </p:nvPicPr>
        <p:blipFill rotWithShape="1">
          <a:blip r:embed="rId447">
            <a:alphaModFix/>
          </a:blip>
          <a:srcRect b="0" l="0" r="0" t="0"/>
          <a:stretch/>
        </p:blipFill>
        <p:spPr>
          <a:xfrm>
            <a:off x="11591166" y="5204536"/>
            <a:ext cx="318094" cy="2477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1" name="Google Shape;491;p2"/>
          <p:cNvPicPr preferRelativeResize="0"/>
          <p:nvPr/>
        </p:nvPicPr>
        <p:blipFill rotWithShape="1">
          <a:blip r:embed="rId448">
            <a:alphaModFix/>
          </a:blip>
          <a:srcRect b="0" l="0" r="0" t="0"/>
          <a:stretch/>
        </p:blipFill>
        <p:spPr>
          <a:xfrm>
            <a:off x="11678804" y="5226173"/>
            <a:ext cx="228292" cy="2131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2" name="Google Shape;492;p2"/>
          <p:cNvPicPr preferRelativeResize="0"/>
          <p:nvPr/>
        </p:nvPicPr>
        <p:blipFill rotWithShape="1">
          <a:blip r:embed="rId449">
            <a:alphaModFix/>
          </a:blip>
          <a:srcRect b="0" l="0" r="0" t="0"/>
          <a:stretch/>
        </p:blipFill>
        <p:spPr>
          <a:xfrm>
            <a:off x="11638772" y="5546389"/>
            <a:ext cx="458748" cy="3970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3" name="Google Shape;493;p2"/>
          <p:cNvPicPr preferRelativeResize="0"/>
          <p:nvPr/>
        </p:nvPicPr>
        <p:blipFill rotWithShape="1">
          <a:blip r:embed="rId450">
            <a:alphaModFix/>
          </a:blip>
          <a:srcRect b="0" l="0" r="0" t="0"/>
          <a:stretch/>
        </p:blipFill>
        <p:spPr>
          <a:xfrm>
            <a:off x="11651755" y="5511771"/>
            <a:ext cx="299701" cy="3407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4" name="Google Shape;494;p2"/>
          <p:cNvPicPr preferRelativeResize="0"/>
          <p:nvPr/>
        </p:nvPicPr>
        <p:blipFill rotWithShape="1">
          <a:blip r:embed="rId451">
            <a:alphaModFix/>
          </a:blip>
          <a:srcRect b="0" l="0" r="0" t="0"/>
          <a:stretch/>
        </p:blipFill>
        <p:spPr>
          <a:xfrm>
            <a:off x="11936309" y="5671879"/>
            <a:ext cx="513927" cy="2704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5" name="Google Shape;495;p2"/>
          <p:cNvPicPr preferRelativeResize="0"/>
          <p:nvPr/>
        </p:nvPicPr>
        <p:blipFill rotWithShape="1">
          <a:blip r:embed="rId452">
            <a:alphaModFix/>
          </a:blip>
          <a:srcRect b="0" l="0" r="0" t="0"/>
          <a:stretch/>
        </p:blipFill>
        <p:spPr>
          <a:xfrm>
            <a:off x="12336630" y="5485807"/>
            <a:ext cx="176358" cy="2985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6" name="Google Shape;496;p2"/>
          <p:cNvPicPr preferRelativeResize="0"/>
          <p:nvPr/>
        </p:nvPicPr>
        <p:blipFill rotWithShape="1">
          <a:blip r:embed="rId453">
            <a:alphaModFix/>
          </a:blip>
          <a:srcRect b="0" l="0" r="0" t="0"/>
          <a:stretch/>
        </p:blipFill>
        <p:spPr>
          <a:xfrm>
            <a:off x="12442661" y="5579925"/>
            <a:ext cx="216390" cy="876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7" name="Google Shape;497;p2"/>
          <p:cNvPicPr preferRelativeResize="0"/>
          <p:nvPr/>
        </p:nvPicPr>
        <p:blipFill rotWithShape="1">
          <a:blip r:embed="rId454">
            <a:alphaModFix/>
          </a:blip>
          <a:srcRect b="0" l="0" r="0" t="0"/>
          <a:stretch/>
        </p:blipFill>
        <p:spPr>
          <a:xfrm>
            <a:off x="12462137" y="5597234"/>
            <a:ext cx="217472" cy="1125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8" name="Google Shape;498;p2"/>
          <p:cNvPicPr preferRelativeResize="0"/>
          <p:nvPr/>
        </p:nvPicPr>
        <p:blipFill rotWithShape="1">
          <a:blip r:embed="rId455">
            <a:alphaModFix/>
          </a:blip>
          <a:srcRect b="0" l="0" r="0" t="0"/>
          <a:stretch/>
        </p:blipFill>
        <p:spPr>
          <a:xfrm>
            <a:off x="12477284" y="5608051"/>
            <a:ext cx="177440" cy="1222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9" name="Google Shape;499;p2"/>
          <p:cNvPicPr preferRelativeResize="0"/>
          <p:nvPr/>
        </p:nvPicPr>
        <p:blipFill rotWithShape="1">
          <a:blip r:embed="rId456">
            <a:alphaModFix/>
          </a:blip>
          <a:srcRect b="0" l="0" r="0" t="0"/>
          <a:stretch/>
        </p:blipFill>
        <p:spPr>
          <a:xfrm>
            <a:off x="12465383" y="5680534"/>
            <a:ext cx="163375" cy="887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0" name="Google Shape;500;p2"/>
          <p:cNvPicPr preferRelativeResize="0"/>
          <p:nvPr/>
        </p:nvPicPr>
        <p:blipFill rotWithShape="1">
          <a:blip r:embed="rId457">
            <a:alphaModFix/>
          </a:blip>
          <a:srcRect b="0" l="0" r="0" t="0"/>
          <a:stretch/>
        </p:blipFill>
        <p:spPr>
          <a:xfrm>
            <a:off x="12421223" y="5628229"/>
            <a:ext cx="28560" cy="951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1" name="Google Shape;501;p2"/>
          <p:cNvPicPr preferRelativeResize="0"/>
          <p:nvPr/>
        </p:nvPicPr>
        <p:blipFill rotWithShape="1">
          <a:blip r:embed="rId458">
            <a:alphaModFix/>
          </a:blip>
          <a:srcRect b="0" l="0" r="0" t="0"/>
          <a:stretch/>
        </p:blipFill>
        <p:spPr>
          <a:xfrm>
            <a:off x="10964716" y="5539898"/>
            <a:ext cx="190424" cy="2942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2" name="Google Shape;502;p2"/>
          <p:cNvPicPr preferRelativeResize="0"/>
          <p:nvPr/>
        </p:nvPicPr>
        <p:blipFill rotWithShape="1">
          <a:blip r:embed="rId459">
            <a:alphaModFix/>
          </a:blip>
          <a:srcRect b="0" l="0" r="0" t="0"/>
          <a:stretch/>
        </p:blipFill>
        <p:spPr>
          <a:xfrm>
            <a:off x="11058846" y="5535571"/>
            <a:ext cx="77901" cy="605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3" name="Google Shape;503;p2"/>
          <p:cNvPicPr preferRelativeResize="0"/>
          <p:nvPr/>
        </p:nvPicPr>
        <p:blipFill rotWithShape="1">
          <a:blip r:embed="rId460">
            <a:alphaModFix/>
          </a:blip>
          <a:srcRect b="0" l="0" r="0" t="0"/>
          <a:stretch/>
        </p:blipFill>
        <p:spPr>
          <a:xfrm>
            <a:off x="11031797" y="5429552"/>
            <a:ext cx="172030" cy="1438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4" name="Google Shape;504;p2"/>
          <p:cNvPicPr preferRelativeResize="0"/>
          <p:nvPr/>
        </p:nvPicPr>
        <p:blipFill rotWithShape="1">
          <a:blip r:embed="rId461">
            <a:alphaModFix/>
          </a:blip>
          <a:srcRect b="0" l="0" r="0" t="0"/>
          <a:stretch/>
        </p:blipFill>
        <p:spPr>
          <a:xfrm>
            <a:off x="11058846" y="5430635"/>
            <a:ext cx="138490" cy="887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5" name="Google Shape;505;p2"/>
          <p:cNvPicPr preferRelativeResize="0"/>
          <p:nvPr/>
        </p:nvPicPr>
        <p:blipFill rotWithShape="1">
          <a:blip r:embed="rId462">
            <a:alphaModFix/>
          </a:blip>
          <a:srcRect b="0" l="0" r="0" t="0"/>
          <a:stretch/>
        </p:blipFill>
        <p:spPr>
          <a:xfrm>
            <a:off x="11058846" y="5308389"/>
            <a:ext cx="226128" cy="190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6" name="Google Shape;506;p2"/>
          <p:cNvPicPr preferRelativeResize="0"/>
          <p:nvPr/>
        </p:nvPicPr>
        <p:blipFill rotWithShape="1">
          <a:blip r:embed="rId463">
            <a:alphaModFix/>
          </a:blip>
          <a:srcRect b="0" l="0" r="0" t="0"/>
          <a:stretch/>
        </p:blipFill>
        <p:spPr>
          <a:xfrm>
            <a:off x="11084813" y="5310553"/>
            <a:ext cx="190424" cy="1222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7" name="Google Shape;507;p2"/>
          <p:cNvPicPr preferRelativeResize="0"/>
          <p:nvPr/>
        </p:nvPicPr>
        <p:blipFill rotWithShape="1">
          <a:blip r:embed="rId464">
            <a:alphaModFix/>
          </a:blip>
          <a:srcRect b="0" l="0" r="0" t="0"/>
          <a:stretch/>
        </p:blipFill>
        <p:spPr>
          <a:xfrm>
            <a:off x="11084813" y="5133136"/>
            <a:ext cx="313766" cy="261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8" name="Google Shape;508;p2"/>
          <p:cNvPicPr preferRelativeResize="0"/>
          <p:nvPr/>
        </p:nvPicPr>
        <p:blipFill rotWithShape="1">
          <a:blip r:embed="rId465">
            <a:alphaModFix/>
          </a:blip>
          <a:srcRect b="0" l="0" r="0" t="0"/>
          <a:stretch/>
        </p:blipFill>
        <p:spPr>
          <a:xfrm>
            <a:off x="11080485" y="5148280"/>
            <a:ext cx="217472" cy="2423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9" name="Google Shape;509;p2"/>
          <p:cNvPicPr preferRelativeResize="0"/>
          <p:nvPr/>
        </p:nvPicPr>
        <p:blipFill rotWithShape="1">
          <a:blip r:embed="rId466">
            <a:alphaModFix/>
          </a:blip>
          <a:srcRect b="0" l="0" r="0" t="0"/>
          <a:stretch/>
        </p:blipFill>
        <p:spPr>
          <a:xfrm>
            <a:off x="10962552" y="5608051"/>
            <a:ext cx="379765" cy="5041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0" name="Google Shape;510;p2"/>
          <p:cNvPicPr preferRelativeResize="0"/>
          <p:nvPr/>
        </p:nvPicPr>
        <p:blipFill rotWithShape="1">
          <a:blip r:embed="rId467">
            <a:alphaModFix/>
          </a:blip>
          <a:srcRect b="0" l="0" r="0" t="0"/>
          <a:stretch/>
        </p:blipFill>
        <p:spPr>
          <a:xfrm>
            <a:off x="11024223" y="5517180"/>
            <a:ext cx="271570" cy="4208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1" name="Google Shape;511;p2"/>
          <p:cNvPicPr preferRelativeResize="0"/>
          <p:nvPr/>
        </p:nvPicPr>
        <p:blipFill rotWithShape="1">
          <a:blip r:embed="rId468">
            <a:alphaModFix/>
          </a:blip>
          <a:srcRect b="0" l="0" r="0" t="0"/>
          <a:stretch/>
        </p:blipFill>
        <p:spPr>
          <a:xfrm>
            <a:off x="11157302" y="7540177"/>
            <a:ext cx="241275" cy="2682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2" name="Google Shape;512;p2"/>
          <p:cNvPicPr preferRelativeResize="0"/>
          <p:nvPr/>
        </p:nvPicPr>
        <p:blipFill rotWithShape="1">
          <a:blip r:embed="rId469">
            <a:alphaModFix/>
          </a:blip>
          <a:srcRect b="0" l="0" r="0" t="0"/>
          <a:stretch/>
        </p:blipFill>
        <p:spPr>
          <a:xfrm>
            <a:off x="11163794" y="7516377"/>
            <a:ext cx="230456" cy="2498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3" name="Google Shape;513;p2"/>
          <p:cNvPicPr preferRelativeResize="0"/>
          <p:nvPr/>
        </p:nvPicPr>
        <p:blipFill rotWithShape="1">
          <a:blip r:embed="rId470">
            <a:alphaModFix/>
          </a:blip>
          <a:srcRect b="0" l="0" r="0" t="0"/>
          <a:stretch/>
        </p:blipFill>
        <p:spPr>
          <a:xfrm>
            <a:off x="11214645" y="7417932"/>
            <a:ext cx="172030" cy="2304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4" name="Google Shape;514;p2"/>
          <p:cNvPicPr preferRelativeResize="0"/>
          <p:nvPr/>
        </p:nvPicPr>
        <p:blipFill rotWithShape="1">
          <a:blip r:embed="rId471">
            <a:alphaModFix/>
          </a:blip>
          <a:srcRect b="0" l="0" r="0" t="0"/>
          <a:stretch/>
        </p:blipFill>
        <p:spPr>
          <a:xfrm>
            <a:off x="11223301" y="7503396"/>
            <a:ext cx="159047" cy="47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5" name="Google Shape;515;p2"/>
          <p:cNvPicPr preferRelativeResize="0"/>
          <p:nvPr/>
        </p:nvPicPr>
        <p:blipFill rotWithShape="1">
          <a:blip r:embed="rId472">
            <a:alphaModFix/>
          </a:blip>
          <a:srcRect b="0" l="0" r="0" t="0"/>
          <a:stretch/>
        </p:blipFill>
        <p:spPr>
          <a:xfrm>
            <a:off x="11212482" y="7543423"/>
            <a:ext cx="152555" cy="1265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6" name="Google Shape;516;p2"/>
          <p:cNvPicPr preferRelativeResize="0"/>
          <p:nvPr/>
        </p:nvPicPr>
        <p:blipFill rotWithShape="1">
          <a:blip r:embed="rId473">
            <a:alphaModFix/>
          </a:blip>
          <a:srcRect b="0" l="0" r="0" t="0"/>
          <a:stretch/>
        </p:blipFill>
        <p:spPr>
          <a:xfrm>
            <a:off x="11230875" y="7646194"/>
            <a:ext cx="88720" cy="324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7" name="Google Shape;517;p2"/>
          <p:cNvPicPr preferRelativeResize="0"/>
          <p:nvPr/>
        </p:nvPicPr>
        <p:blipFill rotWithShape="1">
          <a:blip r:embed="rId474">
            <a:alphaModFix/>
          </a:blip>
          <a:srcRect b="0" l="0" r="0" t="0"/>
          <a:stretch/>
        </p:blipFill>
        <p:spPr>
          <a:xfrm>
            <a:off x="11229793" y="7645113"/>
            <a:ext cx="87638" cy="324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8" name="Google Shape;518;p2"/>
          <p:cNvPicPr preferRelativeResize="0"/>
          <p:nvPr/>
        </p:nvPicPr>
        <p:blipFill rotWithShape="1">
          <a:blip r:embed="rId475">
            <a:alphaModFix/>
          </a:blip>
          <a:srcRect b="0" l="0" r="0" t="0"/>
          <a:stretch/>
        </p:blipFill>
        <p:spPr>
          <a:xfrm>
            <a:off x="11236285" y="7595350"/>
            <a:ext cx="88720" cy="313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9" name="Google Shape;519;p2"/>
          <p:cNvPicPr preferRelativeResize="0"/>
          <p:nvPr/>
        </p:nvPicPr>
        <p:blipFill rotWithShape="1">
          <a:blip r:embed="rId476">
            <a:alphaModFix/>
          </a:blip>
          <a:srcRect b="0" l="0" r="0" t="0"/>
          <a:stretch/>
        </p:blipFill>
        <p:spPr>
          <a:xfrm>
            <a:off x="11236284" y="7593186"/>
            <a:ext cx="87638" cy="313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0" name="Google Shape;520;p2"/>
          <p:cNvPicPr preferRelativeResize="0"/>
          <p:nvPr/>
        </p:nvPicPr>
        <p:blipFill rotWithShape="1">
          <a:blip r:embed="rId477">
            <a:alphaModFix/>
          </a:blip>
          <a:srcRect b="0" l="0" r="0" t="0"/>
          <a:stretch/>
        </p:blipFill>
        <p:spPr>
          <a:xfrm>
            <a:off x="11669066" y="7540177"/>
            <a:ext cx="238029" cy="2682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1" name="Google Shape;521;p2"/>
          <p:cNvPicPr preferRelativeResize="0"/>
          <p:nvPr/>
        </p:nvPicPr>
        <p:blipFill rotWithShape="1">
          <a:blip r:embed="rId478">
            <a:alphaModFix/>
          </a:blip>
          <a:srcRect b="0" l="0" r="0" t="0"/>
          <a:stretch/>
        </p:blipFill>
        <p:spPr>
          <a:xfrm>
            <a:off x="11678803" y="7516377"/>
            <a:ext cx="223964" cy="2498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2" name="Google Shape;522;p2"/>
          <p:cNvPicPr preferRelativeResize="0"/>
          <p:nvPr/>
        </p:nvPicPr>
        <p:blipFill rotWithShape="1">
          <a:blip r:embed="rId479">
            <a:alphaModFix/>
          </a:blip>
          <a:srcRect b="0" l="0" r="0" t="0"/>
          <a:stretch/>
        </p:blipFill>
        <p:spPr>
          <a:xfrm>
            <a:off x="11683131" y="7416850"/>
            <a:ext cx="170948" cy="2315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3" name="Google Shape;523;p2"/>
          <p:cNvPicPr preferRelativeResize="0"/>
          <p:nvPr/>
        </p:nvPicPr>
        <p:blipFill rotWithShape="1">
          <a:blip r:embed="rId480">
            <a:alphaModFix/>
          </a:blip>
          <a:srcRect b="0" l="0" r="0" t="0"/>
          <a:stretch/>
        </p:blipFill>
        <p:spPr>
          <a:xfrm>
            <a:off x="11687459" y="7506641"/>
            <a:ext cx="157965" cy="540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4" name="Google Shape;524;p2"/>
          <p:cNvPicPr preferRelativeResize="0"/>
          <p:nvPr/>
        </p:nvPicPr>
        <p:blipFill rotWithShape="1">
          <a:blip r:embed="rId481">
            <a:alphaModFix/>
          </a:blip>
          <a:srcRect b="0" l="0" r="0" t="0"/>
          <a:stretch/>
        </p:blipFill>
        <p:spPr>
          <a:xfrm>
            <a:off x="11702606" y="7553159"/>
            <a:ext cx="152555" cy="125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5" name="Google Shape;525;p2"/>
          <p:cNvPicPr preferRelativeResize="0"/>
          <p:nvPr/>
        </p:nvPicPr>
        <p:blipFill rotWithShape="1">
          <a:blip r:embed="rId482">
            <a:alphaModFix/>
          </a:blip>
          <a:srcRect b="0" l="0" r="0" t="0"/>
          <a:stretch/>
        </p:blipFill>
        <p:spPr>
          <a:xfrm>
            <a:off x="11748048" y="7655931"/>
            <a:ext cx="88720" cy="324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6" name="Google Shape;526;p2"/>
          <p:cNvPicPr preferRelativeResize="0"/>
          <p:nvPr/>
        </p:nvPicPr>
        <p:blipFill rotWithShape="1">
          <a:blip r:embed="rId483">
            <a:alphaModFix/>
          </a:blip>
          <a:srcRect b="0" l="0" r="0" t="0"/>
          <a:stretch/>
        </p:blipFill>
        <p:spPr>
          <a:xfrm>
            <a:off x="11749130" y="7653767"/>
            <a:ext cx="88720" cy="324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7" name="Google Shape;527;p2"/>
          <p:cNvPicPr preferRelativeResize="0"/>
          <p:nvPr/>
        </p:nvPicPr>
        <p:blipFill rotWithShape="1">
          <a:blip r:embed="rId484">
            <a:alphaModFix/>
          </a:blip>
          <a:srcRect b="0" l="0" r="0" t="0"/>
          <a:stretch/>
        </p:blipFill>
        <p:spPr>
          <a:xfrm>
            <a:off x="11742638" y="7605086"/>
            <a:ext cx="88720" cy="313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8" name="Google Shape;528;p2"/>
          <p:cNvPicPr preferRelativeResize="0"/>
          <p:nvPr/>
        </p:nvPicPr>
        <p:blipFill rotWithShape="1">
          <a:blip r:embed="rId485">
            <a:alphaModFix/>
          </a:blip>
          <a:srcRect b="0" l="0" r="0" t="0"/>
          <a:stretch/>
        </p:blipFill>
        <p:spPr>
          <a:xfrm>
            <a:off x="11743720" y="7602922"/>
            <a:ext cx="87638" cy="313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9" name="Google Shape;529;p2"/>
          <p:cNvPicPr preferRelativeResize="0"/>
          <p:nvPr/>
        </p:nvPicPr>
        <p:blipFill rotWithShape="1">
          <a:blip r:embed="rId486">
            <a:alphaModFix/>
          </a:blip>
          <a:srcRect b="0" l="0" r="0" t="0"/>
          <a:stretch/>
        </p:blipFill>
        <p:spPr>
          <a:xfrm>
            <a:off x="11180024" y="6026716"/>
            <a:ext cx="329995" cy="15091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0" name="Google Shape;530;p2"/>
          <p:cNvPicPr preferRelativeResize="0"/>
          <p:nvPr/>
        </p:nvPicPr>
        <p:blipFill rotWithShape="1">
          <a:blip r:embed="rId487">
            <a:alphaModFix/>
          </a:blip>
          <a:srcRect b="0" l="0" r="0" t="0"/>
          <a:stretch/>
        </p:blipFill>
        <p:spPr>
          <a:xfrm>
            <a:off x="11437528" y="6028880"/>
            <a:ext cx="452256" cy="15091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1" name="Google Shape;531;p2"/>
          <p:cNvPicPr preferRelativeResize="0"/>
          <p:nvPr/>
        </p:nvPicPr>
        <p:blipFill rotWithShape="1">
          <a:blip r:embed="rId488">
            <a:alphaModFix/>
          </a:blip>
          <a:srcRect b="0" l="0" r="0" t="0"/>
          <a:stretch/>
        </p:blipFill>
        <p:spPr>
          <a:xfrm>
            <a:off x="11441856" y="6028880"/>
            <a:ext cx="64917" cy="4500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2" name="Google Shape;532;p2"/>
          <p:cNvPicPr preferRelativeResize="0"/>
          <p:nvPr/>
        </p:nvPicPr>
        <p:blipFill rotWithShape="1">
          <a:blip r:embed="rId489">
            <a:alphaModFix/>
          </a:blip>
          <a:srcRect b="0" l="0" r="0" t="0"/>
          <a:stretch/>
        </p:blipFill>
        <p:spPr>
          <a:xfrm>
            <a:off x="11238449" y="6026716"/>
            <a:ext cx="495534" cy="189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3" name="Google Shape;533;p2"/>
          <p:cNvPicPr preferRelativeResize="0"/>
          <p:nvPr/>
        </p:nvPicPr>
        <p:blipFill rotWithShape="1">
          <a:blip r:embed="rId490">
            <a:alphaModFix/>
          </a:blip>
          <a:srcRect b="0" l="0" r="0" t="0"/>
          <a:stretch/>
        </p:blipFill>
        <p:spPr>
          <a:xfrm>
            <a:off x="11333661" y="5370054"/>
            <a:ext cx="296455" cy="2217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4" name="Google Shape;534;p2"/>
          <p:cNvPicPr preferRelativeResize="0"/>
          <p:nvPr/>
        </p:nvPicPr>
        <p:blipFill rotWithShape="1">
          <a:blip r:embed="rId491">
            <a:alphaModFix/>
          </a:blip>
          <a:srcRect b="0" l="0" r="0" t="0"/>
          <a:stretch/>
        </p:blipFill>
        <p:spPr>
          <a:xfrm>
            <a:off x="11740475" y="5083372"/>
            <a:ext cx="218554" cy="2185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5" name="Google Shape;535;p2"/>
          <p:cNvPicPr preferRelativeResize="0"/>
          <p:nvPr/>
        </p:nvPicPr>
        <p:blipFill rotWithShape="1">
          <a:blip r:embed="rId492">
            <a:alphaModFix/>
          </a:blip>
          <a:srcRect b="0" l="0" r="0" t="0"/>
          <a:stretch/>
        </p:blipFill>
        <p:spPr>
          <a:xfrm>
            <a:off x="11765360" y="5108253"/>
            <a:ext cx="168784" cy="1687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6" name="Google Shape;536;p2"/>
          <p:cNvPicPr preferRelativeResize="0"/>
          <p:nvPr/>
        </p:nvPicPr>
        <p:blipFill rotWithShape="1">
          <a:blip r:embed="rId493">
            <a:alphaModFix/>
          </a:blip>
          <a:srcRect b="0" l="0" r="0" t="0"/>
          <a:stretch/>
        </p:blipFill>
        <p:spPr>
          <a:xfrm>
            <a:off x="11032879" y="4981681"/>
            <a:ext cx="218554" cy="217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7" name="Google Shape;537;p2"/>
          <p:cNvPicPr preferRelativeResize="0"/>
          <p:nvPr/>
        </p:nvPicPr>
        <p:blipFill rotWithShape="1">
          <a:blip r:embed="rId494">
            <a:alphaModFix/>
          </a:blip>
          <a:srcRect b="0" l="0" r="0" t="0"/>
          <a:stretch/>
        </p:blipFill>
        <p:spPr>
          <a:xfrm>
            <a:off x="11057764" y="5005482"/>
            <a:ext cx="168784" cy="1698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8" name="Google Shape;538;p2"/>
          <p:cNvPicPr preferRelativeResize="0"/>
          <p:nvPr/>
        </p:nvPicPr>
        <p:blipFill rotWithShape="1">
          <a:blip r:embed="rId495">
            <a:alphaModFix/>
          </a:blip>
          <a:srcRect b="0" l="0" r="0" t="0"/>
          <a:stretch/>
        </p:blipFill>
        <p:spPr>
          <a:xfrm>
            <a:off x="11135664" y="4701491"/>
            <a:ext cx="757366" cy="773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9" name="Google Shape;539;p2"/>
          <p:cNvPicPr preferRelativeResize="0"/>
          <p:nvPr/>
        </p:nvPicPr>
        <p:blipFill rotWithShape="1">
          <a:blip r:embed="rId496">
            <a:alphaModFix/>
          </a:blip>
          <a:srcRect b="0" l="0" r="0" t="0"/>
          <a:stretch/>
        </p:blipFill>
        <p:spPr>
          <a:xfrm>
            <a:off x="11209237" y="5108254"/>
            <a:ext cx="193669" cy="1925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0" name="Google Shape;540;p2"/>
          <p:cNvPicPr preferRelativeResize="0"/>
          <p:nvPr/>
        </p:nvPicPr>
        <p:blipFill rotWithShape="1">
          <a:blip r:embed="rId497">
            <a:alphaModFix/>
          </a:blip>
          <a:srcRect b="0" l="0" r="0" t="0"/>
          <a:stretch/>
        </p:blipFill>
        <p:spPr>
          <a:xfrm>
            <a:off x="11590084" y="5163426"/>
            <a:ext cx="192587" cy="1925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1" name="Google Shape;541;p2"/>
          <p:cNvPicPr preferRelativeResize="0"/>
          <p:nvPr/>
        </p:nvPicPr>
        <p:blipFill rotWithShape="1">
          <a:blip r:embed="rId498">
            <a:alphaModFix/>
          </a:blip>
          <a:srcRect b="0" l="0" r="0" t="0"/>
          <a:stretch/>
        </p:blipFill>
        <p:spPr>
          <a:xfrm>
            <a:off x="11468905" y="5146118"/>
            <a:ext cx="64917" cy="616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2" name="Google Shape;542;p2"/>
          <p:cNvPicPr preferRelativeResize="0"/>
          <p:nvPr/>
        </p:nvPicPr>
        <p:blipFill rotWithShape="1">
          <a:blip r:embed="rId499">
            <a:alphaModFix/>
          </a:blip>
          <a:srcRect b="0" l="0" r="0" t="0"/>
          <a:stretch/>
        </p:blipFill>
        <p:spPr>
          <a:xfrm>
            <a:off x="11468905" y="5141791"/>
            <a:ext cx="60589" cy="59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3" name="Google Shape;543;p2"/>
          <p:cNvPicPr preferRelativeResize="0"/>
          <p:nvPr/>
        </p:nvPicPr>
        <p:blipFill rotWithShape="1">
          <a:blip r:embed="rId500">
            <a:alphaModFix/>
          </a:blip>
          <a:srcRect b="0" l="0" r="0" t="0"/>
          <a:stretch/>
        </p:blipFill>
        <p:spPr>
          <a:xfrm>
            <a:off x="11593329" y="5096354"/>
            <a:ext cx="69245" cy="800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4" name="Google Shape;544;p2"/>
          <p:cNvPicPr preferRelativeResize="0"/>
          <p:nvPr/>
        </p:nvPicPr>
        <p:blipFill rotWithShape="1">
          <a:blip r:embed="rId501">
            <a:alphaModFix/>
          </a:blip>
          <a:srcRect b="0" l="0" r="0" t="0"/>
          <a:stretch/>
        </p:blipFill>
        <p:spPr>
          <a:xfrm>
            <a:off x="11600903" y="5049836"/>
            <a:ext cx="90884" cy="638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5" name="Google Shape;545;p2"/>
          <p:cNvPicPr preferRelativeResize="0"/>
          <p:nvPr/>
        </p:nvPicPr>
        <p:blipFill rotWithShape="1">
          <a:blip r:embed="rId502">
            <a:alphaModFix/>
          </a:blip>
          <a:srcRect b="0" l="0" r="0" t="0"/>
          <a:stretch/>
        </p:blipFill>
        <p:spPr>
          <a:xfrm>
            <a:off x="11347726" y="5060655"/>
            <a:ext cx="68163" cy="800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6" name="Google Shape;546;p2"/>
          <p:cNvPicPr preferRelativeResize="0"/>
          <p:nvPr/>
        </p:nvPicPr>
        <p:blipFill rotWithShape="1">
          <a:blip r:embed="rId503">
            <a:alphaModFix/>
          </a:blip>
          <a:srcRect b="0" l="0" r="0" t="0"/>
          <a:stretch/>
        </p:blipFill>
        <p:spPr>
          <a:xfrm>
            <a:off x="11323924" y="5014136"/>
            <a:ext cx="100622" cy="47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7" name="Google Shape;547;p2"/>
          <p:cNvPicPr preferRelativeResize="0"/>
          <p:nvPr/>
        </p:nvPicPr>
        <p:blipFill rotWithShape="1">
          <a:blip r:embed="rId504">
            <a:alphaModFix/>
          </a:blip>
          <a:srcRect b="0" l="0" r="0" t="0"/>
          <a:stretch/>
        </p:blipFill>
        <p:spPr>
          <a:xfrm>
            <a:off x="11392087" y="5188310"/>
            <a:ext cx="202325" cy="1330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8" name="Google Shape;548;p2"/>
          <p:cNvPicPr preferRelativeResize="0"/>
          <p:nvPr/>
        </p:nvPicPr>
        <p:blipFill rotWithShape="1">
          <a:blip r:embed="rId505">
            <a:alphaModFix/>
          </a:blip>
          <a:srcRect b="0" l="0" r="0" t="0"/>
          <a:stretch/>
        </p:blipFill>
        <p:spPr>
          <a:xfrm>
            <a:off x="11401824" y="5196964"/>
            <a:ext cx="182850" cy="1146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9" name="Google Shape;549;p2"/>
          <p:cNvPicPr preferRelativeResize="0"/>
          <p:nvPr/>
        </p:nvPicPr>
        <p:blipFill rotWithShape="1">
          <a:blip r:embed="rId506">
            <a:alphaModFix/>
          </a:blip>
          <a:srcRect b="0" l="0" r="0" t="0"/>
          <a:stretch/>
        </p:blipFill>
        <p:spPr>
          <a:xfrm>
            <a:off x="11410480" y="5195882"/>
            <a:ext cx="170948" cy="551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0" name="Google Shape;550;p2"/>
          <p:cNvPicPr preferRelativeResize="0"/>
          <p:nvPr/>
        </p:nvPicPr>
        <p:blipFill rotWithShape="1">
          <a:blip r:embed="rId507">
            <a:alphaModFix/>
          </a:blip>
          <a:srcRect b="0" l="0" r="0" t="0"/>
          <a:stretch/>
        </p:blipFill>
        <p:spPr>
          <a:xfrm>
            <a:off x="11437528" y="5274855"/>
            <a:ext cx="87638" cy="367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1" name="Google Shape;551;p2"/>
          <p:cNvPicPr preferRelativeResize="0"/>
          <p:nvPr/>
        </p:nvPicPr>
        <p:blipFill rotWithShape="1">
          <a:blip r:embed="rId508">
            <a:alphaModFix/>
          </a:blip>
          <a:srcRect b="0" l="0" r="0" t="0"/>
          <a:stretch/>
        </p:blipFill>
        <p:spPr>
          <a:xfrm>
            <a:off x="11656083" y="4860518"/>
            <a:ext cx="221800" cy="3169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2" name="Google Shape;552;p2"/>
          <p:cNvPicPr preferRelativeResize="0"/>
          <p:nvPr/>
        </p:nvPicPr>
        <p:blipFill rotWithShape="1">
          <a:blip r:embed="rId509">
            <a:alphaModFix/>
          </a:blip>
          <a:srcRect b="0" l="0" r="0" t="0"/>
          <a:stretch/>
        </p:blipFill>
        <p:spPr>
          <a:xfrm>
            <a:off x="11154057" y="4727454"/>
            <a:ext cx="577762" cy="3602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3" name="Google Shape;553;p2"/>
          <p:cNvPicPr preferRelativeResize="0"/>
          <p:nvPr/>
        </p:nvPicPr>
        <p:blipFill rotWithShape="1">
          <a:blip r:embed="rId510">
            <a:alphaModFix/>
          </a:blip>
          <a:srcRect b="0" l="0" r="0" t="0"/>
          <a:stretch/>
        </p:blipFill>
        <p:spPr>
          <a:xfrm>
            <a:off x="11193008" y="5478235"/>
            <a:ext cx="575598" cy="7183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4" name="Google Shape;554;p2"/>
          <p:cNvPicPr preferRelativeResize="0"/>
          <p:nvPr/>
        </p:nvPicPr>
        <p:blipFill rotWithShape="1">
          <a:blip r:embed="rId511">
            <a:alphaModFix/>
          </a:blip>
          <a:srcRect b="0" l="0" r="0" t="0"/>
          <a:stretch/>
        </p:blipFill>
        <p:spPr>
          <a:xfrm>
            <a:off x="11381267" y="5676207"/>
            <a:ext cx="200161" cy="1557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5" name="Google Shape;555;p2"/>
          <p:cNvPicPr preferRelativeResize="0"/>
          <p:nvPr/>
        </p:nvPicPr>
        <p:blipFill rotWithShape="1">
          <a:blip r:embed="rId512">
            <a:alphaModFix/>
          </a:blip>
          <a:srcRect b="0" l="0" r="0" t="0"/>
          <a:stretch/>
        </p:blipFill>
        <p:spPr>
          <a:xfrm>
            <a:off x="11383093" y="5666288"/>
            <a:ext cx="196036" cy="1542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6" name="Google Shape;556;p2"/>
          <p:cNvPicPr preferRelativeResize="0"/>
          <p:nvPr/>
        </p:nvPicPr>
        <p:blipFill rotWithShape="1">
          <a:blip r:embed="rId513">
            <a:alphaModFix/>
          </a:blip>
          <a:srcRect b="0" l="0" r="0" t="0"/>
          <a:stretch/>
        </p:blipFill>
        <p:spPr>
          <a:xfrm>
            <a:off x="11384513" y="5668634"/>
            <a:ext cx="192587" cy="1492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7" name="Google Shape;557;p2"/>
          <p:cNvPicPr preferRelativeResize="0"/>
          <p:nvPr/>
        </p:nvPicPr>
        <p:blipFill rotWithShape="1">
          <a:blip r:embed="rId514">
            <a:alphaModFix/>
          </a:blip>
          <a:srcRect b="0" l="0" r="0" t="0"/>
          <a:stretch/>
        </p:blipFill>
        <p:spPr>
          <a:xfrm>
            <a:off x="11220057" y="5478236"/>
            <a:ext cx="489042" cy="2131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8" name="Google Shape;558;p2"/>
          <p:cNvPicPr preferRelativeResize="0"/>
          <p:nvPr/>
        </p:nvPicPr>
        <p:blipFill rotWithShape="1">
          <a:blip r:embed="rId515">
            <a:alphaModFix/>
          </a:blip>
          <a:srcRect b="0" l="0" r="0" t="0"/>
          <a:stretch/>
        </p:blipFill>
        <p:spPr>
          <a:xfrm>
            <a:off x="11106451" y="4635500"/>
            <a:ext cx="814710" cy="464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9" name="Google Shape;559;p2"/>
          <p:cNvPicPr preferRelativeResize="0"/>
          <p:nvPr/>
        </p:nvPicPr>
        <p:blipFill rotWithShape="1">
          <a:blip r:embed="rId516">
            <a:alphaModFix/>
          </a:blip>
          <a:srcRect b="0" l="0" r="0" t="0"/>
          <a:stretch/>
        </p:blipFill>
        <p:spPr>
          <a:xfrm>
            <a:off x="11018813" y="4771809"/>
            <a:ext cx="708678" cy="3245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0" name="Google Shape;560;p2"/>
          <p:cNvPicPr preferRelativeResize="0"/>
          <p:nvPr/>
        </p:nvPicPr>
        <p:blipFill rotWithShape="1">
          <a:blip r:embed="rId517">
            <a:alphaModFix/>
          </a:blip>
          <a:srcRect b="0" l="0" r="0" t="0"/>
          <a:stretch/>
        </p:blipFill>
        <p:spPr>
          <a:xfrm>
            <a:off x="11689624" y="4857273"/>
            <a:ext cx="272652" cy="3234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1" name="Google Shape;561;p2"/>
          <p:cNvPicPr preferRelativeResize="0"/>
          <p:nvPr/>
        </p:nvPicPr>
        <p:blipFill rotWithShape="1">
          <a:blip r:embed="rId518">
            <a:alphaModFix/>
          </a:blip>
          <a:srcRect b="0" l="0" r="0" t="0"/>
          <a:stretch/>
        </p:blipFill>
        <p:spPr>
          <a:xfrm>
            <a:off x="10961470" y="5958562"/>
            <a:ext cx="319176" cy="4229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2" name="Google Shape;562;p2"/>
          <p:cNvPicPr preferRelativeResize="0"/>
          <p:nvPr/>
        </p:nvPicPr>
        <p:blipFill rotWithShape="1">
          <a:blip r:embed="rId519">
            <a:alphaModFix/>
          </a:blip>
          <a:srcRect b="0" l="0" r="0" t="0"/>
          <a:stretch/>
        </p:blipFill>
        <p:spPr>
          <a:xfrm>
            <a:off x="11177860" y="6259308"/>
            <a:ext cx="219636" cy="1384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3" name="Google Shape;563;p2"/>
          <p:cNvPicPr preferRelativeResize="0"/>
          <p:nvPr/>
        </p:nvPicPr>
        <p:blipFill rotWithShape="1">
          <a:blip r:embed="rId520">
            <a:alphaModFix/>
          </a:blip>
          <a:srcRect b="0" l="0" r="0" t="0"/>
          <a:stretch/>
        </p:blipFill>
        <p:spPr>
          <a:xfrm>
            <a:off x="12854007" y="4508500"/>
            <a:ext cx="1801062" cy="33497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4" name="Google Shape;564;p2"/>
          <p:cNvPicPr preferRelativeResize="0"/>
          <p:nvPr/>
        </p:nvPicPr>
        <p:blipFill rotWithShape="1">
          <a:blip r:embed="rId521">
            <a:alphaModFix/>
          </a:blip>
          <a:srcRect b="0" l="0" r="0" t="0"/>
          <a:stretch/>
        </p:blipFill>
        <p:spPr>
          <a:xfrm>
            <a:off x="12433387" y="8573691"/>
            <a:ext cx="153887" cy="2430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5" name="Google Shape;565;p2"/>
          <p:cNvPicPr preferRelativeResize="0"/>
          <p:nvPr/>
        </p:nvPicPr>
        <p:blipFill rotWithShape="1">
          <a:blip r:embed="rId522">
            <a:alphaModFix/>
          </a:blip>
          <a:srcRect b="0" l="0" r="0" t="0"/>
          <a:stretch/>
        </p:blipFill>
        <p:spPr>
          <a:xfrm>
            <a:off x="12433387" y="8651979"/>
            <a:ext cx="151288" cy="164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6" name="Google Shape;566;p2"/>
          <p:cNvPicPr preferRelativeResize="0"/>
          <p:nvPr/>
        </p:nvPicPr>
        <p:blipFill rotWithShape="1">
          <a:blip r:embed="rId523">
            <a:alphaModFix/>
          </a:blip>
          <a:srcRect b="0" l="0" r="0" t="0"/>
          <a:stretch/>
        </p:blipFill>
        <p:spPr>
          <a:xfrm>
            <a:off x="11700695" y="9417979"/>
            <a:ext cx="253048" cy="373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7" name="Google Shape;567;p2"/>
          <p:cNvPicPr preferRelativeResize="0"/>
          <p:nvPr/>
        </p:nvPicPr>
        <p:blipFill rotWithShape="1">
          <a:blip r:embed="rId524">
            <a:alphaModFix/>
          </a:blip>
          <a:srcRect b="0" l="0" r="0" t="0"/>
          <a:stretch/>
        </p:blipFill>
        <p:spPr>
          <a:xfrm>
            <a:off x="11202677" y="9304079"/>
            <a:ext cx="489298" cy="491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8" name="Google Shape;568;p2"/>
          <p:cNvPicPr preferRelativeResize="0"/>
          <p:nvPr/>
        </p:nvPicPr>
        <p:blipFill rotWithShape="1">
          <a:blip r:embed="rId525">
            <a:alphaModFix/>
          </a:blip>
          <a:srcRect b="0" l="0" r="0" t="0"/>
          <a:stretch/>
        </p:blipFill>
        <p:spPr>
          <a:xfrm>
            <a:off x="11705909" y="9720219"/>
            <a:ext cx="163232" cy="760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9" name="Google Shape;569;p2"/>
          <p:cNvPicPr preferRelativeResize="0"/>
          <p:nvPr/>
        </p:nvPicPr>
        <p:blipFill rotWithShape="1">
          <a:blip r:embed="rId526">
            <a:alphaModFix/>
          </a:blip>
          <a:srcRect b="0" l="0" r="0" t="0"/>
          <a:stretch/>
        </p:blipFill>
        <p:spPr>
          <a:xfrm>
            <a:off x="11348988" y="9720418"/>
            <a:ext cx="155170" cy="743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0" name="Google Shape;570;p2"/>
          <p:cNvPicPr preferRelativeResize="0"/>
          <p:nvPr/>
        </p:nvPicPr>
        <p:blipFill rotWithShape="1">
          <a:blip r:embed="rId527">
            <a:alphaModFix/>
          </a:blip>
          <a:srcRect b="0" l="0" r="0" t="0"/>
          <a:stretch/>
        </p:blipFill>
        <p:spPr>
          <a:xfrm>
            <a:off x="11757765" y="9417979"/>
            <a:ext cx="196078" cy="1635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1" name="Google Shape;571;p2"/>
          <p:cNvPicPr preferRelativeResize="0"/>
          <p:nvPr/>
        </p:nvPicPr>
        <p:blipFill rotWithShape="1">
          <a:blip r:embed="rId528">
            <a:alphaModFix/>
          </a:blip>
          <a:srcRect b="0" l="0" r="0" t="0"/>
          <a:stretch/>
        </p:blipFill>
        <p:spPr>
          <a:xfrm>
            <a:off x="11202577" y="9303880"/>
            <a:ext cx="489298" cy="320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2" name="Google Shape;572;p2"/>
          <p:cNvPicPr preferRelativeResize="0"/>
          <p:nvPr/>
        </p:nvPicPr>
        <p:blipFill rotWithShape="1">
          <a:blip r:embed="rId529">
            <a:alphaModFix/>
          </a:blip>
          <a:srcRect b="0" l="0" r="0" t="0"/>
          <a:stretch/>
        </p:blipFill>
        <p:spPr>
          <a:xfrm>
            <a:off x="11970862" y="8123431"/>
            <a:ext cx="269862" cy="2618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3" name="Google Shape;573;p2"/>
          <p:cNvPicPr preferRelativeResize="0"/>
          <p:nvPr/>
        </p:nvPicPr>
        <p:blipFill rotWithShape="1">
          <a:blip r:embed="rId530">
            <a:alphaModFix/>
          </a:blip>
          <a:srcRect b="0" l="0" r="0" t="0"/>
          <a:stretch/>
        </p:blipFill>
        <p:spPr>
          <a:xfrm>
            <a:off x="12051682" y="8196379"/>
            <a:ext cx="189261" cy="1767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4" name="Google Shape;574;p2"/>
          <p:cNvPicPr preferRelativeResize="0"/>
          <p:nvPr/>
        </p:nvPicPr>
        <p:blipFill rotWithShape="1">
          <a:blip r:embed="rId531">
            <a:alphaModFix/>
          </a:blip>
          <a:srcRect b="0" l="0" r="0" t="0"/>
          <a:stretch/>
        </p:blipFill>
        <p:spPr>
          <a:xfrm>
            <a:off x="12195307" y="8123332"/>
            <a:ext cx="37373" cy="1656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5" name="Google Shape;575;p2"/>
          <p:cNvPicPr preferRelativeResize="0"/>
          <p:nvPr/>
        </p:nvPicPr>
        <p:blipFill rotWithShape="1">
          <a:blip r:embed="rId532">
            <a:alphaModFix/>
          </a:blip>
          <a:srcRect b="0" l="0" r="0" t="0"/>
          <a:stretch/>
        </p:blipFill>
        <p:spPr>
          <a:xfrm>
            <a:off x="12098777" y="8487173"/>
            <a:ext cx="65580" cy="1135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6" name="Google Shape;576;p2"/>
          <p:cNvPicPr preferRelativeResize="0"/>
          <p:nvPr/>
        </p:nvPicPr>
        <p:blipFill rotWithShape="1">
          <a:blip r:embed="rId533">
            <a:alphaModFix/>
          </a:blip>
          <a:srcRect b="0" l="0" r="0" t="0"/>
          <a:stretch/>
        </p:blipFill>
        <p:spPr>
          <a:xfrm>
            <a:off x="12085410" y="8505282"/>
            <a:ext cx="61637" cy="67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7" name="Google Shape;577;p2"/>
          <p:cNvPicPr preferRelativeResize="0"/>
          <p:nvPr/>
        </p:nvPicPr>
        <p:blipFill rotWithShape="1">
          <a:blip r:embed="rId534">
            <a:alphaModFix/>
          </a:blip>
          <a:srcRect b="0" l="0" r="0" t="0"/>
          <a:stretch/>
        </p:blipFill>
        <p:spPr>
          <a:xfrm>
            <a:off x="12135287" y="8512152"/>
            <a:ext cx="16626" cy="182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8" name="Google Shape;578;p2"/>
          <p:cNvPicPr preferRelativeResize="0"/>
          <p:nvPr/>
        </p:nvPicPr>
        <p:blipFill rotWithShape="1">
          <a:blip r:embed="rId535">
            <a:alphaModFix/>
          </a:blip>
          <a:srcRect b="0" l="0" r="0" t="0"/>
          <a:stretch/>
        </p:blipFill>
        <p:spPr>
          <a:xfrm>
            <a:off x="10685908" y="8331518"/>
            <a:ext cx="1721760" cy="141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9" name="Google Shape;579;p2"/>
          <p:cNvPicPr preferRelativeResize="0"/>
          <p:nvPr/>
        </p:nvPicPr>
        <p:blipFill rotWithShape="1">
          <a:blip r:embed="rId536">
            <a:alphaModFix/>
          </a:blip>
          <a:srcRect b="0" l="0" r="0" t="0"/>
          <a:stretch/>
        </p:blipFill>
        <p:spPr>
          <a:xfrm>
            <a:off x="11219796" y="9244417"/>
            <a:ext cx="630136" cy="2954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0" name="Google Shape;580;p2"/>
          <p:cNvPicPr preferRelativeResize="0"/>
          <p:nvPr/>
        </p:nvPicPr>
        <p:blipFill rotWithShape="1">
          <a:blip r:embed="rId537">
            <a:alphaModFix/>
          </a:blip>
          <a:srcRect b="0" l="0" r="0" t="0"/>
          <a:stretch/>
        </p:blipFill>
        <p:spPr>
          <a:xfrm>
            <a:off x="11359241" y="8363583"/>
            <a:ext cx="970848" cy="9813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1" name="Google Shape;581;p2"/>
          <p:cNvPicPr preferRelativeResize="0"/>
          <p:nvPr/>
        </p:nvPicPr>
        <p:blipFill rotWithShape="1">
          <a:blip r:embed="rId538">
            <a:alphaModFix/>
          </a:blip>
          <a:srcRect b="0" l="0" r="0" t="0"/>
          <a:stretch/>
        </p:blipFill>
        <p:spPr>
          <a:xfrm>
            <a:off x="11749576" y="8427048"/>
            <a:ext cx="407644" cy="3347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2" name="Google Shape;582;p2"/>
          <p:cNvPicPr preferRelativeResize="0"/>
          <p:nvPr/>
        </p:nvPicPr>
        <p:blipFill rotWithShape="1">
          <a:blip r:embed="rId539">
            <a:alphaModFix/>
          </a:blip>
          <a:srcRect b="0" l="0" r="0" t="0"/>
          <a:stretch/>
        </p:blipFill>
        <p:spPr>
          <a:xfrm>
            <a:off x="11410511" y="8089900"/>
            <a:ext cx="657922" cy="8641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3" name="Google Shape;583;p2"/>
          <p:cNvPicPr preferRelativeResize="0"/>
          <p:nvPr/>
        </p:nvPicPr>
        <p:blipFill rotWithShape="1">
          <a:blip r:embed="rId540">
            <a:alphaModFix/>
          </a:blip>
          <a:srcRect b="0" l="0" r="0" t="0"/>
          <a:stretch/>
        </p:blipFill>
        <p:spPr>
          <a:xfrm>
            <a:off x="11410511" y="8197872"/>
            <a:ext cx="657922" cy="7561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4" name="Google Shape;584;p2"/>
          <p:cNvPicPr preferRelativeResize="0"/>
          <p:nvPr/>
        </p:nvPicPr>
        <p:blipFill rotWithShape="1">
          <a:blip r:embed="rId541">
            <a:alphaModFix/>
          </a:blip>
          <a:srcRect b="0" l="0" r="0" t="0"/>
          <a:stretch/>
        </p:blipFill>
        <p:spPr>
          <a:xfrm>
            <a:off x="11210610" y="8319410"/>
            <a:ext cx="240498" cy="1807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5" name="Google Shape;585;p2"/>
          <p:cNvPicPr preferRelativeResize="0"/>
          <p:nvPr/>
        </p:nvPicPr>
        <p:blipFill rotWithShape="1">
          <a:blip r:embed="rId542">
            <a:alphaModFix/>
          </a:blip>
          <a:srcRect b="0" l="0" r="0" t="0"/>
          <a:stretch/>
        </p:blipFill>
        <p:spPr>
          <a:xfrm>
            <a:off x="11815595" y="8539076"/>
            <a:ext cx="120733" cy="1675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6" name="Google Shape;586;p2"/>
          <p:cNvPicPr preferRelativeResize="0"/>
          <p:nvPr/>
        </p:nvPicPr>
        <p:blipFill rotWithShape="1">
          <a:blip r:embed="rId543">
            <a:alphaModFix/>
          </a:blip>
          <a:srcRect b="0" l="0" r="0" t="0"/>
          <a:stretch/>
        </p:blipFill>
        <p:spPr>
          <a:xfrm>
            <a:off x="11825032" y="8524345"/>
            <a:ext cx="113831" cy="1341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7" name="Google Shape;587;p2"/>
          <p:cNvPicPr preferRelativeResize="0"/>
          <p:nvPr/>
        </p:nvPicPr>
        <p:blipFill rotWithShape="1">
          <a:blip r:embed="rId544">
            <a:alphaModFix/>
          </a:blip>
          <a:srcRect b="0" l="0" r="0" t="0"/>
          <a:stretch/>
        </p:blipFill>
        <p:spPr>
          <a:xfrm>
            <a:off x="11832890" y="8548081"/>
            <a:ext cx="56172" cy="62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8" name="Google Shape;588;p2"/>
          <p:cNvPicPr preferRelativeResize="0"/>
          <p:nvPr/>
        </p:nvPicPr>
        <p:blipFill rotWithShape="1">
          <a:blip r:embed="rId545">
            <a:alphaModFix/>
          </a:blip>
          <a:srcRect b="0" l="0" r="0" t="0"/>
          <a:stretch/>
        </p:blipFill>
        <p:spPr>
          <a:xfrm>
            <a:off x="11878789" y="8557535"/>
            <a:ext cx="18626" cy="20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9" name="Google Shape;589;p2"/>
          <p:cNvPicPr preferRelativeResize="0"/>
          <p:nvPr/>
        </p:nvPicPr>
        <p:blipFill rotWithShape="1">
          <a:blip r:embed="rId546">
            <a:alphaModFix/>
          </a:blip>
          <a:srcRect b="0" l="0" r="0" t="0"/>
          <a:stretch/>
        </p:blipFill>
        <p:spPr>
          <a:xfrm>
            <a:off x="11825248" y="8502478"/>
            <a:ext cx="115655" cy="746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0" name="Google Shape;590;p2"/>
          <p:cNvPicPr preferRelativeResize="0"/>
          <p:nvPr/>
        </p:nvPicPr>
        <p:blipFill rotWithShape="1">
          <a:blip r:embed="rId547">
            <a:alphaModFix/>
          </a:blip>
          <a:srcRect b="0" l="0" r="0" t="0"/>
          <a:stretch/>
        </p:blipFill>
        <p:spPr>
          <a:xfrm>
            <a:off x="12107321" y="8472784"/>
            <a:ext cx="55402" cy="492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1" name="Google Shape;591;p2"/>
          <p:cNvPicPr preferRelativeResize="0"/>
          <p:nvPr/>
        </p:nvPicPr>
        <p:blipFill rotWithShape="1">
          <a:blip r:embed="rId548">
            <a:alphaModFix/>
          </a:blip>
          <a:srcRect b="0" l="0" r="0" t="0"/>
          <a:stretch/>
        </p:blipFill>
        <p:spPr>
          <a:xfrm>
            <a:off x="11758240" y="8734281"/>
            <a:ext cx="320315" cy="250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2" name="Google Shape;592;p2"/>
          <p:cNvPicPr preferRelativeResize="0"/>
          <p:nvPr/>
        </p:nvPicPr>
        <p:blipFill rotWithShape="1">
          <a:blip r:embed="rId549">
            <a:alphaModFix/>
          </a:blip>
          <a:srcRect b="0" l="0" r="0" t="0"/>
          <a:stretch/>
        </p:blipFill>
        <p:spPr>
          <a:xfrm>
            <a:off x="11497591" y="8209018"/>
            <a:ext cx="337809" cy="3112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3" name="Google Shape;593;p2"/>
          <p:cNvPicPr preferRelativeResize="0"/>
          <p:nvPr/>
        </p:nvPicPr>
        <p:blipFill rotWithShape="1">
          <a:blip r:embed="rId550">
            <a:alphaModFix/>
          </a:blip>
          <a:srcRect b="0" l="0" r="0" t="0"/>
          <a:stretch/>
        </p:blipFill>
        <p:spPr>
          <a:xfrm>
            <a:off x="11497589" y="8209018"/>
            <a:ext cx="326166" cy="3112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4" name="Google Shape;594;p2"/>
          <p:cNvPicPr preferRelativeResize="0"/>
          <p:nvPr/>
        </p:nvPicPr>
        <p:blipFill rotWithShape="1">
          <a:blip r:embed="rId551">
            <a:alphaModFix/>
          </a:blip>
          <a:srcRect b="0" l="0" r="0" t="0"/>
          <a:stretch/>
        </p:blipFill>
        <p:spPr>
          <a:xfrm>
            <a:off x="11524463" y="8209018"/>
            <a:ext cx="46780" cy="2012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5" name="Google Shape;595;p2"/>
          <p:cNvPicPr preferRelativeResize="0"/>
          <p:nvPr/>
        </p:nvPicPr>
        <p:blipFill rotWithShape="1">
          <a:blip r:embed="rId552">
            <a:alphaModFix/>
          </a:blip>
          <a:srcRect b="0" l="0" r="0" t="0"/>
          <a:stretch/>
        </p:blipFill>
        <p:spPr>
          <a:xfrm>
            <a:off x="11524814" y="8287141"/>
            <a:ext cx="190458" cy="2101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6" name="Google Shape;596;p2"/>
          <p:cNvPicPr preferRelativeResize="0"/>
          <p:nvPr/>
        </p:nvPicPr>
        <p:blipFill rotWithShape="1">
          <a:blip r:embed="rId553">
            <a:alphaModFix/>
          </a:blip>
          <a:srcRect b="0" l="0" r="0" t="0"/>
          <a:stretch/>
        </p:blipFill>
        <p:spPr>
          <a:xfrm>
            <a:off x="11880935" y="8722785"/>
            <a:ext cx="163329" cy="2637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7" name="Google Shape;597;p2"/>
          <p:cNvPicPr preferRelativeResize="0"/>
          <p:nvPr/>
        </p:nvPicPr>
        <p:blipFill rotWithShape="1">
          <a:blip r:embed="rId554">
            <a:alphaModFix/>
          </a:blip>
          <a:srcRect b="0" l="0" r="0" t="0"/>
          <a:stretch/>
        </p:blipFill>
        <p:spPr>
          <a:xfrm>
            <a:off x="12065717" y="9009850"/>
            <a:ext cx="255731" cy="810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8" name="Google Shape;598;p2"/>
          <p:cNvPicPr preferRelativeResize="0"/>
          <p:nvPr/>
        </p:nvPicPr>
        <p:blipFill rotWithShape="1">
          <a:blip r:embed="rId555">
            <a:alphaModFix/>
          </a:blip>
          <a:srcRect b="0" l="0" r="0" t="0"/>
          <a:stretch/>
        </p:blipFill>
        <p:spPr>
          <a:xfrm>
            <a:off x="12055209" y="8608893"/>
            <a:ext cx="483178" cy="447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9" name="Google Shape;599;p2"/>
          <p:cNvPicPr preferRelativeResize="0"/>
          <p:nvPr/>
        </p:nvPicPr>
        <p:blipFill rotWithShape="1">
          <a:blip r:embed="rId556">
            <a:alphaModFix/>
          </a:blip>
          <a:srcRect b="0" l="0" r="0" t="0"/>
          <a:stretch/>
        </p:blipFill>
        <p:spPr>
          <a:xfrm>
            <a:off x="12104938" y="8682814"/>
            <a:ext cx="419165" cy="3632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0" name="Google Shape;600;p2"/>
          <p:cNvPicPr preferRelativeResize="0"/>
          <p:nvPr/>
        </p:nvPicPr>
        <p:blipFill rotWithShape="1">
          <a:blip r:embed="rId557">
            <a:alphaModFix/>
          </a:blip>
          <a:srcRect b="0" l="0" r="0" t="0"/>
          <a:stretch/>
        </p:blipFill>
        <p:spPr>
          <a:xfrm>
            <a:off x="12349262" y="8659602"/>
            <a:ext cx="129096" cy="2230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1" name="Google Shape;601;p2"/>
          <p:cNvPicPr preferRelativeResize="0"/>
          <p:nvPr/>
        </p:nvPicPr>
        <p:blipFill rotWithShape="1">
          <a:blip r:embed="rId558">
            <a:alphaModFix/>
          </a:blip>
          <a:srcRect b="0" l="0" r="0" t="0"/>
          <a:stretch/>
        </p:blipFill>
        <p:spPr>
          <a:xfrm>
            <a:off x="12127484" y="8735918"/>
            <a:ext cx="158966" cy="2134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2" name="Google Shape;602;p2"/>
          <p:cNvPicPr preferRelativeResize="0"/>
          <p:nvPr/>
        </p:nvPicPr>
        <p:blipFill rotWithShape="1">
          <a:blip r:embed="rId559">
            <a:alphaModFix/>
          </a:blip>
          <a:srcRect b="0" l="0" r="0" t="0"/>
          <a:stretch/>
        </p:blipFill>
        <p:spPr>
          <a:xfrm>
            <a:off x="12139464" y="8621128"/>
            <a:ext cx="257428" cy="951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3" name="Google Shape;603;p2"/>
          <p:cNvPicPr preferRelativeResize="0"/>
          <p:nvPr/>
        </p:nvPicPr>
        <p:blipFill rotWithShape="1">
          <a:blip r:embed="rId560">
            <a:alphaModFix/>
          </a:blip>
          <a:srcRect b="0" l="0" r="0" t="0"/>
          <a:stretch/>
        </p:blipFill>
        <p:spPr>
          <a:xfrm>
            <a:off x="12349625" y="8695668"/>
            <a:ext cx="95476" cy="1870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4" name="Google Shape;604;p2"/>
          <p:cNvPicPr preferRelativeResize="0"/>
          <p:nvPr/>
        </p:nvPicPr>
        <p:blipFill rotWithShape="1">
          <a:blip r:embed="rId561">
            <a:alphaModFix/>
          </a:blip>
          <a:srcRect b="0" l="0" r="0" t="0"/>
          <a:stretch/>
        </p:blipFill>
        <p:spPr>
          <a:xfrm>
            <a:off x="12130110" y="8747665"/>
            <a:ext cx="91044" cy="206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5" name="Google Shape;605;p2"/>
          <p:cNvPicPr preferRelativeResize="0"/>
          <p:nvPr/>
        </p:nvPicPr>
        <p:blipFill rotWithShape="1">
          <a:blip r:embed="rId562">
            <a:alphaModFix/>
          </a:blip>
          <a:srcRect b="0" l="0" r="0" t="0"/>
          <a:stretch/>
        </p:blipFill>
        <p:spPr>
          <a:xfrm>
            <a:off x="10685908" y="8877688"/>
            <a:ext cx="1203637" cy="8694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6" name="Google Shape;606;p2"/>
          <p:cNvPicPr preferRelativeResize="0"/>
          <p:nvPr/>
        </p:nvPicPr>
        <p:blipFill rotWithShape="1">
          <a:blip r:embed="rId563">
            <a:alphaModFix/>
          </a:blip>
          <a:srcRect b="0" l="0" r="0" t="0"/>
          <a:stretch/>
        </p:blipFill>
        <p:spPr>
          <a:xfrm>
            <a:off x="12015411" y="8542161"/>
            <a:ext cx="244700" cy="1638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7" name="Google Shape;607;p2"/>
          <p:cNvPicPr preferRelativeResize="0"/>
          <p:nvPr/>
        </p:nvPicPr>
        <p:blipFill rotWithShape="1">
          <a:blip r:embed="rId564">
            <a:alphaModFix/>
          </a:blip>
          <a:srcRect b="0" l="0" r="0" t="0"/>
          <a:stretch/>
        </p:blipFill>
        <p:spPr>
          <a:xfrm>
            <a:off x="11712825" y="9097761"/>
            <a:ext cx="338311" cy="3842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8" name="Google Shape;608;p2"/>
          <p:cNvPicPr preferRelativeResize="0"/>
          <p:nvPr/>
        </p:nvPicPr>
        <p:blipFill rotWithShape="1">
          <a:blip r:embed="rId565">
            <a:alphaModFix/>
          </a:blip>
          <a:srcRect b="0" l="0" r="0" t="0"/>
          <a:stretch/>
        </p:blipFill>
        <p:spPr>
          <a:xfrm>
            <a:off x="11772695" y="9391306"/>
            <a:ext cx="576388" cy="3500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9" name="Google Shape;609;p2"/>
          <p:cNvPicPr preferRelativeResize="0"/>
          <p:nvPr/>
        </p:nvPicPr>
        <p:blipFill rotWithShape="1">
          <a:blip r:embed="rId566">
            <a:alphaModFix/>
          </a:blip>
          <a:srcRect b="0" l="0" r="0" t="0"/>
          <a:stretch/>
        </p:blipFill>
        <p:spPr>
          <a:xfrm>
            <a:off x="12234124" y="9699120"/>
            <a:ext cx="164020" cy="774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0" name="Google Shape;610;p2"/>
          <p:cNvPicPr preferRelativeResize="0"/>
          <p:nvPr/>
        </p:nvPicPr>
        <p:blipFill rotWithShape="1">
          <a:blip r:embed="rId567">
            <a:alphaModFix/>
          </a:blip>
          <a:srcRect b="0" l="0" r="0" t="0"/>
          <a:stretch/>
        </p:blipFill>
        <p:spPr>
          <a:xfrm>
            <a:off x="10682035" y="9656228"/>
            <a:ext cx="109377" cy="1096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1" name="Google Shape;611;p2"/>
          <p:cNvPicPr preferRelativeResize="0"/>
          <p:nvPr/>
        </p:nvPicPr>
        <p:blipFill rotWithShape="1">
          <a:blip r:embed="rId568">
            <a:alphaModFix/>
          </a:blip>
          <a:srcRect b="0" l="0" r="0" t="0"/>
          <a:stretch/>
        </p:blipFill>
        <p:spPr>
          <a:xfrm>
            <a:off x="11880935" y="8764933"/>
            <a:ext cx="163329" cy="2215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2" name="Google Shape;612;p2"/>
          <p:cNvPicPr preferRelativeResize="0"/>
          <p:nvPr/>
        </p:nvPicPr>
        <p:blipFill rotWithShape="1">
          <a:blip r:embed="rId569">
            <a:alphaModFix/>
          </a:blip>
          <a:srcRect b="0" l="0" r="0" t="0"/>
          <a:stretch/>
        </p:blipFill>
        <p:spPr>
          <a:xfrm>
            <a:off x="11210610" y="8344622"/>
            <a:ext cx="195111" cy="1562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3" name="Google Shape;613;p2"/>
          <p:cNvPicPr preferRelativeResize="0"/>
          <p:nvPr/>
        </p:nvPicPr>
        <p:blipFill rotWithShape="1">
          <a:blip r:embed="rId570">
            <a:alphaModFix/>
          </a:blip>
          <a:srcRect b="0" l="0" r="0" t="0"/>
          <a:stretch/>
        </p:blipFill>
        <p:spPr>
          <a:xfrm>
            <a:off x="11808128" y="8414627"/>
            <a:ext cx="99532" cy="43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4" name="Google Shape;614;p2"/>
          <p:cNvPicPr preferRelativeResize="0"/>
          <p:nvPr/>
        </p:nvPicPr>
        <p:blipFill rotWithShape="1">
          <a:blip r:embed="rId571">
            <a:alphaModFix/>
          </a:blip>
          <a:srcRect b="0" l="0" r="0" t="0"/>
          <a:stretch/>
        </p:blipFill>
        <p:spPr>
          <a:xfrm>
            <a:off x="12085424" y="8425435"/>
            <a:ext cx="34571" cy="378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5" name="Google Shape;615;p2"/>
          <p:cNvPicPr preferRelativeResize="0"/>
          <p:nvPr/>
        </p:nvPicPr>
        <p:blipFill rotWithShape="1">
          <a:blip r:embed="rId572">
            <a:alphaModFix/>
          </a:blip>
          <a:srcRect b="0" l="0" r="0" t="0"/>
          <a:stretch/>
        </p:blipFill>
        <p:spPr>
          <a:xfrm>
            <a:off x="5207651" y="4279900"/>
            <a:ext cx="2935758" cy="24382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6" name="Google Shape;616;p2"/>
          <p:cNvPicPr preferRelativeResize="0"/>
          <p:nvPr/>
        </p:nvPicPr>
        <p:blipFill rotWithShape="1">
          <a:blip r:embed="rId573">
            <a:alphaModFix/>
          </a:blip>
          <a:srcRect b="0" l="0" r="0" t="0"/>
          <a:stretch/>
        </p:blipFill>
        <p:spPr>
          <a:xfrm>
            <a:off x="1105038" y="6782053"/>
            <a:ext cx="1193949" cy="15261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7" name="Google Shape;617;p2"/>
          <p:cNvPicPr preferRelativeResize="0"/>
          <p:nvPr/>
        </p:nvPicPr>
        <p:blipFill rotWithShape="1">
          <a:blip r:embed="rId574">
            <a:alphaModFix/>
          </a:blip>
          <a:srcRect b="0" l="0" r="0" t="0"/>
          <a:stretch/>
        </p:blipFill>
        <p:spPr>
          <a:xfrm>
            <a:off x="1821298" y="7877037"/>
            <a:ext cx="427252" cy="3293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8" name="Google Shape;618;p2"/>
          <p:cNvPicPr preferRelativeResize="0"/>
          <p:nvPr/>
        </p:nvPicPr>
        <p:blipFill rotWithShape="1">
          <a:blip r:embed="rId575">
            <a:alphaModFix/>
          </a:blip>
          <a:srcRect b="0" l="0" r="0" t="0"/>
          <a:stretch/>
        </p:blipFill>
        <p:spPr>
          <a:xfrm>
            <a:off x="1877461" y="6816137"/>
            <a:ext cx="223013" cy="985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9" name="Google Shape;619;p2"/>
          <p:cNvPicPr preferRelativeResize="0"/>
          <p:nvPr/>
        </p:nvPicPr>
        <p:blipFill rotWithShape="1">
          <a:blip r:embed="rId576">
            <a:alphaModFix/>
          </a:blip>
          <a:srcRect b="0" l="0" r="0" t="0"/>
          <a:stretch/>
        </p:blipFill>
        <p:spPr>
          <a:xfrm>
            <a:off x="1916806" y="6815624"/>
            <a:ext cx="189761" cy="830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0" name="Google Shape;620;p2"/>
          <p:cNvPicPr preferRelativeResize="0"/>
          <p:nvPr/>
        </p:nvPicPr>
        <p:blipFill rotWithShape="1">
          <a:blip r:embed="rId577">
            <a:alphaModFix/>
          </a:blip>
          <a:srcRect b="0" l="0" r="0" t="0"/>
          <a:stretch/>
        </p:blipFill>
        <p:spPr>
          <a:xfrm>
            <a:off x="1133312" y="7411301"/>
            <a:ext cx="1154702" cy="8484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1" name="Google Shape;621;p2"/>
          <p:cNvPicPr preferRelativeResize="0"/>
          <p:nvPr/>
        </p:nvPicPr>
        <p:blipFill rotWithShape="1">
          <a:blip r:embed="rId578">
            <a:alphaModFix/>
          </a:blip>
          <a:srcRect b="0" l="0" r="0" t="0"/>
          <a:stretch/>
        </p:blipFill>
        <p:spPr>
          <a:xfrm>
            <a:off x="1423778" y="6903808"/>
            <a:ext cx="656806" cy="6364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2" name="Google Shape;622;p2"/>
          <p:cNvPicPr preferRelativeResize="0"/>
          <p:nvPr/>
        </p:nvPicPr>
        <p:blipFill rotWithShape="1">
          <a:blip r:embed="rId579">
            <a:alphaModFix/>
          </a:blip>
          <a:srcRect b="0" l="0" r="0" t="0"/>
          <a:stretch/>
        </p:blipFill>
        <p:spPr>
          <a:xfrm>
            <a:off x="1140868" y="7468003"/>
            <a:ext cx="691190" cy="6835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3" name="Google Shape;623;p2"/>
          <p:cNvPicPr preferRelativeResize="0"/>
          <p:nvPr/>
        </p:nvPicPr>
        <p:blipFill rotWithShape="1">
          <a:blip r:embed="rId580">
            <a:alphaModFix/>
          </a:blip>
          <a:srcRect b="0" l="0" r="0" t="0"/>
          <a:stretch/>
        </p:blipFill>
        <p:spPr>
          <a:xfrm>
            <a:off x="1541161" y="6905481"/>
            <a:ext cx="489172" cy="5524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4" name="Google Shape;624;p2"/>
          <p:cNvPicPr preferRelativeResize="0"/>
          <p:nvPr/>
        </p:nvPicPr>
        <p:blipFill rotWithShape="1">
          <a:blip r:embed="rId581">
            <a:alphaModFix/>
          </a:blip>
          <a:srcRect b="0" l="0" r="0" t="0"/>
          <a:stretch/>
        </p:blipFill>
        <p:spPr>
          <a:xfrm>
            <a:off x="1510718" y="7429351"/>
            <a:ext cx="725808" cy="4965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5" name="Google Shape;625;p2"/>
          <p:cNvPicPr preferRelativeResize="0"/>
          <p:nvPr/>
        </p:nvPicPr>
        <p:blipFill rotWithShape="1">
          <a:blip r:embed="rId582">
            <a:alphaModFix/>
          </a:blip>
          <a:srcRect b="0" l="0" r="0" t="0"/>
          <a:stretch/>
        </p:blipFill>
        <p:spPr>
          <a:xfrm>
            <a:off x="1794782" y="6840266"/>
            <a:ext cx="377782" cy="2430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6" name="Google Shape;626;p2"/>
          <p:cNvPicPr preferRelativeResize="0"/>
          <p:nvPr/>
        </p:nvPicPr>
        <p:blipFill rotWithShape="1">
          <a:blip r:embed="rId583">
            <a:alphaModFix/>
          </a:blip>
          <a:srcRect b="0" l="0" r="0" t="0"/>
          <a:stretch/>
        </p:blipFill>
        <p:spPr>
          <a:xfrm>
            <a:off x="1105061" y="7286149"/>
            <a:ext cx="1189833" cy="1022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7" name="Google Shape;627;p2"/>
          <p:cNvPicPr preferRelativeResize="0"/>
          <p:nvPr/>
        </p:nvPicPr>
        <p:blipFill rotWithShape="1">
          <a:blip r:embed="rId584">
            <a:alphaModFix/>
          </a:blip>
          <a:srcRect b="0" l="0" r="0" t="0"/>
          <a:stretch/>
        </p:blipFill>
        <p:spPr>
          <a:xfrm>
            <a:off x="1116758" y="7782393"/>
            <a:ext cx="360676" cy="5049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8" name="Google Shape;628;p2"/>
          <p:cNvPicPr preferRelativeResize="0"/>
          <p:nvPr/>
        </p:nvPicPr>
        <p:blipFill rotWithShape="1">
          <a:blip r:embed="rId585">
            <a:alphaModFix/>
          </a:blip>
          <a:srcRect b="0" l="0" r="0" t="0"/>
          <a:stretch/>
        </p:blipFill>
        <p:spPr>
          <a:xfrm>
            <a:off x="1200810" y="7540132"/>
            <a:ext cx="632551" cy="6366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9" name="Google Shape;629;p2"/>
          <p:cNvPicPr preferRelativeResize="0"/>
          <p:nvPr/>
        </p:nvPicPr>
        <p:blipFill rotWithShape="1">
          <a:blip r:embed="rId586">
            <a:alphaModFix/>
          </a:blip>
          <a:srcRect b="0" l="0" r="0" t="0"/>
          <a:stretch/>
        </p:blipFill>
        <p:spPr>
          <a:xfrm>
            <a:off x="1887090" y="7693916"/>
            <a:ext cx="62189" cy="811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0" name="Google Shape;630;p2"/>
          <p:cNvPicPr preferRelativeResize="0"/>
          <p:nvPr/>
        </p:nvPicPr>
        <p:blipFill rotWithShape="1">
          <a:blip r:embed="rId587">
            <a:alphaModFix/>
          </a:blip>
          <a:srcRect b="0" l="0" r="0" t="0"/>
          <a:stretch/>
        </p:blipFill>
        <p:spPr>
          <a:xfrm>
            <a:off x="2061488" y="6971373"/>
            <a:ext cx="50244" cy="452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1" name="Google Shape;631;p2"/>
          <p:cNvPicPr preferRelativeResize="0"/>
          <p:nvPr/>
        </p:nvPicPr>
        <p:blipFill rotWithShape="1">
          <a:blip r:embed="rId588">
            <a:alphaModFix/>
          </a:blip>
          <a:srcRect b="0" l="0" r="0" t="0"/>
          <a:stretch/>
        </p:blipFill>
        <p:spPr>
          <a:xfrm>
            <a:off x="1264822" y="7518916"/>
            <a:ext cx="44168" cy="51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2" name="Google Shape;632;p2"/>
          <p:cNvPicPr preferRelativeResize="0"/>
          <p:nvPr/>
        </p:nvPicPr>
        <p:blipFill rotWithShape="1">
          <a:blip r:embed="rId589">
            <a:alphaModFix/>
          </a:blip>
          <a:srcRect b="0" l="0" r="0" t="0"/>
          <a:stretch/>
        </p:blipFill>
        <p:spPr>
          <a:xfrm>
            <a:off x="1315854" y="7779469"/>
            <a:ext cx="33560" cy="37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3" name="Google Shape;633;p2"/>
          <p:cNvPicPr preferRelativeResize="0"/>
          <p:nvPr/>
        </p:nvPicPr>
        <p:blipFill rotWithShape="1">
          <a:blip r:embed="rId590">
            <a:alphaModFix/>
          </a:blip>
          <a:srcRect b="0" l="0" r="0" t="0"/>
          <a:stretch/>
        </p:blipFill>
        <p:spPr>
          <a:xfrm>
            <a:off x="1583734" y="8176563"/>
            <a:ext cx="97728" cy="580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4" name="Google Shape;634;p2"/>
          <p:cNvPicPr preferRelativeResize="0"/>
          <p:nvPr/>
        </p:nvPicPr>
        <p:blipFill rotWithShape="1">
          <a:blip r:embed="rId591">
            <a:alphaModFix/>
          </a:blip>
          <a:srcRect b="0" l="0" r="0" t="0"/>
          <a:stretch/>
        </p:blipFill>
        <p:spPr>
          <a:xfrm>
            <a:off x="1322575" y="7833251"/>
            <a:ext cx="21722" cy="161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5" name="Google Shape;635;p2"/>
          <p:cNvPicPr preferRelativeResize="0"/>
          <p:nvPr/>
        </p:nvPicPr>
        <p:blipFill rotWithShape="1">
          <a:blip r:embed="rId592">
            <a:alphaModFix/>
          </a:blip>
          <a:srcRect b="0" l="0" r="0" t="0"/>
          <a:stretch/>
        </p:blipFill>
        <p:spPr>
          <a:xfrm>
            <a:off x="1963547" y="8089272"/>
            <a:ext cx="37638" cy="330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6" name="Google Shape;636;p2"/>
          <p:cNvPicPr preferRelativeResize="0"/>
          <p:nvPr/>
        </p:nvPicPr>
        <p:blipFill rotWithShape="1">
          <a:blip r:embed="rId593">
            <a:alphaModFix/>
          </a:blip>
          <a:srcRect b="0" l="0" r="0" t="0"/>
          <a:stretch/>
        </p:blipFill>
        <p:spPr>
          <a:xfrm>
            <a:off x="1957270" y="8034663"/>
            <a:ext cx="42393" cy="401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7" name="Google Shape;637;p2"/>
          <p:cNvPicPr preferRelativeResize="0"/>
          <p:nvPr/>
        </p:nvPicPr>
        <p:blipFill rotWithShape="1">
          <a:blip r:embed="rId594">
            <a:alphaModFix/>
          </a:blip>
          <a:srcRect b="0" l="0" r="0" t="0"/>
          <a:stretch/>
        </p:blipFill>
        <p:spPr>
          <a:xfrm>
            <a:off x="1808309" y="7106715"/>
            <a:ext cx="26885" cy="259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8" name="Google Shape;638;p2"/>
          <p:cNvPicPr preferRelativeResize="0"/>
          <p:nvPr/>
        </p:nvPicPr>
        <p:blipFill rotWithShape="1">
          <a:blip r:embed="rId595">
            <a:alphaModFix/>
          </a:blip>
          <a:srcRect b="0" l="0" r="0" t="0"/>
          <a:stretch/>
        </p:blipFill>
        <p:spPr>
          <a:xfrm>
            <a:off x="1661500" y="7196313"/>
            <a:ext cx="38216" cy="398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9" name="Google Shape;639;p2"/>
          <p:cNvPicPr preferRelativeResize="0"/>
          <p:nvPr/>
        </p:nvPicPr>
        <p:blipFill rotWithShape="1">
          <a:blip r:embed="rId596">
            <a:alphaModFix/>
          </a:blip>
          <a:srcRect b="0" l="0" r="0" t="0"/>
          <a:stretch/>
        </p:blipFill>
        <p:spPr>
          <a:xfrm>
            <a:off x="1730788" y="7270483"/>
            <a:ext cx="32321" cy="286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0" name="Google Shape;640;p2"/>
          <p:cNvPicPr preferRelativeResize="0"/>
          <p:nvPr/>
        </p:nvPicPr>
        <p:blipFill rotWithShape="1">
          <a:blip r:embed="rId597">
            <a:alphaModFix/>
          </a:blip>
          <a:srcRect b="0" l="0" r="0" t="0"/>
          <a:stretch/>
        </p:blipFill>
        <p:spPr>
          <a:xfrm>
            <a:off x="1976073" y="7457432"/>
            <a:ext cx="64643" cy="477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1" name="Google Shape;641;p2"/>
          <p:cNvPicPr preferRelativeResize="0"/>
          <p:nvPr/>
        </p:nvPicPr>
        <p:blipFill rotWithShape="1">
          <a:blip r:embed="rId598">
            <a:alphaModFix/>
          </a:blip>
          <a:srcRect b="0" l="0" r="0" t="0"/>
          <a:stretch/>
        </p:blipFill>
        <p:spPr>
          <a:xfrm>
            <a:off x="1735819" y="7709650"/>
            <a:ext cx="23819" cy="214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2" name="Google Shape;642;p2"/>
          <p:cNvPicPr preferRelativeResize="0"/>
          <p:nvPr/>
        </p:nvPicPr>
        <p:blipFill rotWithShape="1">
          <a:blip r:embed="rId599">
            <a:alphaModFix/>
          </a:blip>
          <a:srcRect b="0" l="0" r="0" t="0"/>
          <a:stretch/>
        </p:blipFill>
        <p:spPr>
          <a:xfrm>
            <a:off x="1639561" y="7647716"/>
            <a:ext cx="37213" cy="27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3" name="Google Shape;643;p2"/>
          <p:cNvPicPr preferRelativeResize="0"/>
          <p:nvPr/>
        </p:nvPicPr>
        <p:blipFill rotWithShape="1">
          <a:blip r:embed="rId600">
            <a:alphaModFix/>
          </a:blip>
          <a:srcRect b="0" l="0" r="0" t="0"/>
          <a:stretch/>
        </p:blipFill>
        <p:spPr>
          <a:xfrm>
            <a:off x="2132539" y="7688859"/>
            <a:ext cx="38473" cy="547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4" name="Google Shape;644;p2"/>
          <p:cNvPicPr preferRelativeResize="0"/>
          <p:nvPr/>
        </p:nvPicPr>
        <p:blipFill rotWithShape="1">
          <a:blip r:embed="rId601">
            <a:alphaModFix/>
          </a:blip>
          <a:srcRect b="0" l="0" r="0" t="0"/>
          <a:stretch/>
        </p:blipFill>
        <p:spPr>
          <a:xfrm>
            <a:off x="1385259" y="7251167"/>
            <a:ext cx="885011" cy="6786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5" name="Google Shape;645;p2"/>
          <p:cNvPicPr preferRelativeResize="0"/>
          <p:nvPr/>
        </p:nvPicPr>
        <p:blipFill rotWithShape="1">
          <a:blip r:embed="rId602">
            <a:alphaModFix/>
          </a:blip>
          <a:srcRect b="0" l="0" r="0" t="0"/>
          <a:stretch/>
        </p:blipFill>
        <p:spPr>
          <a:xfrm>
            <a:off x="1675513" y="8145728"/>
            <a:ext cx="361833" cy="1568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6" name="Google Shape;646;p2"/>
          <p:cNvPicPr preferRelativeResize="0"/>
          <p:nvPr/>
        </p:nvPicPr>
        <p:blipFill rotWithShape="1">
          <a:blip r:embed="rId603">
            <a:alphaModFix/>
          </a:blip>
          <a:srcRect b="0" l="0" r="0" t="0"/>
          <a:stretch/>
        </p:blipFill>
        <p:spPr>
          <a:xfrm>
            <a:off x="1931303" y="6495326"/>
            <a:ext cx="276544" cy="397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7" name="Google Shape;647;p2"/>
          <p:cNvPicPr preferRelativeResize="0"/>
          <p:nvPr/>
        </p:nvPicPr>
        <p:blipFill rotWithShape="1">
          <a:blip r:embed="rId604">
            <a:alphaModFix/>
          </a:blip>
          <a:srcRect b="0" l="0" r="0" t="0"/>
          <a:stretch/>
        </p:blipFill>
        <p:spPr>
          <a:xfrm>
            <a:off x="1989492" y="6495326"/>
            <a:ext cx="218356" cy="3053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8" name="Google Shape;648;p2"/>
          <p:cNvPicPr preferRelativeResize="0"/>
          <p:nvPr/>
        </p:nvPicPr>
        <p:blipFill rotWithShape="1">
          <a:blip r:embed="rId605">
            <a:alphaModFix/>
          </a:blip>
          <a:srcRect b="0" l="0" r="0" t="0"/>
          <a:stretch/>
        </p:blipFill>
        <p:spPr>
          <a:xfrm>
            <a:off x="2050553" y="6489700"/>
            <a:ext cx="148047" cy="820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9" name="Google Shape;649;p2"/>
          <p:cNvPicPr preferRelativeResize="0"/>
          <p:nvPr/>
        </p:nvPicPr>
        <p:blipFill rotWithShape="1">
          <a:blip r:embed="rId606">
            <a:alphaModFix/>
          </a:blip>
          <a:srcRect b="0" l="0" r="0" t="0"/>
          <a:stretch/>
        </p:blipFill>
        <p:spPr>
          <a:xfrm>
            <a:off x="2527674" y="4470400"/>
            <a:ext cx="1678916" cy="16787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0" name="Google Shape;650;p2"/>
          <p:cNvPicPr preferRelativeResize="0"/>
          <p:nvPr/>
        </p:nvPicPr>
        <p:blipFill rotWithShape="1">
          <a:blip r:embed="rId607">
            <a:alphaModFix/>
          </a:blip>
          <a:srcRect b="0" l="0" r="0" t="0"/>
          <a:stretch/>
        </p:blipFill>
        <p:spPr>
          <a:xfrm>
            <a:off x="2527616" y="4470474"/>
            <a:ext cx="1671958" cy="16790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1" name="Google Shape;651;p2"/>
          <p:cNvPicPr preferRelativeResize="0"/>
          <p:nvPr/>
        </p:nvPicPr>
        <p:blipFill rotWithShape="1">
          <a:blip r:embed="rId608">
            <a:alphaModFix/>
          </a:blip>
          <a:srcRect b="0" l="0" r="0" t="0"/>
          <a:stretch/>
        </p:blipFill>
        <p:spPr>
          <a:xfrm>
            <a:off x="3440966" y="4513693"/>
            <a:ext cx="458836" cy="2531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2" name="Google Shape;652;p2"/>
          <p:cNvPicPr preferRelativeResize="0"/>
          <p:nvPr/>
        </p:nvPicPr>
        <p:blipFill rotWithShape="1">
          <a:blip r:embed="rId609">
            <a:alphaModFix/>
          </a:blip>
          <a:srcRect b="0" l="0" r="0" t="0"/>
          <a:stretch/>
        </p:blipFill>
        <p:spPr>
          <a:xfrm>
            <a:off x="2665692" y="4656073"/>
            <a:ext cx="390274" cy="4218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3" name="Google Shape;653;p2"/>
          <p:cNvPicPr preferRelativeResize="0"/>
          <p:nvPr/>
        </p:nvPicPr>
        <p:blipFill rotWithShape="1">
          <a:blip r:embed="rId610">
            <a:alphaModFix/>
          </a:blip>
          <a:srcRect b="0" l="0" r="0" t="0"/>
          <a:stretch/>
        </p:blipFill>
        <p:spPr>
          <a:xfrm>
            <a:off x="3203637" y="5041026"/>
            <a:ext cx="532671" cy="5642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4" name="Google Shape;654;p2"/>
          <p:cNvPicPr preferRelativeResize="0"/>
          <p:nvPr/>
        </p:nvPicPr>
        <p:blipFill rotWithShape="1">
          <a:blip r:embed="rId611">
            <a:alphaModFix/>
          </a:blip>
          <a:srcRect b="0" l="0" r="0" t="0"/>
          <a:stretch/>
        </p:blipFill>
        <p:spPr>
          <a:xfrm>
            <a:off x="4042198" y="5125398"/>
            <a:ext cx="152945" cy="4851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5" name="Google Shape;655;p2"/>
          <p:cNvPicPr preferRelativeResize="0"/>
          <p:nvPr/>
        </p:nvPicPr>
        <p:blipFill rotWithShape="1">
          <a:blip r:embed="rId612">
            <a:alphaModFix/>
          </a:blip>
          <a:srcRect b="0" l="0" r="0" t="0"/>
          <a:stretch/>
        </p:blipFill>
        <p:spPr>
          <a:xfrm>
            <a:off x="2612952" y="5478710"/>
            <a:ext cx="348082" cy="4376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6" name="Google Shape;656;p2"/>
          <p:cNvPicPr preferRelativeResize="0"/>
          <p:nvPr/>
        </p:nvPicPr>
        <p:blipFill rotWithShape="1">
          <a:blip r:embed="rId613">
            <a:alphaModFix/>
          </a:blip>
          <a:srcRect b="0" l="0" r="0" t="0"/>
          <a:stretch/>
        </p:blipFill>
        <p:spPr>
          <a:xfrm>
            <a:off x="3330212" y="5932215"/>
            <a:ext cx="490479" cy="2109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7" name="Google Shape;657;p2"/>
          <p:cNvPicPr preferRelativeResize="0"/>
          <p:nvPr/>
        </p:nvPicPr>
        <p:blipFill rotWithShape="1">
          <a:blip r:embed="rId614">
            <a:alphaModFix/>
          </a:blip>
          <a:srcRect b="0" l="0" r="0" t="0"/>
          <a:stretch/>
        </p:blipFill>
        <p:spPr>
          <a:xfrm>
            <a:off x="2908295" y="4482054"/>
            <a:ext cx="569589" cy="158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8" name="Google Shape;658;p2"/>
          <p:cNvPicPr preferRelativeResize="0"/>
          <p:nvPr/>
        </p:nvPicPr>
        <p:blipFill rotWithShape="1">
          <a:blip r:embed="rId615">
            <a:alphaModFix/>
          </a:blip>
          <a:srcRect b="0" l="0" r="0" t="0"/>
          <a:stretch/>
        </p:blipFill>
        <p:spPr>
          <a:xfrm>
            <a:off x="2539117" y="4930286"/>
            <a:ext cx="152945" cy="659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9" name="Google Shape;659;p2"/>
          <p:cNvPicPr preferRelativeResize="0"/>
          <p:nvPr/>
        </p:nvPicPr>
        <p:blipFill rotWithShape="1">
          <a:blip r:embed="rId616">
            <a:alphaModFix/>
          </a:blip>
          <a:srcRect b="0" l="0" r="0" t="0"/>
          <a:stretch/>
        </p:blipFill>
        <p:spPr>
          <a:xfrm>
            <a:off x="3604459" y="4772086"/>
            <a:ext cx="479931" cy="5589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0" name="Google Shape;660;p2"/>
          <p:cNvPicPr preferRelativeResize="0"/>
          <p:nvPr/>
        </p:nvPicPr>
        <p:blipFill rotWithShape="1">
          <a:blip r:embed="rId617">
            <a:alphaModFix/>
          </a:blip>
          <a:srcRect b="0" l="0" r="0" t="0"/>
          <a:stretch/>
        </p:blipFill>
        <p:spPr>
          <a:xfrm>
            <a:off x="2686788" y="4951379"/>
            <a:ext cx="516849" cy="6697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1" name="Google Shape;661;p2"/>
          <p:cNvPicPr preferRelativeResize="0"/>
          <p:nvPr/>
        </p:nvPicPr>
        <p:blipFill rotWithShape="1">
          <a:blip r:embed="rId618">
            <a:alphaModFix/>
          </a:blip>
          <a:srcRect b="0" l="0" r="0" t="0"/>
          <a:stretch/>
        </p:blipFill>
        <p:spPr>
          <a:xfrm>
            <a:off x="3556993" y="5362697"/>
            <a:ext cx="485205" cy="548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2" name="Google Shape;662;p2"/>
          <p:cNvPicPr preferRelativeResize="0"/>
          <p:nvPr/>
        </p:nvPicPr>
        <p:blipFill rotWithShape="1">
          <a:blip r:embed="rId619">
            <a:alphaModFix/>
          </a:blip>
          <a:srcRect b="0" l="0" r="0" t="0"/>
          <a:stretch/>
        </p:blipFill>
        <p:spPr>
          <a:xfrm>
            <a:off x="2945212" y="5526170"/>
            <a:ext cx="611781" cy="5115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3" name="Google Shape;663;p2"/>
          <p:cNvPicPr preferRelativeResize="0"/>
          <p:nvPr/>
        </p:nvPicPr>
        <p:blipFill rotWithShape="1">
          <a:blip r:embed="rId620">
            <a:alphaModFix/>
          </a:blip>
          <a:srcRect b="0" l="0" r="0" t="0"/>
          <a:stretch/>
        </p:blipFill>
        <p:spPr>
          <a:xfrm>
            <a:off x="3003226" y="4582247"/>
            <a:ext cx="632877" cy="5115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4" name="Google Shape;664;p2"/>
          <p:cNvPicPr preferRelativeResize="0"/>
          <p:nvPr/>
        </p:nvPicPr>
        <p:blipFill rotWithShape="1">
          <a:blip r:embed="rId621">
            <a:alphaModFix/>
          </a:blip>
          <a:srcRect b="0" l="0" r="0" t="0"/>
          <a:stretch/>
        </p:blipFill>
        <p:spPr>
          <a:xfrm>
            <a:off x="4300729" y="11682857"/>
            <a:ext cx="2143056" cy="7885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5" name="Google Shape;665;p2"/>
          <p:cNvPicPr preferRelativeResize="0"/>
          <p:nvPr/>
        </p:nvPicPr>
        <p:blipFill rotWithShape="1">
          <a:blip r:embed="rId622">
            <a:alphaModFix/>
          </a:blip>
          <a:srcRect b="0" l="0" r="0" t="0"/>
          <a:stretch/>
        </p:blipFill>
        <p:spPr>
          <a:xfrm>
            <a:off x="5441888" y="10843261"/>
            <a:ext cx="978728" cy="15607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6" name="Google Shape;666;p2"/>
          <p:cNvPicPr preferRelativeResize="0"/>
          <p:nvPr/>
        </p:nvPicPr>
        <p:blipFill rotWithShape="1">
          <a:blip r:embed="rId623">
            <a:alphaModFix/>
          </a:blip>
          <a:srcRect b="0" l="0" r="0" t="0"/>
          <a:stretch/>
        </p:blipFill>
        <p:spPr>
          <a:xfrm>
            <a:off x="4378130" y="10934827"/>
            <a:ext cx="1076332" cy="14697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7" name="Google Shape;667;p2"/>
          <p:cNvPicPr preferRelativeResize="0"/>
          <p:nvPr/>
        </p:nvPicPr>
        <p:blipFill rotWithShape="1">
          <a:blip r:embed="rId624">
            <a:alphaModFix/>
          </a:blip>
          <a:srcRect b="0" l="0" r="0" t="0"/>
          <a:stretch/>
        </p:blipFill>
        <p:spPr>
          <a:xfrm>
            <a:off x="4387783" y="10519792"/>
            <a:ext cx="2020060" cy="7485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8" name="Google Shape;668;p2"/>
          <p:cNvPicPr preferRelativeResize="0"/>
          <p:nvPr/>
        </p:nvPicPr>
        <p:blipFill rotWithShape="1">
          <a:blip r:embed="rId625">
            <a:alphaModFix/>
          </a:blip>
          <a:srcRect b="0" l="0" r="0" t="0"/>
          <a:stretch/>
        </p:blipFill>
        <p:spPr>
          <a:xfrm>
            <a:off x="5346880" y="10519918"/>
            <a:ext cx="1061091" cy="748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9" name="Google Shape;669;p2"/>
          <p:cNvPicPr preferRelativeResize="0"/>
          <p:nvPr/>
        </p:nvPicPr>
        <p:blipFill rotWithShape="1">
          <a:blip r:embed="rId626">
            <a:alphaModFix/>
          </a:blip>
          <a:srcRect b="0" l="0" r="0" t="0"/>
          <a:stretch/>
        </p:blipFill>
        <p:spPr>
          <a:xfrm>
            <a:off x="4122701" y="10416032"/>
            <a:ext cx="1232054" cy="517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0" name="Google Shape;670;p2"/>
          <p:cNvPicPr preferRelativeResize="0"/>
          <p:nvPr/>
        </p:nvPicPr>
        <p:blipFill rotWithShape="1">
          <a:blip r:embed="rId627">
            <a:alphaModFix/>
          </a:blip>
          <a:srcRect b="0" l="0" r="0" t="0"/>
          <a:stretch/>
        </p:blipFill>
        <p:spPr>
          <a:xfrm>
            <a:off x="5454336" y="10843515"/>
            <a:ext cx="1277907" cy="6299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1" name="Google Shape;671;p2"/>
          <p:cNvPicPr preferRelativeResize="0"/>
          <p:nvPr/>
        </p:nvPicPr>
        <p:blipFill rotWithShape="1">
          <a:blip r:embed="rId628">
            <a:alphaModFix/>
          </a:blip>
          <a:srcRect b="0" l="0" r="0" t="0"/>
          <a:stretch/>
        </p:blipFill>
        <p:spPr>
          <a:xfrm>
            <a:off x="5354612" y="10350500"/>
            <a:ext cx="1335334" cy="4927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2" name="Google Shape;672;p2"/>
          <p:cNvPicPr preferRelativeResize="0"/>
          <p:nvPr/>
        </p:nvPicPr>
        <p:blipFill rotWithShape="1">
          <a:blip r:embed="rId629">
            <a:alphaModFix/>
          </a:blip>
          <a:srcRect b="0" l="0" r="0" t="0"/>
          <a:stretch/>
        </p:blipFill>
        <p:spPr>
          <a:xfrm>
            <a:off x="4117494" y="10934827"/>
            <a:ext cx="1330111" cy="5198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3" name="Google Shape;673;p2"/>
          <p:cNvPicPr preferRelativeResize="0"/>
          <p:nvPr/>
        </p:nvPicPr>
        <p:blipFill rotWithShape="1">
          <a:blip r:embed="rId630">
            <a:alphaModFix/>
          </a:blip>
          <a:srcRect b="0" l="0" r="0" t="0"/>
          <a:stretch/>
        </p:blipFill>
        <p:spPr>
          <a:xfrm>
            <a:off x="4395134" y="10940430"/>
            <a:ext cx="1059469" cy="3281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4" name="Google Shape;674;p2"/>
          <p:cNvPicPr preferRelativeResize="0"/>
          <p:nvPr/>
        </p:nvPicPr>
        <p:blipFill rotWithShape="1">
          <a:blip r:embed="rId631">
            <a:alphaModFix/>
          </a:blip>
          <a:srcRect b="0" l="0" r="0" t="0"/>
          <a:stretch/>
        </p:blipFill>
        <p:spPr>
          <a:xfrm>
            <a:off x="4378114" y="12065426"/>
            <a:ext cx="1062644" cy="3395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5" name="Google Shape;675;p2"/>
          <p:cNvPicPr preferRelativeResize="0"/>
          <p:nvPr/>
        </p:nvPicPr>
        <p:blipFill rotWithShape="1">
          <a:blip r:embed="rId632">
            <a:alphaModFix/>
          </a:blip>
          <a:srcRect b="0" l="0" r="0" t="0"/>
          <a:stretch/>
        </p:blipFill>
        <p:spPr>
          <a:xfrm>
            <a:off x="5354615" y="10519434"/>
            <a:ext cx="1051338" cy="3239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6" name="Google Shape;676;p2"/>
          <p:cNvPicPr preferRelativeResize="0"/>
          <p:nvPr/>
        </p:nvPicPr>
        <p:blipFill rotWithShape="1">
          <a:blip r:embed="rId633">
            <a:alphaModFix/>
          </a:blip>
          <a:srcRect b="0" l="0" r="0" t="0"/>
          <a:stretch/>
        </p:blipFill>
        <p:spPr>
          <a:xfrm>
            <a:off x="5658563" y="10351674"/>
            <a:ext cx="1029364" cy="3233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7" name="Google Shape;677;p2"/>
          <p:cNvPicPr preferRelativeResize="0"/>
          <p:nvPr/>
        </p:nvPicPr>
        <p:blipFill rotWithShape="1">
          <a:blip r:embed="rId634">
            <a:alphaModFix/>
          </a:blip>
          <a:srcRect b="0" l="0" r="0" t="0"/>
          <a:stretch/>
        </p:blipFill>
        <p:spPr>
          <a:xfrm>
            <a:off x="5454436" y="10842975"/>
            <a:ext cx="953702" cy="4257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8" name="Google Shape;678;p2"/>
          <p:cNvPicPr preferRelativeResize="0"/>
          <p:nvPr/>
        </p:nvPicPr>
        <p:blipFill rotWithShape="1">
          <a:blip r:embed="rId635">
            <a:alphaModFix/>
          </a:blip>
          <a:srcRect b="0" l="0" r="0" t="0"/>
          <a:stretch/>
        </p:blipFill>
        <p:spPr>
          <a:xfrm>
            <a:off x="5440845" y="11990415"/>
            <a:ext cx="960815" cy="4143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9" name="Google Shape;679;p2"/>
          <p:cNvPicPr preferRelativeResize="0"/>
          <p:nvPr/>
        </p:nvPicPr>
        <p:blipFill rotWithShape="1">
          <a:blip r:embed="rId636">
            <a:alphaModFix/>
          </a:blip>
          <a:srcRect b="0" l="0" r="0" t="0"/>
          <a:stretch/>
        </p:blipFill>
        <p:spPr>
          <a:xfrm>
            <a:off x="4370101" y="10519318"/>
            <a:ext cx="985188" cy="4194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0" name="Google Shape;680;p2"/>
          <p:cNvPicPr preferRelativeResize="0"/>
          <p:nvPr/>
        </p:nvPicPr>
        <p:blipFill rotWithShape="1">
          <a:blip r:embed="rId637">
            <a:alphaModFix/>
          </a:blip>
          <a:srcRect b="0" l="0" r="0" t="0"/>
          <a:stretch/>
        </p:blipFill>
        <p:spPr>
          <a:xfrm>
            <a:off x="5433038" y="11267948"/>
            <a:ext cx="29258" cy="11362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1" name="Google Shape;681;p2"/>
          <p:cNvPicPr preferRelativeResize="0"/>
          <p:nvPr/>
        </p:nvPicPr>
        <p:blipFill rotWithShape="1">
          <a:blip r:embed="rId638">
            <a:alphaModFix/>
          </a:blip>
          <a:srcRect b="0" l="0" r="0" t="0"/>
          <a:stretch/>
        </p:blipFill>
        <p:spPr>
          <a:xfrm>
            <a:off x="4369465" y="11210162"/>
            <a:ext cx="27997" cy="8554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2" name="Google Shape;682;p2"/>
          <p:cNvPicPr preferRelativeResize="0"/>
          <p:nvPr/>
        </p:nvPicPr>
        <p:blipFill rotWithShape="1">
          <a:blip r:embed="rId639">
            <a:alphaModFix/>
          </a:blip>
          <a:srcRect b="0" l="0" r="0" t="0"/>
          <a:stretch/>
        </p:blipFill>
        <p:spPr>
          <a:xfrm>
            <a:off x="6392850" y="11131423"/>
            <a:ext cx="35196" cy="8595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3" name="Google Shape;683;p2"/>
          <p:cNvPicPr preferRelativeResize="0"/>
          <p:nvPr/>
        </p:nvPicPr>
        <p:blipFill rotWithShape="1">
          <a:blip r:embed="rId640">
            <a:alphaModFix/>
          </a:blip>
          <a:srcRect b="0" l="0" r="0" t="0"/>
          <a:stretch/>
        </p:blipFill>
        <p:spPr>
          <a:xfrm>
            <a:off x="4122638" y="10816839"/>
            <a:ext cx="268417" cy="119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4" name="Google Shape;684;p2"/>
          <p:cNvPicPr preferRelativeResize="0"/>
          <p:nvPr/>
        </p:nvPicPr>
        <p:blipFill rotWithShape="1">
          <a:blip r:embed="rId641">
            <a:alphaModFix/>
          </a:blip>
          <a:srcRect b="0" l="0" r="0" t="0"/>
          <a:stretch/>
        </p:blipFill>
        <p:spPr>
          <a:xfrm>
            <a:off x="5055588" y="10414301"/>
            <a:ext cx="299225" cy="1070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5" name="Google Shape;685;p2"/>
          <p:cNvPicPr preferRelativeResize="0"/>
          <p:nvPr/>
        </p:nvPicPr>
        <p:blipFill rotWithShape="1">
          <a:blip r:embed="rId642">
            <a:alphaModFix/>
          </a:blip>
          <a:srcRect b="0" l="0" r="0" t="0"/>
          <a:stretch/>
        </p:blipFill>
        <p:spPr>
          <a:xfrm>
            <a:off x="4122794" y="10415823"/>
            <a:ext cx="932745" cy="4028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6" name="Google Shape;686;p2"/>
          <p:cNvPicPr preferRelativeResize="0"/>
          <p:nvPr/>
        </p:nvPicPr>
        <p:blipFill rotWithShape="1">
          <a:blip r:embed="rId643">
            <a:alphaModFix/>
          </a:blip>
          <a:srcRect b="0" l="0" r="0" t="0"/>
          <a:stretch/>
        </p:blipFill>
        <p:spPr>
          <a:xfrm>
            <a:off x="6406253" y="10842241"/>
            <a:ext cx="326054" cy="1498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7" name="Google Shape;687;p2"/>
          <p:cNvPicPr preferRelativeResize="0"/>
          <p:nvPr/>
        </p:nvPicPr>
        <p:blipFill rotWithShape="1">
          <a:blip r:embed="rId644">
            <a:alphaModFix/>
          </a:blip>
          <a:srcRect b="0" l="0" r="0" t="0"/>
          <a:stretch/>
        </p:blipFill>
        <p:spPr>
          <a:xfrm>
            <a:off x="5454299" y="11267598"/>
            <a:ext cx="289898" cy="1994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8" name="Google Shape;688;p2"/>
          <p:cNvPicPr preferRelativeResize="0"/>
          <p:nvPr/>
        </p:nvPicPr>
        <p:blipFill rotWithShape="1">
          <a:blip r:embed="rId645">
            <a:alphaModFix/>
          </a:blip>
          <a:srcRect b="0" l="0" r="0" t="0"/>
          <a:stretch/>
        </p:blipFill>
        <p:spPr>
          <a:xfrm>
            <a:off x="5741857" y="10990852"/>
            <a:ext cx="990432" cy="4762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9" name="Google Shape;689;p2"/>
          <p:cNvPicPr preferRelativeResize="0"/>
          <p:nvPr/>
        </p:nvPicPr>
        <p:blipFill rotWithShape="1">
          <a:blip r:embed="rId646">
            <a:alphaModFix/>
          </a:blip>
          <a:srcRect b="0" l="0" r="0" t="0"/>
          <a:stretch/>
        </p:blipFill>
        <p:spPr>
          <a:xfrm>
            <a:off x="5354635" y="10351542"/>
            <a:ext cx="304081" cy="1690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0" name="Google Shape;690;p2"/>
          <p:cNvPicPr preferRelativeResize="0"/>
          <p:nvPr/>
        </p:nvPicPr>
        <p:blipFill rotWithShape="1">
          <a:blip r:embed="rId647">
            <a:alphaModFix/>
          </a:blip>
          <a:srcRect b="0" l="0" r="0" t="0"/>
          <a:stretch/>
        </p:blipFill>
        <p:spPr>
          <a:xfrm>
            <a:off x="6406084" y="10674835"/>
            <a:ext cx="284256" cy="1689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1" name="Google Shape;691;p2"/>
          <p:cNvPicPr preferRelativeResize="0"/>
          <p:nvPr/>
        </p:nvPicPr>
        <p:blipFill rotWithShape="1">
          <a:blip r:embed="rId648">
            <a:alphaModFix/>
          </a:blip>
          <a:srcRect b="0" l="0" r="0" t="0"/>
          <a:stretch/>
        </p:blipFill>
        <p:spPr>
          <a:xfrm>
            <a:off x="4117480" y="11126732"/>
            <a:ext cx="1044859" cy="328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2" name="Google Shape;692;p2"/>
          <p:cNvPicPr preferRelativeResize="0"/>
          <p:nvPr/>
        </p:nvPicPr>
        <p:blipFill rotWithShape="1">
          <a:blip r:embed="rId649">
            <a:alphaModFix/>
          </a:blip>
          <a:srcRect b="0" l="0" r="0" t="0"/>
          <a:stretch/>
        </p:blipFill>
        <p:spPr>
          <a:xfrm>
            <a:off x="5156851" y="11267266"/>
            <a:ext cx="297730" cy="1868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3" name="Google Shape;693;p2"/>
          <p:cNvPicPr preferRelativeResize="0"/>
          <p:nvPr/>
        </p:nvPicPr>
        <p:blipFill rotWithShape="1">
          <a:blip r:embed="rId650">
            <a:alphaModFix/>
          </a:blip>
          <a:srcRect b="0" l="0" r="0" t="0"/>
          <a:stretch/>
        </p:blipFill>
        <p:spPr>
          <a:xfrm>
            <a:off x="4115314" y="10934117"/>
            <a:ext cx="275769" cy="1932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4" name="Google Shape;694;p2"/>
          <p:cNvPicPr preferRelativeResize="0"/>
          <p:nvPr/>
        </p:nvPicPr>
        <p:blipFill rotWithShape="1">
          <a:blip r:embed="rId651">
            <a:alphaModFix/>
          </a:blip>
          <a:srcRect b="0" l="0" r="0" t="0"/>
          <a:stretch/>
        </p:blipFill>
        <p:spPr>
          <a:xfrm>
            <a:off x="4417385" y="11234420"/>
            <a:ext cx="13071" cy="14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5" name="Google Shape;695;p2"/>
          <p:cNvPicPr preferRelativeResize="0"/>
          <p:nvPr/>
        </p:nvPicPr>
        <p:blipFill rotWithShape="1">
          <a:blip r:embed="rId652">
            <a:alphaModFix/>
          </a:blip>
          <a:srcRect b="0" l="0" r="0" t="0"/>
          <a:stretch/>
        </p:blipFill>
        <p:spPr>
          <a:xfrm>
            <a:off x="4417385" y="11265154"/>
            <a:ext cx="13071" cy="14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6" name="Google Shape;696;p2"/>
          <p:cNvPicPr preferRelativeResize="0"/>
          <p:nvPr/>
        </p:nvPicPr>
        <p:blipFill rotWithShape="1">
          <a:blip r:embed="rId653">
            <a:alphaModFix/>
          </a:blip>
          <a:srcRect b="0" l="0" r="0" t="0"/>
          <a:stretch/>
        </p:blipFill>
        <p:spPr>
          <a:xfrm>
            <a:off x="4417385" y="11880850"/>
            <a:ext cx="13071" cy="14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7" name="Google Shape;697;p2"/>
          <p:cNvPicPr preferRelativeResize="0"/>
          <p:nvPr/>
        </p:nvPicPr>
        <p:blipFill rotWithShape="1">
          <a:blip r:embed="rId654">
            <a:alphaModFix/>
          </a:blip>
          <a:srcRect b="0" l="0" r="0" t="0"/>
          <a:stretch/>
        </p:blipFill>
        <p:spPr>
          <a:xfrm>
            <a:off x="4417385" y="11911583"/>
            <a:ext cx="13071" cy="14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8" name="Google Shape;698;p2"/>
          <p:cNvPicPr preferRelativeResize="0"/>
          <p:nvPr/>
        </p:nvPicPr>
        <p:blipFill rotWithShape="1">
          <a:blip r:embed="rId652">
            <a:alphaModFix/>
          </a:blip>
          <a:srcRect b="0" l="0" r="0" t="0"/>
          <a:stretch/>
        </p:blipFill>
        <p:spPr>
          <a:xfrm>
            <a:off x="4417385" y="11557636"/>
            <a:ext cx="13071" cy="14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9" name="Google Shape;699;p2"/>
          <p:cNvPicPr preferRelativeResize="0"/>
          <p:nvPr/>
        </p:nvPicPr>
        <p:blipFill rotWithShape="1">
          <a:blip r:embed="rId655">
            <a:alphaModFix/>
          </a:blip>
          <a:srcRect b="0" l="0" r="0" t="0"/>
          <a:stretch/>
        </p:blipFill>
        <p:spPr>
          <a:xfrm>
            <a:off x="4416489" y="11291061"/>
            <a:ext cx="12956" cy="249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0" name="Google Shape;700;p2"/>
          <p:cNvPicPr preferRelativeResize="0"/>
          <p:nvPr/>
        </p:nvPicPr>
        <p:blipFill rotWithShape="1">
          <a:blip r:embed="rId656">
            <a:alphaModFix/>
          </a:blip>
          <a:srcRect b="0" l="0" r="0" t="0"/>
          <a:stretch/>
        </p:blipFill>
        <p:spPr>
          <a:xfrm>
            <a:off x="4415219" y="11588369"/>
            <a:ext cx="12956" cy="2769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1" name="Google Shape;701;p2"/>
          <p:cNvPicPr preferRelativeResize="0"/>
          <p:nvPr/>
        </p:nvPicPr>
        <p:blipFill rotWithShape="1">
          <a:blip r:embed="rId657">
            <a:alphaModFix/>
          </a:blip>
          <a:srcRect b="0" l="0" r="0" t="0"/>
          <a:stretch/>
        </p:blipFill>
        <p:spPr>
          <a:xfrm>
            <a:off x="4413949" y="11939778"/>
            <a:ext cx="12956" cy="102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2" name="Google Shape;702;p2"/>
          <p:cNvPicPr preferRelativeResize="0"/>
          <p:nvPr/>
        </p:nvPicPr>
        <p:blipFill rotWithShape="1">
          <a:blip r:embed="rId658">
            <a:alphaModFix/>
          </a:blip>
          <a:srcRect b="0" l="0" r="0" t="0"/>
          <a:stretch/>
        </p:blipFill>
        <p:spPr>
          <a:xfrm>
            <a:off x="5416982" y="11351372"/>
            <a:ext cx="12980" cy="139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3" name="Google Shape;703;p2"/>
          <p:cNvPicPr preferRelativeResize="0"/>
          <p:nvPr/>
        </p:nvPicPr>
        <p:blipFill rotWithShape="1">
          <a:blip r:embed="rId659">
            <a:alphaModFix/>
          </a:blip>
          <a:srcRect b="0" l="0" r="0" t="0"/>
          <a:stretch/>
        </p:blipFill>
        <p:spPr>
          <a:xfrm>
            <a:off x="5399454" y="12247612"/>
            <a:ext cx="12980" cy="139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4" name="Google Shape;704;p2"/>
          <p:cNvPicPr preferRelativeResize="0"/>
          <p:nvPr/>
        </p:nvPicPr>
        <p:blipFill rotWithShape="1">
          <a:blip r:embed="rId660">
            <a:alphaModFix/>
          </a:blip>
          <a:srcRect b="0" l="0" r="0" t="0"/>
          <a:stretch/>
        </p:blipFill>
        <p:spPr>
          <a:xfrm>
            <a:off x="5398945" y="12278472"/>
            <a:ext cx="12979" cy="139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5" name="Google Shape;705;p2"/>
          <p:cNvPicPr preferRelativeResize="0"/>
          <p:nvPr/>
        </p:nvPicPr>
        <p:blipFill rotWithShape="1">
          <a:blip r:embed="rId661">
            <a:alphaModFix/>
          </a:blip>
          <a:srcRect b="0" l="0" r="0" t="0"/>
          <a:stretch/>
        </p:blipFill>
        <p:spPr>
          <a:xfrm>
            <a:off x="5408599" y="11874484"/>
            <a:ext cx="12980" cy="139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6" name="Google Shape;706;p2"/>
          <p:cNvPicPr preferRelativeResize="0"/>
          <p:nvPr/>
        </p:nvPicPr>
        <p:blipFill rotWithShape="1">
          <a:blip r:embed="rId662">
            <a:alphaModFix/>
          </a:blip>
          <a:srcRect b="0" l="0" r="0" t="0"/>
          <a:stretch/>
        </p:blipFill>
        <p:spPr>
          <a:xfrm>
            <a:off x="5411334" y="11376151"/>
            <a:ext cx="16147" cy="4809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7" name="Google Shape;707;p2"/>
          <p:cNvPicPr preferRelativeResize="0"/>
          <p:nvPr/>
        </p:nvPicPr>
        <p:blipFill rotWithShape="1">
          <a:blip r:embed="rId663">
            <a:alphaModFix/>
          </a:blip>
          <a:srcRect b="0" l="0" r="0" t="0"/>
          <a:stretch/>
        </p:blipFill>
        <p:spPr>
          <a:xfrm>
            <a:off x="5401787" y="11905106"/>
            <a:ext cx="14664" cy="329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8" name="Google Shape;708;p2"/>
          <p:cNvPicPr preferRelativeResize="0"/>
          <p:nvPr/>
        </p:nvPicPr>
        <p:blipFill rotWithShape="1">
          <a:blip r:embed="rId664">
            <a:alphaModFix/>
          </a:blip>
          <a:srcRect b="0" l="0" r="0" t="0"/>
          <a:stretch/>
        </p:blipFill>
        <p:spPr>
          <a:xfrm>
            <a:off x="5399703" y="12308458"/>
            <a:ext cx="12989" cy="64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9" name="Google Shape;709;p2"/>
          <p:cNvPicPr preferRelativeResize="0"/>
          <p:nvPr/>
        </p:nvPicPr>
        <p:blipFill rotWithShape="1">
          <a:blip r:embed="rId665">
            <a:alphaModFix/>
          </a:blip>
          <a:srcRect b="0" l="0" r="0" t="0"/>
          <a:stretch/>
        </p:blipFill>
        <p:spPr>
          <a:xfrm>
            <a:off x="4451147" y="12058721"/>
            <a:ext cx="631164" cy="195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0" name="Google Shape;710;p2"/>
          <p:cNvPicPr preferRelativeResize="0"/>
          <p:nvPr/>
        </p:nvPicPr>
        <p:blipFill rotWithShape="1">
          <a:blip r:embed="rId666">
            <a:alphaModFix/>
          </a:blip>
          <a:srcRect b="0" l="0" r="0" t="0"/>
          <a:stretch/>
        </p:blipFill>
        <p:spPr>
          <a:xfrm>
            <a:off x="5092727" y="12253976"/>
            <a:ext cx="13071" cy="14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1" name="Google Shape;711;p2"/>
          <p:cNvPicPr preferRelativeResize="0"/>
          <p:nvPr/>
        </p:nvPicPr>
        <p:blipFill rotWithShape="1">
          <a:blip r:embed="rId667">
            <a:alphaModFix/>
          </a:blip>
          <a:srcRect b="0" l="0" r="0" t="0"/>
          <a:stretch/>
        </p:blipFill>
        <p:spPr>
          <a:xfrm>
            <a:off x="5118385" y="12261723"/>
            <a:ext cx="13071" cy="14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2" name="Google Shape;712;p2"/>
          <p:cNvPicPr preferRelativeResize="0"/>
          <p:nvPr/>
        </p:nvPicPr>
        <p:blipFill rotWithShape="1">
          <a:blip r:embed="rId668">
            <a:alphaModFix/>
          </a:blip>
          <a:srcRect b="0" l="0" r="0" t="0"/>
          <a:stretch/>
        </p:blipFill>
        <p:spPr>
          <a:xfrm>
            <a:off x="5157353" y="12281102"/>
            <a:ext cx="221301" cy="733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3" name="Google Shape;713;p2"/>
          <p:cNvPicPr preferRelativeResize="0"/>
          <p:nvPr/>
        </p:nvPicPr>
        <p:blipFill rotWithShape="1">
          <a:blip r:embed="rId669">
            <a:alphaModFix/>
          </a:blip>
          <a:srcRect b="0" l="0" r="0" t="0"/>
          <a:stretch/>
        </p:blipFill>
        <p:spPr>
          <a:xfrm>
            <a:off x="6358440" y="11178285"/>
            <a:ext cx="13071" cy="14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4" name="Google Shape;714;p2"/>
          <p:cNvPicPr preferRelativeResize="0"/>
          <p:nvPr/>
        </p:nvPicPr>
        <p:blipFill rotWithShape="1">
          <a:blip r:embed="rId670">
            <a:alphaModFix/>
          </a:blip>
          <a:srcRect b="0" l="0" r="0" t="0"/>
          <a:stretch/>
        </p:blipFill>
        <p:spPr>
          <a:xfrm>
            <a:off x="6358440" y="11793854"/>
            <a:ext cx="13071" cy="14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5" name="Google Shape;715;p2"/>
          <p:cNvPicPr preferRelativeResize="0"/>
          <p:nvPr/>
        </p:nvPicPr>
        <p:blipFill rotWithShape="1">
          <a:blip r:embed="rId671">
            <a:alphaModFix/>
          </a:blip>
          <a:srcRect b="0" l="0" r="0" t="0"/>
          <a:stretch/>
        </p:blipFill>
        <p:spPr>
          <a:xfrm>
            <a:off x="6358440" y="11824715"/>
            <a:ext cx="13071" cy="14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6" name="Google Shape;716;p2"/>
          <p:cNvPicPr preferRelativeResize="0"/>
          <p:nvPr/>
        </p:nvPicPr>
        <p:blipFill rotWithShape="1">
          <a:blip r:embed="rId672">
            <a:alphaModFix/>
          </a:blip>
          <a:srcRect b="0" l="0" r="0" t="0"/>
          <a:stretch/>
        </p:blipFill>
        <p:spPr>
          <a:xfrm>
            <a:off x="6358440" y="11470639"/>
            <a:ext cx="13071" cy="14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7" name="Google Shape;717;p2"/>
          <p:cNvPicPr preferRelativeResize="0"/>
          <p:nvPr/>
        </p:nvPicPr>
        <p:blipFill rotWithShape="1">
          <a:blip r:embed="rId673">
            <a:alphaModFix/>
          </a:blip>
          <a:srcRect b="0" l="0" r="0" t="0"/>
          <a:stretch/>
        </p:blipFill>
        <p:spPr>
          <a:xfrm>
            <a:off x="6357545" y="11204194"/>
            <a:ext cx="12956" cy="249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8" name="Google Shape;718;p2"/>
          <p:cNvPicPr preferRelativeResize="0"/>
          <p:nvPr/>
        </p:nvPicPr>
        <p:blipFill rotWithShape="1">
          <a:blip r:embed="rId674">
            <a:alphaModFix/>
          </a:blip>
          <a:srcRect b="0" l="0" r="0" t="0"/>
          <a:stretch/>
        </p:blipFill>
        <p:spPr>
          <a:xfrm>
            <a:off x="6356275" y="11501500"/>
            <a:ext cx="12956" cy="2769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9" name="Google Shape;719;p2"/>
          <p:cNvPicPr preferRelativeResize="0"/>
          <p:nvPr/>
        </p:nvPicPr>
        <p:blipFill rotWithShape="1">
          <a:blip r:embed="rId675">
            <a:alphaModFix/>
          </a:blip>
          <a:srcRect b="0" l="0" r="0" t="0"/>
          <a:stretch/>
        </p:blipFill>
        <p:spPr>
          <a:xfrm>
            <a:off x="6355005" y="11852909"/>
            <a:ext cx="12955" cy="102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0" name="Google Shape;720;p2"/>
          <p:cNvPicPr preferRelativeResize="0"/>
          <p:nvPr/>
        </p:nvPicPr>
        <p:blipFill rotWithShape="1">
          <a:blip r:embed="rId676">
            <a:alphaModFix/>
          </a:blip>
          <a:srcRect b="0" l="0" r="0" t="0"/>
          <a:stretch/>
        </p:blipFill>
        <p:spPr>
          <a:xfrm>
            <a:off x="5491303" y="11320652"/>
            <a:ext cx="13071" cy="14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1" name="Google Shape;721;p2"/>
          <p:cNvPicPr preferRelativeResize="0"/>
          <p:nvPr/>
        </p:nvPicPr>
        <p:blipFill rotWithShape="1">
          <a:blip r:embed="rId677">
            <a:alphaModFix/>
          </a:blip>
          <a:srcRect b="0" l="0" r="0" t="0"/>
          <a:stretch/>
        </p:blipFill>
        <p:spPr>
          <a:xfrm>
            <a:off x="5488128" y="12217144"/>
            <a:ext cx="13071" cy="14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2" name="Google Shape;722;p2"/>
          <p:cNvPicPr preferRelativeResize="0"/>
          <p:nvPr/>
        </p:nvPicPr>
        <p:blipFill rotWithShape="1">
          <a:blip r:embed="rId678">
            <a:alphaModFix/>
          </a:blip>
          <a:srcRect b="0" l="0" r="0" t="0"/>
          <a:stretch/>
        </p:blipFill>
        <p:spPr>
          <a:xfrm>
            <a:off x="5488128" y="12247879"/>
            <a:ext cx="13071" cy="14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3" name="Google Shape;723;p2"/>
          <p:cNvPicPr preferRelativeResize="0"/>
          <p:nvPr/>
        </p:nvPicPr>
        <p:blipFill rotWithShape="1">
          <a:blip r:embed="rId679">
            <a:alphaModFix/>
          </a:blip>
          <a:srcRect b="0" l="0" r="0" t="0"/>
          <a:stretch/>
        </p:blipFill>
        <p:spPr>
          <a:xfrm>
            <a:off x="5491303" y="11843891"/>
            <a:ext cx="13071" cy="14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4" name="Google Shape;724;p2"/>
          <p:cNvPicPr preferRelativeResize="0"/>
          <p:nvPr/>
        </p:nvPicPr>
        <p:blipFill rotWithShape="1">
          <a:blip r:embed="rId680">
            <a:alphaModFix/>
          </a:blip>
          <a:srcRect b="0" l="0" r="0" t="0"/>
          <a:stretch/>
        </p:blipFill>
        <p:spPr>
          <a:xfrm>
            <a:off x="5491326" y="11345543"/>
            <a:ext cx="13121" cy="4809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5" name="Google Shape;725;p2"/>
          <p:cNvPicPr preferRelativeResize="0"/>
          <p:nvPr/>
        </p:nvPicPr>
        <p:blipFill rotWithShape="1">
          <a:blip r:embed="rId681">
            <a:alphaModFix/>
          </a:blip>
          <a:srcRect b="0" l="0" r="0" t="0"/>
          <a:stretch/>
        </p:blipFill>
        <p:spPr>
          <a:xfrm>
            <a:off x="5488338" y="11874753"/>
            <a:ext cx="13031" cy="329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6" name="Google Shape;726;p2"/>
          <p:cNvPicPr preferRelativeResize="0"/>
          <p:nvPr/>
        </p:nvPicPr>
        <p:blipFill rotWithShape="1">
          <a:blip r:embed="rId682">
            <a:alphaModFix/>
          </a:blip>
          <a:srcRect b="0" l="0" r="0" t="0"/>
          <a:stretch/>
        </p:blipFill>
        <p:spPr>
          <a:xfrm>
            <a:off x="5489773" y="12277978"/>
            <a:ext cx="12956" cy="641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7" name="Google Shape;727;p2"/>
          <p:cNvPicPr preferRelativeResize="0"/>
          <p:nvPr/>
        </p:nvPicPr>
        <p:blipFill rotWithShape="1">
          <a:blip r:embed="rId683">
            <a:alphaModFix/>
          </a:blip>
          <a:srcRect b="0" l="0" r="0" t="0"/>
          <a:stretch/>
        </p:blipFill>
        <p:spPr>
          <a:xfrm>
            <a:off x="5518652" y="12315951"/>
            <a:ext cx="14133" cy="128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8" name="Google Shape;728;p2"/>
          <p:cNvPicPr preferRelativeResize="0"/>
          <p:nvPr/>
        </p:nvPicPr>
        <p:blipFill rotWithShape="1">
          <a:blip r:embed="rId684">
            <a:alphaModFix/>
          </a:blip>
          <a:srcRect b="0" l="0" r="0" t="0"/>
          <a:stretch/>
        </p:blipFill>
        <p:spPr>
          <a:xfrm>
            <a:off x="6346034" y="11970384"/>
            <a:ext cx="14133" cy="128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9" name="Google Shape;729;p2"/>
          <p:cNvPicPr preferRelativeResize="0"/>
          <p:nvPr/>
        </p:nvPicPr>
        <p:blipFill rotWithShape="1">
          <a:blip r:embed="rId685">
            <a:alphaModFix/>
          </a:blip>
          <a:srcRect b="0" l="0" r="0" t="0"/>
          <a:stretch/>
        </p:blipFill>
        <p:spPr>
          <a:xfrm>
            <a:off x="6000804" y="12112498"/>
            <a:ext cx="14133" cy="128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0" name="Google Shape;730;p2"/>
          <p:cNvPicPr preferRelativeResize="0"/>
          <p:nvPr/>
        </p:nvPicPr>
        <p:blipFill rotWithShape="1">
          <a:blip r:embed="rId686">
            <a:alphaModFix/>
          </a:blip>
          <a:srcRect b="0" l="0" r="0" t="0"/>
          <a:stretch/>
        </p:blipFill>
        <p:spPr>
          <a:xfrm>
            <a:off x="5541835" y="12129064"/>
            <a:ext cx="443950" cy="1855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1" name="Google Shape;731;p2"/>
          <p:cNvPicPr preferRelativeResize="0"/>
          <p:nvPr/>
        </p:nvPicPr>
        <p:blipFill rotWithShape="1">
          <a:blip r:embed="rId687">
            <a:alphaModFix/>
          </a:blip>
          <a:srcRect b="0" l="0" r="0" t="0"/>
          <a:stretch/>
        </p:blipFill>
        <p:spPr>
          <a:xfrm>
            <a:off x="6030458" y="11984703"/>
            <a:ext cx="304754" cy="1273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2" name="Google Shape;732;p2"/>
          <p:cNvPicPr preferRelativeResize="0"/>
          <p:nvPr/>
        </p:nvPicPr>
        <p:blipFill rotWithShape="1">
          <a:blip r:embed="rId688">
            <a:alphaModFix/>
          </a:blip>
          <a:srcRect b="0" l="0" r="0" t="0"/>
          <a:stretch/>
        </p:blipFill>
        <p:spPr>
          <a:xfrm>
            <a:off x="5529275" y="11987550"/>
            <a:ext cx="191687" cy="2647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3" name="Google Shape;733;p2"/>
          <p:cNvPicPr preferRelativeResize="0"/>
          <p:nvPr/>
        </p:nvPicPr>
        <p:blipFill rotWithShape="1">
          <a:blip r:embed="rId689">
            <a:alphaModFix/>
          </a:blip>
          <a:srcRect b="0" l="0" r="0" t="0"/>
          <a:stretch/>
        </p:blipFill>
        <p:spPr>
          <a:xfrm>
            <a:off x="5549970" y="11988152"/>
            <a:ext cx="199327" cy="2661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4" name="Google Shape;734;p2"/>
          <p:cNvPicPr preferRelativeResize="0"/>
          <p:nvPr/>
        </p:nvPicPr>
        <p:blipFill rotWithShape="1">
          <a:blip r:embed="rId690">
            <a:alphaModFix/>
          </a:blip>
          <a:srcRect b="0" l="0" r="0" t="0"/>
          <a:stretch/>
        </p:blipFill>
        <p:spPr>
          <a:xfrm>
            <a:off x="5575902" y="12071826"/>
            <a:ext cx="136084" cy="86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5" name="Google Shape;735;p2"/>
          <p:cNvPicPr preferRelativeResize="0"/>
          <p:nvPr/>
        </p:nvPicPr>
        <p:blipFill rotWithShape="1">
          <a:blip r:embed="rId691">
            <a:alphaModFix/>
          </a:blip>
          <a:srcRect b="0" l="0" r="0" t="0"/>
          <a:stretch/>
        </p:blipFill>
        <p:spPr>
          <a:xfrm>
            <a:off x="5573251" y="12067490"/>
            <a:ext cx="139338" cy="912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6" name="Google Shape;736;p2"/>
          <p:cNvPicPr preferRelativeResize="0"/>
          <p:nvPr/>
        </p:nvPicPr>
        <p:blipFill rotWithShape="1">
          <a:blip r:embed="rId692">
            <a:alphaModFix/>
          </a:blip>
          <a:srcRect b="0" l="0" r="0" t="0"/>
          <a:stretch/>
        </p:blipFill>
        <p:spPr>
          <a:xfrm>
            <a:off x="5578551" y="12144981"/>
            <a:ext cx="46925" cy="138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7" name="Google Shape;737;p2"/>
          <p:cNvPicPr preferRelativeResize="0"/>
          <p:nvPr/>
        </p:nvPicPr>
        <p:blipFill rotWithShape="1">
          <a:blip r:embed="rId693">
            <a:alphaModFix/>
          </a:blip>
          <a:srcRect b="0" l="0" r="0" t="0"/>
          <a:stretch/>
        </p:blipFill>
        <p:spPr>
          <a:xfrm>
            <a:off x="5624336" y="12128705"/>
            <a:ext cx="41648" cy="25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8" name="Google Shape;738;p2"/>
          <p:cNvPicPr preferRelativeResize="0"/>
          <p:nvPr/>
        </p:nvPicPr>
        <p:blipFill rotWithShape="1">
          <a:blip r:embed="rId694">
            <a:alphaModFix/>
          </a:blip>
          <a:srcRect b="0" l="0" r="0" t="0"/>
          <a:stretch/>
        </p:blipFill>
        <p:spPr>
          <a:xfrm>
            <a:off x="5665435" y="12111031"/>
            <a:ext cx="46205" cy="239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9" name="Google Shape;739;p2"/>
          <p:cNvPicPr preferRelativeResize="0"/>
          <p:nvPr/>
        </p:nvPicPr>
        <p:blipFill rotWithShape="1">
          <a:blip r:embed="rId695">
            <a:alphaModFix/>
          </a:blip>
          <a:srcRect b="0" l="0" r="0" t="0"/>
          <a:stretch/>
        </p:blipFill>
        <p:spPr>
          <a:xfrm>
            <a:off x="5623042" y="12054923"/>
            <a:ext cx="9284" cy="205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0" name="Google Shape;740;p2"/>
          <p:cNvPicPr preferRelativeResize="0"/>
          <p:nvPr/>
        </p:nvPicPr>
        <p:blipFill rotWithShape="1">
          <a:blip r:embed="rId696">
            <a:alphaModFix/>
          </a:blip>
          <a:srcRect b="0" l="0" r="0" t="0"/>
          <a:stretch/>
        </p:blipFill>
        <p:spPr>
          <a:xfrm>
            <a:off x="5640285" y="12133680"/>
            <a:ext cx="21609" cy="638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1" name="Google Shape;741;p2"/>
          <p:cNvPicPr preferRelativeResize="0"/>
          <p:nvPr/>
        </p:nvPicPr>
        <p:blipFill rotWithShape="1">
          <a:blip r:embed="rId697">
            <a:alphaModFix/>
          </a:blip>
          <a:srcRect b="0" l="0" r="0" t="0"/>
          <a:stretch/>
        </p:blipFill>
        <p:spPr>
          <a:xfrm>
            <a:off x="5821528" y="11969747"/>
            <a:ext cx="49450" cy="389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2" name="Google Shape;742;p2"/>
          <p:cNvPicPr preferRelativeResize="0"/>
          <p:nvPr/>
        </p:nvPicPr>
        <p:blipFill rotWithShape="1">
          <a:blip r:embed="rId698">
            <a:alphaModFix/>
          </a:blip>
          <a:srcRect b="0" l="0" r="0" t="0"/>
          <a:stretch/>
        </p:blipFill>
        <p:spPr>
          <a:xfrm>
            <a:off x="5820255" y="11965711"/>
            <a:ext cx="52216" cy="412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3" name="Google Shape;743;p2"/>
          <p:cNvPicPr preferRelativeResize="0"/>
          <p:nvPr/>
        </p:nvPicPr>
        <p:blipFill rotWithShape="1">
          <a:blip r:embed="rId699">
            <a:alphaModFix/>
          </a:blip>
          <a:srcRect b="0" l="0" r="0" t="0"/>
          <a:stretch/>
        </p:blipFill>
        <p:spPr>
          <a:xfrm>
            <a:off x="5821268" y="11998221"/>
            <a:ext cx="49769" cy="127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4" name="Google Shape;744;p2"/>
          <p:cNvPicPr preferRelativeResize="0"/>
          <p:nvPr/>
        </p:nvPicPr>
        <p:blipFill rotWithShape="1">
          <a:blip r:embed="rId700">
            <a:alphaModFix/>
          </a:blip>
          <a:srcRect b="0" l="0" r="0" t="0"/>
          <a:stretch/>
        </p:blipFill>
        <p:spPr>
          <a:xfrm>
            <a:off x="5843614" y="12006707"/>
            <a:ext cx="9325" cy="904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5" name="Google Shape;745;p2"/>
          <p:cNvPicPr preferRelativeResize="0"/>
          <p:nvPr/>
        </p:nvPicPr>
        <p:blipFill rotWithShape="1">
          <a:blip r:embed="rId701">
            <a:alphaModFix/>
          </a:blip>
          <a:srcRect b="0" l="0" r="0" t="0"/>
          <a:stretch/>
        </p:blipFill>
        <p:spPr>
          <a:xfrm>
            <a:off x="5905302" y="12020155"/>
            <a:ext cx="49122" cy="396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6" name="Google Shape;746;p2"/>
          <p:cNvPicPr preferRelativeResize="0"/>
          <p:nvPr/>
        </p:nvPicPr>
        <p:blipFill rotWithShape="1">
          <a:blip r:embed="rId702">
            <a:alphaModFix/>
          </a:blip>
          <a:srcRect b="0" l="0" r="0" t="0"/>
          <a:stretch/>
        </p:blipFill>
        <p:spPr>
          <a:xfrm>
            <a:off x="5903804" y="12021423"/>
            <a:ext cx="52281" cy="42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7" name="Google Shape;747;p2"/>
          <p:cNvPicPr preferRelativeResize="0"/>
          <p:nvPr/>
        </p:nvPicPr>
        <p:blipFill rotWithShape="1">
          <a:blip r:embed="rId703">
            <a:alphaModFix/>
          </a:blip>
          <a:srcRect b="0" l="0" r="0" t="0"/>
          <a:stretch/>
        </p:blipFill>
        <p:spPr>
          <a:xfrm>
            <a:off x="5905128" y="12018239"/>
            <a:ext cx="49411" cy="142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8" name="Google Shape;748;p2"/>
          <p:cNvPicPr preferRelativeResize="0"/>
          <p:nvPr/>
        </p:nvPicPr>
        <p:blipFill rotWithShape="1">
          <a:blip r:embed="rId704">
            <a:alphaModFix/>
          </a:blip>
          <a:srcRect b="0" l="0" r="0" t="0"/>
          <a:stretch/>
        </p:blipFill>
        <p:spPr>
          <a:xfrm>
            <a:off x="5918737" y="11932785"/>
            <a:ext cx="12397" cy="900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9" name="Google Shape;749;p2"/>
          <p:cNvPicPr preferRelativeResize="0"/>
          <p:nvPr/>
        </p:nvPicPr>
        <p:blipFill rotWithShape="1">
          <a:blip r:embed="rId705">
            <a:alphaModFix/>
          </a:blip>
          <a:srcRect b="0" l="0" r="0" t="0"/>
          <a:stretch/>
        </p:blipFill>
        <p:spPr>
          <a:xfrm>
            <a:off x="6088525" y="11848419"/>
            <a:ext cx="78018" cy="68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0" name="Google Shape;750;p2"/>
          <p:cNvPicPr preferRelativeResize="0"/>
          <p:nvPr/>
        </p:nvPicPr>
        <p:blipFill rotWithShape="1">
          <a:blip r:embed="rId706">
            <a:alphaModFix/>
          </a:blip>
          <a:srcRect b="0" l="0" r="0" t="0"/>
          <a:stretch/>
        </p:blipFill>
        <p:spPr>
          <a:xfrm>
            <a:off x="6087137" y="11847956"/>
            <a:ext cx="82138" cy="715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1" name="Google Shape;751;p2"/>
          <p:cNvPicPr preferRelativeResize="0"/>
          <p:nvPr/>
        </p:nvPicPr>
        <p:blipFill rotWithShape="1">
          <a:blip r:embed="rId707">
            <a:alphaModFix/>
          </a:blip>
          <a:srcRect b="0" l="0" r="0" t="0"/>
          <a:stretch/>
        </p:blipFill>
        <p:spPr>
          <a:xfrm>
            <a:off x="6087471" y="11847647"/>
            <a:ext cx="74200" cy="177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2" name="Google Shape;752;p2"/>
          <p:cNvPicPr preferRelativeResize="0"/>
          <p:nvPr/>
        </p:nvPicPr>
        <p:blipFill rotWithShape="1">
          <a:blip r:embed="rId708">
            <a:alphaModFix/>
          </a:blip>
          <a:srcRect b="0" l="0" r="0" t="0"/>
          <a:stretch/>
        </p:blipFill>
        <p:spPr>
          <a:xfrm>
            <a:off x="6134710" y="11915009"/>
            <a:ext cx="13093" cy="503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3" name="Google Shape;753;p2"/>
          <p:cNvPicPr preferRelativeResize="0"/>
          <p:nvPr/>
        </p:nvPicPr>
        <p:blipFill rotWithShape="1">
          <a:blip r:embed="rId709">
            <a:alphaModFix/>
          </a:blip>
          <a:srcRect b="0" l="0" r="0" t="0"/>
          <a:stretch/>
        </p:blipFill>
        <p:spPr>
          <a:xfrm>
            <a:off x="6126860" y="11956121"/>
            <a:ext cx="36514" cy="127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4" name="Google Shape;754;p2"/>
          <p:cNvPicPr preferRelativeResize="0"/>
          <p:nvPr/>
        </p:nvPicPr>
        <p:blipFill rotWithShape="1">
          <a:blip r:embed="rId710">
            <a:alphaModFix/>
          </a:blip>
          <a:srcRect b="0" l="0" r="0" t="0"/>
          <a:stretch/>
        </p:blipFill>
        <p:spPr>
          <a:xfrm>
            <a:off x="5778607" y="11879421"/>
            <a:ext cx="188512" cy="2707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5" name="Google Shape;755;p2"/>
          <p:cNvPicPr preferRelativeResize="0"/>
          <p:nvPr/>
        </p:nvPicPr>
        <p:blipFill rotWithShape="1">
          <a:blip r:embed="rId711">
            <a:alphaModFix/>
          </a:blip>
          <a:srcRect b="0" l="0" r="0" t="0"/>
          <a:stretch/>
        </p:blipFill>
        <p:spPr>
          <a:xfrm>
            <a:off x="5805908" y="11879814"/>
            <a:ext cx="196521" cy="2719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6" name="Google Shape;756;p2"/>
          <p:cNvPicPr preferRelativeResize="0"/>
          <p:nvPr/>
        </p:nvPicPr>
        <p:blipFill rotWithShape="1">
          <a:blip r:embed="rId712">
            <a:alphaModFix/>
          </a:blip>
          <a:srcRect b="0" l="0" r="0" t="0"/>
          <a:stretch/>
        </p:blipFill>
        <p:spPr>
          <a:xfrm>
            <a:off x="6019520" y="11768310"/>
            <a:ext cx="187412" cy="2725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7" name="Google Shape;757;p2"/>
          <p:cNvPicPr preferRelativeResize="0"/>
          <p:nvPr/>
        </p:nvPicPr>
        <p:blipFill rotWithShape="1">
          <a:blip r:embed="rId713">
            <a:alphaModFix/>
          </a:blip>
          <a:srcRect b="0" l="0" r="0" t="0"/>
          <a:stretch/>
        </p:blipFill>
        <p:spPr>
          <a:xfrm>
            <a:off x="6048889" y="11768689"/>
            <a:ext cx="195283" cy="273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8" name="Google Shape;758;p2"/>
          <p:cNvPicPr preferRelativeResize="0"/>
          <p:nvPr/>
        </p:nvPicPr>
        <p:blipFill rotWithShape="1">
          <a:blip r:embed="rId714">
            <a:alphaModFix/>
          </a:blip>
          <a:srcRect b="0" l="0" r="0" t="0"/>
          <a:stretch/>
        </p:blipFill>
        <p:spPr>
          <a:xfrm>
            <a:off x="5340489" y="10519918"/>
            <a:ext cx="29245" cy="7172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9" name="Google Shape;759;p2"/>
          <p:cNvPicPr preferRelativeResize="0"/>
          <p:nvPr/>
        </p:nvPicPr>
        <p:blipFill rotWithShape="1">
          <a:blip r:embed="rId715">
            <a:alphaModFix/>
          </a:blip>
          <a:srcRect b="0" l="0" r="0" t="0"/>
          <a:stretch/>
        </p:blipFill>
        <p:spPr>
          <a:xfrm>
            <a:off x="3114039" y="6384446"/>
            <a:ext cx="2262677" cy="21015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0" name="Google Shape;760;p2"/>
          <p:cNvPicPr preferRelativeResize="0"/>
          <p:nvPr/>
        </p:nvPicPr>
        <p:blipFill rotWithShape="1">
          <a:blip r:embed="rId716">
            <a:alphaModFix/>
          </a:blip>
          <a:srcRect b="0" l="0" r="0" t="0"/>
          <a:stretch/>
        </p:blipFill>
        <p:spPr>
          <a:xfrm>
            <a:off x="7282849" y="8580098"/>
            <a:ext cx="175558" cy="1450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1" name="Google Shape;761;p2"/>
          <p:cNvPicPr preferRelativeResize="0"/>
          <p:nvPr/>
        </p:nvPicPr>
        <p:blipFill rotWithShape="1">
          <a:blip r:embed="rId717">
            <a:alphaModFix/>
          </a:blip>
          <a:srcRect b="0" l="0" r="0" t="0"/>
          <a:stretch/>
        </p:blipFill>
        <p:spPr>
          <a:xfrm>
            <a:off x="5512906" y="7804614"/>
            <a:ext cx="1955169" cy="20590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2" name="Google Shape;762;p2"/>
          <p:cNvPicPr preferRelativeResize="0"/>
          <p:nvPr/>
        </p:nvPicPr>
        <p:blipFill rotWithShape="1">
          <a:blip r:embed="rId718">
            <a:alphaModFix/>
          </a:blip>
          <a:srcRect b="0" l="0" r="0" t="0"/>
          <a:stretch/>
        </p:blipFill>
        <p:spPr>
          <a:xfrm>
            <a:off x="5542323" y="7926795"/>
            <a:ext cx="1905344" cy="3822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3" name="Google Shape;763;p2"/>
          <p:cNvPicPr preferRelativeResize="0"/>
          <p:nvPr/>
        </p:nvPicPr>
        <p:blipFill rotWithShape="1">
          <a:blip r:embed="rId719">
            <a:alphaModFix/>
          </a:blip>
          <a:srcRect b="0" l="0" r="0" t="0"/>
          <a:stretch/>
        </p:blipFill>
        <p:spPr>
          <a:xfrm>
            <a:off x="5461683" y="7786760"/>
            <a:ext cx="1028829" cy="2722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4" name="Google Shape;764;p2"/>
          <p:cNvPicPr preferRelativeResize="0"/>
          <p:nvPr/>
        </p:nvPicPr>
        <p:blipFill rotWithShape="1">
          <a:blip r:embed="rId720">
            <a:alphaModFix/>
          </a:blip>
          <a:srcRect b="0" l="0" r="0" t="0"/>
          <a:stretch/>
        </p:blipFill>
        <p:spPr>
          <a:xfrm>
            <a:off x="6490511" y="7786801"/>
            <a:ext cx="1028829" cy="2722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5" name="Google Shape;765;p2"/>
          <p:cNvPicPr preferRelativeResize="0"/>
          <p:nvPr/>
        </p:nvPicPr>
        <p:blipFill rotWithShape="1">
          <a:blip r:embed="rId721">
            <a:alphaModFix/>
          </a:blip>
          <a:srcRect b="0" l="0" r="0" t="0"/>
          <a:stretch/>
        </p:blipFill>
        <p:spPr>
          <a:xfrm>
            <a:off x="5461696" y="7670800"/>
            <a:ext cx="2057636" cy="3045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6" name="Google Shape;766;p2"/>
          <p:cNvPicPr preferRelativeResize="0"/>
          <p:nvPr/>
        </p:nvPicPr>
        <p:blipFill rotWithShape="1">
          <a:blip r:embed="rId722">
            <a:alphaModFix/>
          </a:blip>
          <a:srcRect b="0" l="0" r="0" t="0"/>
          <a:stretch/>
        </p:blipFill>
        <p:spPr>
          <a:xfrm>
            <a:off x="5465481" y="7711106"/>
            <a:ext cx="1086581" cy="2434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7" name="Google Shape;767;p2"/>
          <p:cNvPicPr preferRelativeResize="0"/>
          <p:nvPr/>
        </p:nvPicPr>
        <p:blipFill rotWithShape="1">
          <a:blip r:embed="rId723">
            <a:alphaModFix/>
          </a:blip>
          <a:srcRect b="0" l="0" r="0" t="0"/>
          <a:stretch/>
        </p:blipFill>
        <p:spPr>
          <a:xfrm>
            <a:off x="5461696" y="7670800"/>
            <a:ext cx="2057634" cy="3045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8" name="Google Shape;768;p2"/>
          <p:cNvPicPr preferRelativeResize="0"/>
          <p:nvPr/>
        </p:nvPicPr>
        <p:blipFill rotWithShape="1">
          <a:blip r:embed="rId724">
            <a:alphaModFix/>
          </a:blip>
          <a:srcRect b="0" l="0" r="0" t="0"/>
          <a:stretch/>
        </p:blipFill>
        <p:spPr>
          <a:xfrm>
            <a:off x="5996127" y="8005727"/>
            <a:ext cx="238486" cy="1614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9" name="Google Shape;769;p2"/>
          <p:cNvPicPr preferRelativeResize="0"/>
          <p:nvPr/>
        </p:nvPicPr>
        <p:blipFill rotWithShape="1">
          <a:blip r:embed="rId725">
            <a:alphaModFix/>
          </a:blip>
          <a:srcRect b="0" l="0" r="0" t="0"/>
          <a:stretch/>
        </p:blipFill>
        <p:spPr>
          <a:xfrm>
            <a:off x="6086276" y="8057956"/>
            <a:ext cx="60756" cy="714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0" name="Google Shape;770;p2"/>
          <p:cNvPicPr preferRelativeResize="0"/>
          <p:nvPr/>
        </p:nvPicPr>
        <p:blipFill rotWithShape="1">
          <a:blip r:embed="rId726">
            <a:alphaModFix/>
          </a:blip>
          <a:srcRect b="0" l="0" r="0" t="0"/>
          <a:stretch/>
        </p:blipFill>
        <p:spPr>
          <a:xfrm>
            <a:off x="5732924" y="8246247"/>
            <a:ext cx="283126" cy="9043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1" name="Google Shape;771;p2"/>
          <p:cNvPicPr preferRelativeResize="0"/>
          <p:nvPr/>
        </p:nvPicPr>
        <p:blipFill rotWithShape="1">
          <a:blip r:embed="rId727">
            <a:alphaModFix/>
          </a:blip>
          <a:srcRect b="0" l="0" r="0" t="0"/>
          <a:stretch/>
        </p:blipFill>
        <p:spPr>
          <a:xfrm>
            <a:off x="5868805" y="9261029"/>
            <a:ext cx="184077" cy="2631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2" name="Google Shape;772;p2"/>
          <p:cNvPicPr preferRelativeResize="0"/>
          <p:nvPr/>
        </p:nvPicPr>
        <p:blipFill rotWithShape="1">
          <a:blip r:embed="rId728">
            <a:alphaModFix/>
          </a:blip>
          <a:srcRect b="0" l="0" r="0" t="0"/>
          <a:stretch/>
        </p:blipFill>
        <p:spPr>
          <a:xfrm>
            <a:off x="6210696" y="8262153"/>
            <a:ext cx="1108729" cy="5508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3" name="Google Shape;773;p2"/>
          <p:cNvPicPr preferRelativeResize="0"/>
          <p:nvPr/>
        </p:nvPicPr>
        <p:blipFill rotWithShape="1">
          <a:blip r:embed="rId729">
            <a:alphaModFix/>
          </a:blip>
          <a:srcRect b="0" l="0" r="0" t="0"/>
          <a:stretch/>
        </p:blipFill>
        <p:spPr>
          <a:xfrm>
            <a:off x="6089077" y="8084065"/>
            <a:ext cx="1395949" cy="6663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4" name="Google Shape;774;p2"/>
          <p:cNvPicPr preferRelativeResize="0"/>
          <p:nvPr/>
        </p:nvPicPr>
        <p:blipFill rotWithShape="1">
          <a:blip r:embed="rId730">
            <a:alphaModFix/>
          </a:blip>
          <a:srcRect b="0" l="0" r="0" t="0"/>
          <a:stretch/>
        </p:blipFill>
        <p:spPr>
          <a:xfrm>
            <a:off x="1547079" y="9501138"/>
            <a:ext cx="385540" cy="1208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5" name="Google Shape;775;p2"/>
          <p:cNvPicPr preferRelativeResize="0"/>
          <p:nvPr/>
        </p:nvPicPr>
        <p:blipFill rotWithShape="1">
          <a:blip r:embed="rId731">
            <a:alphaModFix/>
          </a:blip>
          <a:srcRect b="0" l="0" r="0" t="0"/>
          <a:stretch/>
        </p:blipFill>
        <p:spPr>
          <a:xfrm>
            <a:off x="1547079" y="9501138"/>
            <a:ext cx="385540" cy="1208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6" name="Google Shape;776;p2"/>
          <p:cNvPicPr preferRelativeResize="0"/>
          <p:nvPr/>
        </p:nvPicPr>
        <p:blipFill rotWithShape="1">
          <a:blip r:embed="rId732">
            <a:alphaModFix/>
          </a:blip>
          <a:srcRect b="0" l="0" r="0" t="0"/>
          <a:stretch/>
        </p:blipFill>
        <p:spPr>
          <a:xfrm>
            <a:off x="1665057" y="9331209"/>
            <a:ext cx="2380455" cy="16801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7" name="Google Shape;777;p2"/>
          <p:cNvPicPr preferRelativeResize="0"/>
          <p:nvPr/>
        </p:nvPicPr>
        <p:blipFill rotWithShape="1">
          <a:blip r:embed="rId733">
            <a:alphaModFix/>
          </a:blip>
          <a:srcRect b="0" l="0" r="0" t="0"/>
          <a:stretch/>
        </p:blipFill>
        <p:spPr>
          <a:xfrm>
            <a:off x="1723109" y="10129870"/>
            <a:ext cx="2237782" cy="3281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8" name="Google Shape;778;p2"/>
          <p:cNvPicPr preferRelativeResize="0"/>
          <p:nvPr/>
        </p:nvPicPr>
        <p:blipFill rotWithShape="1">
          <a:blip r:embed="rId734">
            <a:alphaModFix/>
          </a:blip>
          <a:srcRect b="0" l="0" r="0" t="0"/>
          <a:stretch/>
        </p:blipFill>
        <p:spPr>
          <a:xfrm>
            <a:off x="3799855" y="9501138"/>
            <a:ext cx="385539" cy="1208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9" name="Google Shape;779;p2"/>
          <p:cNvPicPr preferRelativeResize="0"/>
          <p:nvPr/>
        </p:nvPicPr>
        <p:blipFill rotWithShape="1">
          <a:blip r:embed="rId735">
            <a:alphaModFix/>
          </a:blip>
          <a:srcRect b="0" l="0" r="0" t="0"/>
          <a:stretch/>
        </p:blipFill>
        <p:spPr>
          <a:xfrm>
            <a:off x="3799855" y="9505516"/>
            <a:ext cx="385539" cy="1164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0" name="Google Shape;780;p2"/>
          <p:cNvPicPr preferRelativeResize="0"/>
          <p:nvPr/>
        </p:nvPicPr>
        <p:blipFill rotWithShape="1">
          <a:blip r:embed="rId736">
            <a:alphaModFix/>
          </a:blip>
          <a:srcRect b="0" l="0" r="0" t="0"/>
          <a:stretch/>
        </p:blipFill>
        <p:spPr>
          <a:xfrm>
            <a:off x="2132928" y="9331181"/>
            <a:ext cx="1912625" cy="16801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1" name="Google Shape;781;p2"/>
          <p:cNvPicPr preferRelativeResize="0"/>
          <p:nvPr/>
        </p:nvPicPr>
        <p:blipFill rotWithShape="1">
          <a:blip r:embed="rId737">
            <a:alphaModFix/>
          </a:blip>
          <a:srcRect b="0" l="0" r="0" t="0"/>
          <a:stretch/>
        </p:blipFill>
        <p:spPr>
          <a:xfrm>
            <a:off x="1665057" y="9200110"/>
            <a:ext cx="2380455" cy="2621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2" name="Google Shape;782;p2"/>
          <p:cNvPicPr preferRelativeResize="0"/>
          <p:nvPr/>
        </p:nvPicPr>
        <p:blipFill rotWithShape="1">
          <a:blip r:embed="rId738">
            <a:alphaModFix/>
          </a:blip>
          <a:srcRect b="0" l="0" r="0" t="0"/>
          <a:stretch/>
        </p:blipFill>
        <p:spPr>
          <a:xfrm>
            <a:off x="1739849" y="9139761"/>
            <a:ext cx="2230868" cy="2855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3" name="Google Shape;783;p2"/>
          <p:cNvPicPr preferRelativeResize="0"/>
          <p:nvPr/>
        </p:nvPicPr>
        <p:blipFill rotWithShape="1">
          <a:blip r:embed="rId739">
            <a:alphaModFix/>
          </a:blip>
          <a:srcRect b="0" l="0" r="0" t="0"/>
          <a:stretch/>
        </p:blipFill>
        <p:spPr>
          <a:xfrm>
            <a:off x="2011410" y="9151302"/>
            <a:ext cx="1959308" cy="2740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4" name="Google Shape;784;p2"/>
          <p:cNvPicPr preferRelativeResize="0"/>
          <p:nvPr/>
        </p:nvPicPr>
        <p:blipFill rotWithShape="1">
          <a:blip r:embed="rId740">
            <a:alphaModFix/>
          </a:blip>
          <a:srcRect b="0" l="0" r="0" t="0"/>
          <a:stretch/>
        </p:blipFill>
        <p:spPr>
          <a:xfrm>
            <a:off x="1855989" y="9558372"/>
            <a:ext cx="310789" cy="7669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5" name="Google Shape;785;p2"/>
          <p:cNvPicPr preferRelativeResize="0"/>
          <p:nvPr/>
        </p:nvPicPr>
        <p:blipFill rotWithShape="1">
          <a:blip r:embed="rId741">
            <a:alphaModFix/>
          </a:blip>
          <a:srcRect b="0" l="0" r="0" t="0"/>
          <a:stretch/>
        </p:blipFill>
        <p:spPr>
          <a:xfrm>
            <a:off x="2031994" y="10483475"/>
            <a:ext cx="188389" cy="3121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6" name="Google Shape;786;p2"/>
          <p:cNvPicPr preferRelativeResize="0"/>
          <p:nvPr/>
        </p:nvPicPr>
        <p:blipFill rotWithShape="1">
          <a:blip r:embed="rId742">
            <a:alphaModFix/>
          </a:blip>
          <a:srcRect b="0" l="0" r="0" t="0"/>
          <a:stretch/>
        </p:blipFill>
        <p:spPr>
          <a:xfrm>
            <a:off x="2704325" y="9047463"/>
            <a:ext cx="218506" cy="178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7" name="Google Shape;787;p2"/>
          <p:cNvPicPr preferRelativeResize="0"/>
          <p:nvPr/>
        </p:nvPicPr>
        <p:blipFill rotWithShape="1">
          <a:blip r:embed="rId743">
            <a:alphaModFix/>
          </a:blip>
          <a:srcRect b="0" l="0" r="0" t="0"/>
          <a:stretch/>
        </p:blipFill>
        <p:spPr>
          <a:xfrm>
            <a:off x="2722814" y="9031999"/>
            <a:ext cx="200016" cy="1784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8" name="Google Shape;788;p2"/>
          <p:cNvPicPr preferRelativeResize="0"/>
          <p:nvPr/>
        </p:nvPicPr>
        <p:blipFill rotWithShape="1">
          <a:blip r:embed="rId744">
            <a:alphaModFix/>
          </a:blip>
          <a:srcRect b="0" l="0" r="0" t="0"/>
          <a:stretch/>
        </p:blipFill>
        <p:spPr>
          <a:xfrm>
            <a:off x="2704325" y="9054626"/>
            <a:ext cx="204638" cy="90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9" name="Google Shape;789;p2"/>
          <p:cNvPicPr preferRelativeResize="0"/>
          <p:nvPr/>
        </p:nvPicPr>
        <p:blipFill rotWithShape="1">
          <a:blip r:embed="rId745">
            <a:alphaModFix/>
          </a:blip>
          <a:srcRect b="0" l="0" r="0" t="0"/>
          <a:stretch/>
        </p:blipFill>
        <p:spPr>
          <a:xfrm>
            <a:off x="2598175" y="8978900"/>
            <a:ext cx="430766" cy="1134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0" name="Google Shape;790;p2"/>
          <p:cNvPicPr preferRelativeResize="0"/>
          <p:nvPr/>
        </p:nvPicPr>
        <p:blipFill rotWithShape="1">
          <a:blip r:embed="rId746">
            <a:alphaModFix/>
          </a:blip>
          <a:srcRect b="0" l="0" r="0" t="0"/>
          <a:stretch/>
        </p:blipFill>
        <p:spPr>
          <a:xfrm>
            <a:off x="2650172" y="8990834"/>
            <a:ext cx="189747" cy="579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1" name="Google Shape;791;p2"/>
          <p:cNvPicPr preferRelativeResize="0"/>
          <p:nvPr/>
        </p:nvPicPr>
        <p:blipFill rotWithShape="1">
          <a:blip r:embed="rId747">
            <a:alphaModFix/>
          </a:blip>
          <a:srcRect b="0" l="0" r="0" t="0"/>
          <a:stretch/>
        </p:blipFill>
        <p:spPr>
          <a:xfrm>
            <a:off x="1937242" y="9174885"/>
            <a:ext cx="553964" cy="1451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2" name="Google Shape;792;p2"/>
          <p:cNvPicPr preferRelativeResize="0"/>
          <p:nvPr/>
        </p:nvPicPr>
        <p:blipFill rotWithShape="1">
          <a:blip r:embed="rId748">
            <a:alphaModFix/>
          </a:blip>
          <a:srcRect b="0" l="0" r="0" t="0"/>
          <a:stretch/>
        </p:blipFill>
        <p:spPr>
          <a:xfrm>
            <a:off x="2542812" y="9162095"/>
            <a:ext cx="105731" cy="342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3" name="Google Shape;793;p2"/>
          <p:cNvPicPr preferRelativeResize="0"/>
          <p:nvPr/>
        </p:nvPicPr>
        <p:blipFill rotWithShape="1">
          <a:blip r:embed="rId749">
            <a:alphaModFix/>
          </a:blip>
          <a:srcRect b="0" l="0" r="0" t="0"/>
          <a:stretch/>
        </p:blipFill>
        <p:spPr>
          <a:xfrm>
            <a:off x="4182645" y="9529449"/>
            <a:ext cx="72387" cy="924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4" name="Google Shape;794;p2"/>
          <p:cNvPicPr preferRelativeResize="0"/>
          <p:nvPr/>
        </p:nvPicPr>
        <p:blipFill rotWithShape="1">
          <a:blip r:embed="rId750">
            <a:alphaModFix/>
          </a:blip>
          <a:srcRect b="0" l="0" r="0" t="0"/>
          <a:stretch/>
        </p:blipFill>
        <p:spPr>
          <a:xfrm>
            <a:off x="1486086" y="9520518"/>
            <a:ext cx="69073" cy="75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800" name="Google Shape;80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1" name="Google Shape;801;p3"/>
          <p:cNvSpPr/>
          <p:nvPr/>
        </p:nvSpPr>
        <p:spPr>
          <a:xfrm>
            <a:off x="5880835" y="1587500"/>
            <a:ext cx="12625378" cy="1308100"/>
          </a:xfrm>
          <a:prstGeom prst="roundRect">
            <a:avLst>
              <a:gd fmla="val 7689" name="adj"/>
            </a:avLst>
          </a:prstGeom>
          <a:solidFill>
            <a:srgbClr val="FFCA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2" name="Google Shape;802;p3"/>
          <p:cNvSpPr/>
          <p:nvPr/>
        </p:nvSpPr>
        <p:spPr>
          <a:xfrm>
            <a:off x="6084060" y="1879600"/>
            <a:ext cx="12218927" cy="9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800"/>
              <a:buFont typeface="Rubik"/>
              <a:buNone/>
            </a:pPr>
            <a:r>
              <a:rPr b="0" i="0" lang="en-US" sz="48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Об’єкти поділяють на природні та штучні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3" name="Google Shape;803;p3"/>
          <p:cNvSpPr/>
          <p:nvPr/>
        </p:nvSpPr>
        <p:spPr>
          <a:xfrm>
            <a:off x="6528616" y="3683000"/>
            <a:ext cx="11329816" cy="1143000"/>
          </a:xfrm>
          <a:prstGeom prst="roundRect">
            <a:avLst>
              <a:gd fmla="val 8800" name="adj"/>
            </a:avLst>
          </a:prstGeom>
          <a:noFill/>
          <a:ln cap="flat" cmpd="sng" w="38100">
            <a:solidFill>
              <a:srgbClr val="FFCA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4" name="Google Shape;804;p3"/>
          <p:cNvSpPr/>
          <p:nvPr/>
        </p:nvSpPr>
        <p:spPr>
          <a:xfrm>
            <a:off x="6617527" y="3886200"/>
            <a:ext cx="11164695" cy="9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800"/>
              <a:buFont typeface="Rubik"/>
              <a:buNone/>
            </a:pPr>
            <a:r>
              <a:rPr b="0" i="0" lang="en-US" sz="48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Природні об’єкти створені природою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805" name="Google Shape;80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74340" y="7639137"/>
            <a:ext cx="2420755" cy="2464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6" name="Google Shape;80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469745" y="8396598"/>
            <a:ext cx="1504084" cy="13364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7" name="Google Shape;807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357965" y="8117374"/>
            <a:ext cx="1530318" cy="14968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8" name="Google Shape;808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352528" y="8116680"/>
            <a:ext cx="1626740" cy="16176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9" name="Google Shape;809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0155224" y="7702042"/>
            <a:ext cx="2298105" cy="2318413"/>
          </a:xfrm>
          <a:prstGeom prst="rect">
            <a:avLst/>
          </a:prstGeom>
          <a:noFill/>
          <a:ln>
            <a:noFill/>
          </a:ln>
        </p:spPr>
      </p:pic>
      <p:sp>
        <p:nvSpPr>
          <p:cNvPr id="810" name="Google Shape;810;p3"/>
          <p:cNvSpPr/>
          <p:nvPr/>
        </p:nvSpPr>
        <p:spPr>
          <a:xfrm>
            <a:off x="18010851" y="5867400"/>
            <a:ext cx="4204225" cy="1244600"/>
          </a:xfrm>
          <a:prstGeom prst="roundRect">
            <a:avLst>
              <a:gd fmla="val 8082" name="adj"/>
            </a:avLst>
          </a:prstGeom>
          <a:noFill/>
          <a:ln cap="flat" cmpd="sng" w="38100">
            <a:solidFill>
              <a:srgbClr val="007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1" name="Google Shape;811;p3"/>
          <p:cNvSpPr/>
          <p:nvPr/>
        </p:nvSpPr>
        <p:spPr>
          <a:xfrm>
            <a:off x="12726991" y="5867400"/>
            <a:ext cx="4204225" cy="1244600"/>
          </a:xfrm>
          <a:prstGeom prst="roundRect">
            <a:avLst>
              <a:gd fmla="val 8082" name="adj"/>
            </a:avLst>
          </a:prstGeom>
          <a:noFill/>
          <a:ln cap="flat" cmpd="sng" w="38100">
            <a:solidFill>
              <a:srgbClr val="007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2" name="Google Shape;812;p3"/>
          <p:cNvSpPr/>
          <p:nvPr/>
        </p:nvSpPr>
        <p:spPr>
          <a:xfrm>
            <a:off x="2044956" y="5867400"/>
            <a:ext cx="2210076" cy="1244600"/>
          </a:xfrm>
          <a:prstGeom prst="roundRect">
            <a:avLst>
              <a:gd fmla="val 8082" name="adj"/>
            </a:avLst>
          </a:prstGeom>
          <a:noFill/>
          <a:ln cap="flat" cmpd="sng" w="38100">
            <a:solidFill>
              <a:srgbClr val="007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3" name="Google Shape;813;p3"/>
          <p:cNvSpPr/>
          <p:nvPr/>
        </p:nvSpPr>
        <p:spPr>
          <a:xfrm>
            <a:off x="5918940" y="5867400"/>
            <a:ext cx="5868133" cy="1244600"/>
          </a:xfrm>
          <a:prstGeom prst="roundRect">
            <a:avLst>
              <a:gd fmla="val 8082" name="adj"/>
            </a:avLst>
          </a:prstGeom>
          <a:noFill/>
          <a:ln cap="flat" cmpd="sng" w="38100">
            <a:solidFill>
              <a:srgbClr val="007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4" name="Google Shape;814;p3"/>
          <p:cNvSpPr/>
          <p:nvPr/>
        </p:nvSpPr>
        <p:spPr>
          <a:xfrm>
            <a:off x="18315689" y="6134100"/>
            <a:ext cx="3607251" cy="9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800"/>
              <a:buFont typeface="Rubik"/>
              <a:buNone/>
            </a:pPr>
            <a:r>
              <a:rPr b="0" i="0" lang="en-US" sz="48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сонце і зорі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Google Shape;815;p3"/>
          <p:cNvSpPr/>
          <p:nvPr/>
        </p:nvSpPr>
        <p:spPr>
          <a:xfrm>
            <a:off x="13095337" y="6134100"/>
            <a:ext cx="3454832" cy="9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800"/>
              <a:buFont typeface="Rubik"/>
              <a:buNone/>
            </a:pPr>
            <a:r>
              <a:rPr b="0" i="0" lang="en-US" sz="48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моря і гори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3"/>
          <p:cNvSpPr/>
          <p:nvPr/>
        </p:nvSpPr>
        <p:spPr>
          <a:xfrm>
            <a:off x="2260883" y="6134100"/>
            <a:ext cx="1790924" cy="9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800"/>
              <a:buFont typeface="Rubik"/>
              <a:buNone/>
            </a:pPr>
            <a:r>
              <a:rPr b="0" i="0" lang="en-US" sz="48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люди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3"/>
          <p:cNvSpPr/>
          <p:nvPr/>
        </p:nvSpPr>
        <p:spPr>
          <a:xfrm>
            <a:off x="6020552" y="6134100"/>
            <a:ext cx="5639505" cy="9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800"/>
              <a:buFont typeface="Rubik"/>
              <a:buNone/>
            </a:pPr>
            <a:r>
              <a:rPr b="0" i="0" lang="en-US" sz="48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рослини і тварини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818" name="Google Shape;818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2638080" y="7467600"/>
            <a:ext cx="4402116" cy="281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9" name="Google Shape;819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4211553" y="7688582"/>
            <a:ext cx="2421166" cy="2234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0" name="Google Shape;820;p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3118150" y="8109719"/>
            <a:ext cx="846647" cy="783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1" name="Google Shape;821;p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2638080" y="7467600"/>
            <a:ext cx="4402116" cy="281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2" name="Google Shape;822;p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5817222" y="8593565"/>
            <a:ext cx="154217" cy="1770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3" name="Google Shape;823;p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6305380" y="8950170"/>
            <a:ext cx="195204" cy="2823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4" name="Google Shape;824;p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6552333" y="8482856"/>
            <a:ext cx="194614" cy="2230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5" name="Google Shape;825;p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6271617" y="8561431"/>
            <a:ext cx="213191" cy="1519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6" name="Google Shape;826;p3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2840508" y="8341782"/>
            <a:ext cx="396453" cy="442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7" name="Google Shape;827;p3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2906854" y="8441141"/>
            <a:ext cx="1246858" cy="7524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8" name="Google Shape;828;p3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3514468" y="8051400"/>
            <a:ext cx="2081176" cy="115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9" name="Google Shape;829;p3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3517972" y="8055394"/>
            <a:ext cx="2073232" cy="11448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0" name="Google Shape;830;p3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3659952" y="8735826"/>
            <a:ext cx="291921" cy="2376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1" name="Google Shape;831;p3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3968386" y="8665508"/>
            <a:ext cx="39807" cy="359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2" name="Google Shape;832;p3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4152090" y="8402520"/>
            <a:ext cx="124140" cy="207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3" name="Google Shape;833;p3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4116706" y="8766342"/>
            <a:ext cx="45852" cy="160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4" name="Google Shape;834;p3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4131892" y="9026677"/>
            <a:ext cx="86544" cy="1639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5" name="Google Shape;835;p3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4530556" y="8565412"/>
            <a:ext cx="50276" cy="144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6" name="Google Shape;836;p3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4304105" y="8745848"/>
            <a:ext cx="15323" cy="1070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7" name="Google Shape;837;p3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4433765" y="8324534"/>
            <a:ext cx="23811" cy="865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8" name="Google Shape;838;p3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4397422" y="8212792"/>
            <a:ext cx="29634" cy="495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9" name="Google Shape;839;p3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4974330" y="8500458"/>
            <a:ext cx="313766" cy="6325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0" name="Google Shape;840;p3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3719519" y="8918470"/>
            <a:ext cx="189826" cy="1882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1" name="Google Shape;841;p3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4162302" y="8071371"/>
            <a:ext cx="440449" cy="10076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2" name="Google Shape;842;p3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4619378" y="8880925"/>
            <a:ext cx="131393" cy="2748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3" name="Google Shape;843;p3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14537781" y="8303847"/>
            <a:ext cx="135539" cy="3860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4" name="Google Shape;844;p3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14609366" y="8168959"/>
            <a:ext cx="55979" cy="2120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5" name="Google Shape;845;p3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4716714" y="8518761"/>
            <a:ext cx="112748" cy="1752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6" name="Google Shape;846;p3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4819145" y="8867273"/>
            <a:ext cx="314053" cy="3251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7" name="Google Shape;847;p3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4274600" y="8944130"/>
            <a:ext cx="95114" cy="2363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8" name="Google Shape;848;p3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4412004" y="8773170"/>
            <a:ext cx="153694" cy="4026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9" name="Google Shape;849;p3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3626779" y="8055307"/>
            <a:ext cx="1962656" cy="11442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0" name="Google Shape;850;p3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4762619" y="8961816"/>
            <a:ext cx="140506" cy="2342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1" name="Google Shape;851;p3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14538106" y="8920097"/>
            <a:ext cx="125437" cy="275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2" name="Google Shape;852;p3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4428531" y="8611257"/>
            <a:ext cx="27718" cy="810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3" name="Google Shape;853;p3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14569555" y="8153381"/>
            <a:ext cx="13398" cy="828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4" name="Google Shape;854;p3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14751709" y="8693662"/>
            <a:ext cx="59416" cy="800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5" name="Google Shape;855;p3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4620344" y="8596074"/>
            <a:ext cx="233537" cy="3213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6" name="Google Shape;856;p3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14287731" y="8076431"/>
            <a:ext cx="260518" cy="5371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7" name="Google Shape;857;p3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14602875" y="8065963"/>
            <a:ext cx="259262" cy="5707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8" name="Google Shape;858;p3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14384153" y="8624968"/>
            <a:ext cx="194909" cy="562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9" name="Google Shape;859;p3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14545742" y="8719021"/>
            <a:ext cx="219383" cy="4786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0" name="Google Shape;860;p3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14085302" y="8976705"/>
            <a:ext cx="144486" cy="2112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1" name="Google Shape;861;p3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14236002" y="8768993"/>
            <a:ext cx="29319" cy="140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2" name="Google Shape;862;p3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14493398" y="8750715"/>
            <a:ext cx="46446" cy="1034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3" name="Google Shape;863;p3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14944554" y="8886927"/>
            <a:ext cx="305043" cy="3106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4" name="Google Shape;864;p3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15249449" y="8904176"/>
            <a:ext cx="262582" cy="2958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5" name="Google Shape;865;p3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14982297" y="8495097"/>
            <a:ext cx="608317" cy="7050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6" name="Google Shape;866;p3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14194847" y="8565412"/>
            <a:ext cx="75045" cy="902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7" name="Google Shape;867;p3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14304391" y="8979210"/>
            <a:ext cx="68115" cy="211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8" name="Google Shape;868;p3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14694357" y="8466643"/>
            <a:ext cx="205525" cy="3620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9" name="Google Shape;869;p3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13864150" y="8709881"/>
            <a:ext cx="143159" cy="3532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0" name="Google Shape;870;p3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15978527" y="8882788"/>
            <a:ext cx="141110" cy="2407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1" name="Google Shape;871;p3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14785471" y="8405537"/>
            <a:ext cx="1617068" cy="8004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2" name="Google Shape;872;p3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14789452" y="8408284"/>
            <a:ext cx="1609549" cy="7947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3" name="Google Shape;873;p3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15119086" y="8813518"/>
            <a:ext cx="10351" cy="487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4" name="Google Shape;874;p3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15320719" y="8487429"/>
            <a:ext cx="47552" cy="1546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5" name="Google Shape;875;p3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15287783" y="8851550"/>
            <a:ext cx="38333" cy="1000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6" name="Google Shape;876;p3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15701043" y="8878971"/>
            <a:ext cx="36619" cy="658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7" name="Google Shape;877;p3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15584422" y="9037442"/>
            <a:ext cx="37596" cy="62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8" name="Google Shape;878;p3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15213922" y="8960048"/>
            <a:ext cx="34200" cy="226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9" name="Google Shape;879;p3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15054973" y="8618045"/>
            <a:ext cx="32766" cy="1232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0" name="Google Shape;880;p3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14855060" y="8881917"/>
            <a:ext cx="129743" cy="2298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1" name="Google Shape;881;p3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15203892" y="8523300"/>
            <a:ext cx="124004" cy="4867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2" name="Google Shape;882;p3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14789452" y="8408727"/>
            <a:ext cx="1609696" cy="7948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3" name="Google Shape;883;p3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15483871" y="8419027"/>
            <a:ext cx="25506" cy="195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4" name="Google Shape;884;p3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15698389" y="8498483"/>
            <a:ext cx="681887" cy="7043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5" name="Google Shape;885;p3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15080056" y="8435392"/>
            <a:ext cx="961562" cy="760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6" name="Google Shape;886;p3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15009130" y="8926730"/>
            <a:ext cx="75201" cy="2576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7" name="Google Shape;887;p3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15461472" y="8883321"/>
            <a:ext cx="318066" cy="2665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8" name="Google Shape;888;p3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13333950" y="8578456"/>
            <a:ext cx="791012" cy="634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9" name="Google Shape;889;p3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13338544" y="8584279"/>
            <a:ext cx="777720" cy="6247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0" name="Google Shape;890;p3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13338986" y="8835210"/>
            <a:ext cx="367766" cy="3394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1" name="Google Shape;891;p3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13765516" y="8661971"/>
            <a:ext cx="6340" cy="237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2" name="Google Shape;892;p3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13645061" y="8584279"/>
            <a:ext cx="471792" cy="6251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3" name="Google Shape;893;p3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13645061" y="8584279"/>
            <a:ext cx="471792" cy="6255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4" name="Google Shape;894;p3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13782471" y="8605121"/>
            <a:ext cx="41362" cy="3806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5" name="Google Shape;895;p3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16891274" y="8909186"/>
            <a:ext cx="7531" cy="358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6" name="Google Shape;896;p3"/>
          <p:cNvPicPr preferRelativeResize="0"/>
          <p:nvPr/>
        </p:nvPicPr>
        <p:blipFill rotWithShape="1">
          <a:blip r:embed="rId87">
            <a:alphaModFix/>
          </a:blip>
          <a:srcRect b="0" l="0" r="0" t="0"/>
          <a:stretch/>
        </p:blipFill>
        <p:spPr>
          <a:xfrm>
            <a:off x="16960673" y="9016064"/>
            <a:ext cx="25120" cy="1659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7" name="Google Shape;897;p3"/>
          <p:cNvPicPr preferRelativeResize="0"/>
          <p:nvPr/>
        </p:nvPicPr>
        <p:blipFill rotWithShape="1">
          <a:blip r:embed="rId88">
            <a:alphaModFix/>
          </a:blip>
          <a:srcRect b="0" l="0" r="0" t="0"/>
          <a:stretch/>
        </p:blipFill>
        <p:spPr>
          <a:xfrm>
            <a:off x="16844239" y="8766048"/>
            <a:ext cx="24016" cy="902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8" name="Google Shape;898;p3"/>
          <p:cNvPicPr preferRelativeResize="0"/>
          <p:nvPr/>
        </p:nvPicPr>
        <p:blipFill rotWithShape="1">
          <a:blip r:embed="rId89">
            <a:alphaModFix/>
          </a:blip>
          <a:srcRect b="0" l="0" r="0" t="0"/>
          <a:stretch/>
        </p:blipFill>
        <p:spPr>
          <a:xfrm>
            <a:off x="16697557" y="8959310"/>
            <a:ext cx="94801" cy="1682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9" name="Google Shape;899;p3"/>
          <p:cNvPicPr preferRelativeResize="0"/>
          <p:nvPr/>
        </p:nvPicPr>
        <p:blipFill rotWithShape="1">
          <a:blip r:embed="rId90">
            <a:alphaModFix/>
          </a:blip>
          <a:srcRect b="0" l="0" r="0" t="0"/>
          <a:stretch/>
        </p:blipFill>
        <p:spPr>
          <a:xfrm>
            <a:off x="16810639" y="8992037"/>
            <a:ext cx="55005" cy="1885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0" name="Google Shape;900;p3"/>
          <p:cNvPicPr preferRelativeResize="0"/>
          <p:nvPr/>
        </p:nvPicPr>
        <p:blipFill rotWithShape="1">
          <a:blip r:embed="rId91">
            <a:alphaModFix/>
          </a:blip>
          <a:srcRect b="0" l="0" r="0" t="0"/>
          <a:stretch/>
        </p:blipFill>
        <p:spPr>
          <a:xfrm>
            <a:off x="16551262" y="9041113"/>
            <a:ext cx="451190" cy="1935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1" name="Google Shape;901;p3"/>
          <p:cNvPicPr preferRelativeResize="0"/>
          <p:nvPr/>
        </p:nvPicPr>
        <p:blipFill rotWithShape="1">
          <a:blip r:embed="rId92">
            <a:alphaModFix/>
          </a:blip>
          <a:srcRect b="0" l="0" r="0" t="0"/>
          <a:stretch/>
        </p:blipFill>
        <p:spPr>
          <a:xfrm>
            <a:off x="16553758" y="9043879"/>
            <a:ext cx="446188" cy="1886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2" name="Google Shape;902;p3"/>
          <p:cNvPicPr preferRelativeResize="0"/>
          <p:nvPr/>
        </p:nvPicPr>
        <p:blipFill rotWithShape="1">
          <a:blip r:embed="rId93">
            <a:alphaModFix/>
          </a:blip>
          <a:srcRect b="0" l="0" r="0" t="0"/>
          <a:stretch/>
        </p:blipFill>
        <p:spPr>
          <a:xfrm>
            <a:off x="16554016" y="9051444"/>
            <a:ext cx="159169" cy="1767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3" name="Google Shape;903;p3"/>
          <p:cNvPicPr preferRelativeResize="0"/>
          <p:nvPr/>
        </p:nvPicPr>
        <p:blipFill rotWithShape="1">
          <a:blip r:embed="rId94">
            <a:alphaModFix/>
          </a:blip>
          <a:srcRect b="0" l="0" r="0" t="0"/>
          <a:stretch/>
        </p:blipFill>
        <p:spPr>
          <a:xfrm>
            <a:off x="16646249" y="9148003"/>
            <a:ext cx="61481" cy="815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4" name="Google Shape;904;p3"/>
          <p:cNvPicPr preferRelativeResize="0"/>
          <p:nvPr/>
        </p:nvPicPr>
        <p:blipFill rotWithShape="1">
          <a:blip r:embed="rId95">
            <a:alphaModFix/>
          </a:blip>
          <a:srcRect b="0" l="0" r="0" t="0"/>
          <a:stretch/>
        </p:blipFill>
        <p:spPr>
          <a:xfrm>
            <a:off x="16733774" y="9055422"/>
            <a:ext cx="25263" cy="426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5" name="Google Shape;905;p3"/>
          <p:cNvPicPr preferRelativeResize="0"/>
          <p:nvPr/>
        </p:nvPicPr>
        <p:blipFill rotWithShape="1">
          <a:blip r:embed="rId96">
            <a:alphaModFix/>
          </a:blip>
          <a:srcRect b="0" l="0" r="0" t="0"/>
          <a:stretch/>
        </p:blipFill>
        <p:spPr>
          <a:xfrm>
            <a:off x="16647694" y="9052440"/>
            <a:ext cx="86450" cy="1676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6" name="Google Shape;906;p3"/>
          <p:cNvPicPr preferRelativeResize="0"/>
          <p:nvPr/>
        </p:nvPicPr>
        <p:blipFill rotWithShape="1">
          <a:blip r:embed="rId97">
            <a:alphaModFix/>
          </a:blip>
          <a:srcRect b="0" l="0" r="0" t="0"/>
          <a:stretch/>
        </p:blipFill>
        <p:spPr>
          <a:xfrm>
            <a:off x="16817569" y="9065766"/>
            <a:ext cx="88489" cy="1586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7" name="Google Shape;907;p3"/>
          <p:cNvPicPr preferRelativeResize="0"/>
          <p:nvPr/>
        </p:nvPicPr>
        <p:blipFill rotWithShape="1">
          <a:blip r:embed="rId98">
            <a:alphaModFix/>
          </a:blip>
          <a:srcRect b="0" l="0" r="0" t="0"/>
          <a:stretch/>
        </p:blipFill>
        <p:spPr>
          <a:xfrm>
            <a:off x="16621185" y="9043572"/>
            <a:ext cx="378761" cy="1886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8" name="Google Shape;908;p3"/>
          <p:cNvPicPr preferRelativeResize="0"/>
          <p:nvPr/>
        </p:nvPicPr>
        <p:blipFill rotWithShape="1">
          <a:blip r:embed="rId99">
            <a:alphaModFix/>
          </a:blip>
          <a:srcRect b="0" l="0" r="0" t="0"/>
          <a:stretch/>
        </p:blipFill>
        <p:spPr>
          <a:xfrm>
            <a:off x="16702275" y="9102449"/>
            <a:ext cx="70916" cy="129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9" name="Google Shape;909;p3"/>
          <p:cNvPicPr preferRelativeResize="0"/>
          <p:nvPr/>
        </p:nvPicPr>
        <p:blipFill rotWithShape="1">
          <a:blip r:embed="rId100">
            <a:alphaModFix/>
          </a:blip>
          <a:srcRect b="0" l="0" r="0" t="0"/>
          <a:stretch/>
        </p:blipFill>
        <p:spPr>
          <a:xfrm>
            <a:off x="16826562" y="9108201"/>
            <a:ext cx="89346" cy="1237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0" name="Google Shape;910;p3"/>
          <p:cNvPicPr preferRelativeResize="0"/>
          <p:nvPr/>
        </p:nvPicPr>
        <p:blipFill rotWithShape="1">
          <a:blip r:embed="rId101">
            <a:alphaModFix/>
          </a:blip>
          <a:srcRect b="0" l="0" r="0" t="0"/>
          <a:stretch/>
        </p:blipFill>
        <p:spPr>
          <a:xfrm>
            <a:off x="16874921" y="9090214"/>
            <a:ext cx="125172" cy="1382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1" name="Google Shape;911;p3"/>
          <p:cNvPicPr preferRelativeResize="0"/>
          <p:nvPr/>
        </p:nvPicPr>
        <p:blipFill rotWithShape="1">
          <a:blip r:embed="rId102">
            <a:alphaModFix/>
          </a:blip>
          <a:srcRect b="0" l="0" r="0" t="0"/>
          <a:stretch/>
        </p:blipFill>
        <p:spPr>
          <a:xfrm>
            <a:off x="16740608" y="9128838"/>
            <a:ext cx="35532" cy="62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2" name="Google Shape;912;p3"/>
          <p:cNvPicPr preferRelativeResize="0"/>
          <p:nvPr/>
        </p:nvPicPr>
        <p:blipFill rotWithShape="1">
          <a:blip r:embed="rId103">
            <a:alphaModFix/>
          </a:blip>
          <a:srcRect b="0" l="0" r="0" t="0"/>
          <a:stretch/>
        </p:blipFill>
        <p:spPr>
          <a:xfrm>
            <a:off x="16802946" y="9137092"/>
            <a:ext cx="69027" cy="947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3" name="Google Shape;913;p3"/>
          <p:cNvPicPr preferRelativeResize="0"/>
          <p:nvPr/>
        </p:nvPicPr>
        <p:blipFill rotWithShape="1">
          <a:blip r:embed="rId104">
            <a:alphaModFix/>
          </a:blip>
          <a:srcRect b="0" l="0" r="0" t="0"/>
          <a:stretch/>
        </p:blipFill>
        <p:spPr>
          <a:xfrm>
            <a:off x="16840127" y="9106576"/>
            <a:ext cx="124435" cy="1248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4" name="Google Shape;914;p3"/>
          <p:cNvPicPr preferRelativeResize="0"/>
          <p:nvPr/>
        </p:nvPicPr>
        <p:blipFill rotWithShape="1">
          <a:blip r:embed="rId105">
            <a:alphaModFix/>
          </a:blip>
          <a:srcRect b="0" l="0" r="0" t="0"/>
          <a:stretch/>
        </p:blipFill>
        <p:spPr>
          <a:xfrm>
            <a:off x="13011702" y="8731808"/>
            <a:ext cx="267110" cy="537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5" name="Google Shape;915;p3"/>
          <p:cNvPicPr preferRelativeResize="0"/>
          <p:nvPr/>
        </p:nvPicPr>
        <p:blipFill rotWithShape="1">
          <a:blip r:embed="rId106">
            <a:alphaModFix/>
          </a:blip>
          <a:srcRect b="0" l="0" r="0" t="0"/>
          <a:stretch/>
        </p:blipFill>
        <p:spPr>
          <a:xfrm>
            <a:off x="12710428" y="9055503"/>
            <a:ext cx="111467" cy="233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6" name="Google Shape;916;p3"/>
          <p:cNvPicPr preferRelativeResize="0"/>
          <p:nvPr/>
        </p:nvPicPr>
        <p:blipFill rotWithShape="1">
          <a:blip r:embed="rId107">
            <a:alphaModFix/>
          </a:blip>
          <a:srcRect b="0" l="0" r="0" t="0"/>
          <a:stretch/>
        </p:blipFill>
        <p:spPr>
          <a:xfrm>
            <a:off x="12641028" y="8564879"/>
            <a:ext cx="115052" cy="328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7" name="Google Shape;917;p3"/>
          <p:cNvPicPr preferRelativeResize="0"/>
          <p:nvPr/>
        </p:nvPicPr>
        <p:blipFill rotWithShape="1">
          <a:blip r:embed="rId108">
            <a:alphaModFix/>
          </a:blip>
          <a:srcRect b="0" l="0" r="0" t="0"/>
          <a:stretch/>
        </p:blipFill>
        <p:spPr>
          <a:xfrm>
            <a:off x="12793122" y="8747609"/>
            <a:ext cx="95923" cy="1490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8" name="Google Shape;918;p3"/>
          <p:cNvPicPr preferRelativeResize="0"/>
          <p:nvPr/>
        </p:nvPicPr>
        <p:blipFill rotWithShape="1">
          <a:blip r:embed="rId109">
            <a:alphaModFix/>
          </a:blip>
          <a:srcRect b="0" l="0" r="0" t="0"/>
          <a:stretch/>
        </p:blipFill>
        <p:spPr>
          <a:xfrm>
            <a:off x="12880263" y="9044316"/>
            <a:ext cx="267518" cy="2764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9" name="Google Shape;919;p3"/>
          <p:cNvPicPr preferRelativeResize="0"/>
          <p:nvPr/>
        </p:nvPicPr>
        <p:blipFill rotWithShape="1">
          <a:blip r:embed="rId110">
            <a:alphaModFix/>
          </a:blip>
          <a:srcRect b="0" l="0" r="0" t="0"/>
          <a:stretch/>
        </p:blipFill>
        <p:spPr>
          <a:xfrm>
            <a:off x="12832252" y="9124562"/>
            <a:ext cx="119422" cy="1991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0" name="Google Shape;920;p3"/>
          <p:cNvPicPr preferRelativeResize="0"/>
          <p:nvPr/>
        </p:nvPicPr>
        <p:blipFill rotWithShape="1">
          <a:blip r:embed="rId111">
            <a:alphaModFix/>
          </a:blip>
          <a:srcRect b="0" l="0" r="0" t="0"/>
          <a:stretch/>
        </p:blipFill>
        <p:spPr>
          <a:xfrm>
            <a:off x="12640859" y="9089036"/>
            <a:ext cx="106617" cy="2342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1" name="Google Shape;921;p3"/>
          <p:cNvPicPr preferRelativeResize="0"/>
          <p:nvPr/>
        </p:nvPicPr>
        <p:blipFill rotWithShape="1">
          <a:blip r:embed="rId112">
            <a:alphaModFix/>
          </a:blip>
          <a:srcRect b="0" l="0" r="0" t="0"/>
          <a:stretch/>
        </p:blipFill>
        <p:spPr>
          <a:xfrm>
            <a:off x="12668091" y="8436716"/>
            <a:ext cx="11284" cy="703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2" name="Google Shape;922;p3"/>
          <p:cNvPicPr preferRelativeResize="0"/>
          <p:nvPr/>
        </p:nvPicPr>
        <p:blipFill rotWithShape="1">
          <a:blip r:embed="rId113">
            <a:alphaModFix/>
          </a:blip>
          <a:srcRect b="0" l="0" r="0" t="0"/>
          <a:stretch/>
        </p:blipFill>
        <p:spPr>
          <a:xfrm>
            <a:off x="12822816" y="8896508"/>
            <a:ext cx="50570" cy="679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3" name="Google Shape;923;p3"/>
          <p:cNvPicPr preferRelativeResize="0"/>
          <p:nvPr/>
        </p:nvPicPr>
        <p:blipFill rotWithShape="1">
          <a:blip r:embed="rId114">
            <a:alphaModFix/>
          </a:blip>
          <a:srcRect b="0" l="0" r="0" t="0"/>
          <a:stretch/>
        </p:blipFill>
        <p:spPr>
          <a:xfrm>
            <a:off x="12711207" y="8813366"/>
            <a:ext cx="198300" cy="273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4" name="Google Shape;924;p3"/>
          <p:cNvPicPr preferRelativeResize="0"/>
          <p:nvPr/>
        </p:nvPicPr>
        <p:blipFill rotWithShape="1">
          <a:blip r:embed="rId115">
            <a:alphaModFix/>
          </a:blip>
          <a:srcRect b="0" l="0" r="0" t="0"/>
          <a:stretch/>
        </p:blipFill>
        <p:spPr>
          <a:xfrm>
            <a:off x="12696269" y="8363009"/>
            <a:ext cx="220611" cy="4857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5" name="Google Shape;925;p3"/>
          <p:cNvPicPr preferRelativeResize="0"/>
          <p:nvPr/>
        </p:nvPicPr>
        <p:blipFill rotWithShape="1">
          <a:blip r:embed="rId116">
            <a:alphaModFix/>
          </a:blip>
          <a:srcRect b="0" l="0" r="0" t="0"/>
          <a:stretch/>
        </p:blipFill>
        <p:spPr>
          <a:xfrm>
            <a:off x="12647663" y="8918029"/>
            <a:ext cx="186653" cy="407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6" name="Google Shape;926;p3"/>
          <p:cNvPicPr preferRelativeResize="0"/>
          <p:nvPr/>
        </p:nvPicPr>
        <p:blipFill rotWithShape="1">
          <a:blip r:embed="rId117">
            <a:alphaModFix/>
          </a:blip>
          <a:srcRect b="0" l="0" r="0" t="0"/>
          <a:stretch/>
        </p:blipFill>
        <p:spPr>
          <a:xfrm>
            <a:off x="12987058" y="9060879"/>
            <a:ext cx="259781" cy="264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7" name="Google Shape;927;p3"/>
          <p:cNvPicPr preferRelativeResize="0"/>
          <p:nvPr/>
        </p:nvPicPr>
        <p:blipFill rotWithShape="1">
          <a:blip r:embed="rId118">
            <a:alphaModFix/>
          </a:blip>
          <a:srcRect b="0" l="0" r="0" t="0"/>
          <a:stretch/>
        </p:blipFill>
        <p:spPr>
          <a:xfrm>
            <a:off x="13018904" y="8727126"/>
            <a:ext cx="517644" cy="599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8" name="Google Shape;928;p3"/>
          <p:cNvPicPr preferRelativeResize="0"/>
          <p:nvPr/>
        </p:nvPicPr>
        <p:blipFill rotWithShape="1">
          <a:blip r:embed="rId119">
            <a:alphaModFix/>
          </a:blip>
          <a:srcRect b="0" l="0" r="0" t="0"/>
          <a:stretch/>
        </p:blipFill>
        <p:spPr>
          <a:xfrm>
            <a:off x="12773867" y="8703246"/>
            <a:ext cx="175005" cy="3081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9" name="Google Shape;929;p3"/>
          <p:cNvPicPr preferRelativeResize="0"/>
          <p:nvPr/>
        </p:nvPicPr>
        <p:blipFill rotWithShape="1">
          <a:blip r:embed="rId120">
            <a:alphaModFix/>
          </a:blip>
          <a:srcRect b="0" l="0" r="0" t="0"/>
          <a:stretch/>
        </p:blipFill>
        <p:spPr>
          <a:xfrm>
            <a:off x="12701840" y="8449971"/>
            <a:ext cx="47445" cy="1804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0" name="Google Shape;930;p3"/>
          <p:cNvPicPr preferRelativeResize="0"/>
          <p:nvPr/>
        </p:nvPicPr>
        <p:blipFill rotWithShape="1">
          <a:blip r:embed="rId121">
            <a:alphaModFix/>
          </a:blip>
          <a:srcRect b="0" l="0" r="0" t="0"/>
          <a:stretch/>
        </p:blipFill>
        <p:spPr>
          <a:xfrm>
            <a:off x="12638080" y="7467600"/>
            <a:ext cx="4402116" cy="281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1" name="Google Shape;931;p3"/>
          <p:cNvPicPr preferRelativeResize="0"/>
          <p:nvPr/>
        </p:nvPicPr>
        <p:blipFill rotWithShape="1">
          <a:blip r:embed="rId121">
            <a:alphaModFix/>
          </a:blip>
          <a:srcRect b="0" l="0" r="0" t="0"/>
          <a:stretch/>
        </p:blipFill>
        <p:spPr>
          <a:xfrm>
            <a:off x="12638080" y="7467600"/>
            <a:ext cx="4402116" cy="281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2" name="Google Shape;932;p3"/>
          <p:cNvPicPr preferRelativeResize="0"/>
          <p:nvPr/>
        </p:nvPicPr>
        <p:blipFill rotWithShape="1">
          <a:blip r:embed="rId122">
            <a:alphaModFix/>
          </a:blip>
          <a:srcRect b="0" l="0" r="0" t="0"/>
          <a:stretch/>
        </p:blipFill>
        <p:spPr>
          <a:xfrm>
            <a:off x="12638080" y="7467600"/>
            <a:ext cx="4402117" cy="281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3" name="Google Shape;933;p3"/>
          <p:cNvPicPr preferRelativeResize="0"/>
          <p:nvPr/>
        </p:nvPicPr>
        <p:blipFill rotWithShape="1">
          <a:blip r:embed="rId123">
            <a:alphaModFix/>
          </a:blip>
          <a:srcRect b="0" l="0" r="0" t="0"/>
          <a:stretch/>
        </p:blipFill>
        <p:spPr>
          <a:xfrm>
            <a:off x="12638080" y="7467600"/>
            <a:ext cx="4402116" cy="281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4" name="Google Shape;934;p3"/>
          <p:cNvPicPr preferRelativeResize="0"/>
          <p:nvPr/>
        </p:nvPicPr>
        <p:blipFill rotWithShape="1">
          <a:blip r:embed="rId124">
            <a:alphaModFix/>
          </a:blip>
          <a:srcRect b="0" l="0" r="0" t="0"/>
          <a:stretch/>
        </p:blipFill>
        <p:spPr>
          <a:xfrm>
            <a:off x="12638080" y="7467600"/>
            <a:ext cx="4402116" cy="281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5" name="Google Shape;935;p3"/>
          <p:cNvPicPr preferRelativeResize="0"/>
          <p:nvPr/>
        </p:nvPicPr>
        <p:blipFill rotWithShape="1">
          <a:blip r:embed="rId125">
            <a:alphaModFix/>
          </a:blip>
          <a:srcRect b="0" l="0" r="0" t="0"/>
          <a:stretch/>
        </p:blipFill>
        <p:spPr>
          <a:xfrm>
            <a:off x="12638080" y="7467600"/>
            <a:ext cx="4402116" cy="281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6" name="Google Shape;936;p3"/>
          <p:cNvPicPr preferRelativeResize="0"/>
          <p:nvPr/>
        </p:nvPicPr>
        <p:blipFill rotWithShape="1">
          <a:blip r:embed="rId126">
            <a:alphaModFix/>
          </a:blip>
          <a:srcRect b="0" l="0" r="0" t="0"/>
          <a:stretch/>
        </p:blipFill>
        <p:spPr>
          <a:xfrm>
            <a:off x="14004655" y="9391920"/>
            <a:ext cx="454985" cy="305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7" name="Google Shape;937;p3"/>
          <p:cNvPicPr preferRelativeResize="0"/>
          <p:nvPr/>
        </p:nvPicPr>
        <p:blipFill rotWithShape="1">
          <a:blip r:embed="rId127">
            <a:alphaModFix/>
          </a:blip>
          <a:srcRect b="0" l="0" r="0" t="0"/>
          <a:stretch/>
        </p:blipFill>
        <p:spPr>
          <a:xfrm>
            <a:off x="15073412" y="9394775"/>
            <a:ext cx="502606" cy="316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8" name="Google Shape;938;p3"/>
          <p:cNvPicPr preferRelativeResize="0"/>
          <p:nvPr/>
        </p:nvPicPr>
        <p:blipFill rotWithShape="1">
          <a:blip r:embed="rId128">
            <a:alphaModFix/>
          </a:blip>
          <a:srcRect b="0" l="0" r="0" t="0"/>
          <a:stretch/>
        </p:blipFill>
        <p:spPr>
          <a:xfrm>
            <a:off x="14525101" y="9389694"/>
            <a:ext cx="255210" cy="191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9" name="Google Shape;939;p3"/>
          <p:cNvPicPr preferRelativeResize="0"/>
          <p:nvPr/>
        </p:nvPicPr>
        <p:blipFill rotWithShape="1">
          <a:blip r:embed="rId129">
            <a:alphaModFix/>
          </a:blip>
          <a:srcRect b="0" l="0" r="0" t="0"/>
          <a:stretch/>
        </p:blipFill>
        <p:spPr>
          <a:xfrm>
            <a:off x="14620197" y="9276395"/>
            <a:ext cx="195646" cy="199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0" name="Google Shape;940;p3"/>
          <p:cNvPicPr preferRelativeResize="0"/>
          <p:nvPr/>
        </p:nvPicPr>
        <p:blipFill rotWithShape="1">
          <a:blip r:embed="rId130">
            <a:alphaModFix/>
          </a:blip>
          <a:srcRect b="0" l="0" r="0" t="0"/>
          <a:stretch/>
        </p:blipFill>
        <p:spPr>
          <a:xfrm>
            <a:off x="14006867" y="9263106"/>
            <a:ext cx="279832" cy="179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1" name="Google Shape;941;p3"/>
          <p:cNvPicPr preferRelativeResize="0"/>
          <p:nvPr/>
        </p:nvPicPr>
        <p:blipFill rotWithShape="1">
          <a:blip r:embed="rId131">
            <a:alphaModFix/>
          </a:blip>
          <a:srcRect b="0" l="0" r="0" t="0"/>
          <a:stretch/>
        </p:blipFill>
        <p:spPr>
          <a:xfrm>
            <a:off x="15353538" y="9255779"/>
            <a:ext cx="411639" cy="315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2" name="Google Shape;942;p3"/>
          <p:cNvPicPr preferRelativeResize="0"/>
          <p:nvPr/>
        </p:nvPicPr>
        <p:blipFill rotWithShape="1">
          <a:blip r:embed="rId132">
            <a:alphaModFix/>
          </a:blip>
          <a:srcRect b="0" l="0" r="0" t="0"/>
          <a:stretch/>
        </p:blipFill>
        <p:spPr>
          <a:xfrm>
            <a:off x="12725361" y="9470321"/>
            <a:ext cx="3949638" cy="1006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3" name="Google Shape;943;p3"/>
          <p:cNvPicPr preferRelativeResize="0"/>
          <p:nvPr/>
        </p:nvPicPr>
        <p:blipFill rotWithShape="1">
          <a:blip r:embed="rId133">
            <a:alphaModFix/>
          </a:blip>
          <a:srcRect b="0" l="0" r="0" t="0"/>
          <a:stretch/>
        </p:blipFill>
        <p:spPr>
          <a:xfrm>
            <a:off x="13494699" y="9538984"/>
            <a:ext cx="2690898" cy="1004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4" name="Google Shape;944;p3"/>
          <p:cNvPicPr preferRelativeResize="0"/>
          <p:nvPr/>
        </p:nvPicPr>
        <p:blipFill rotWithShape="1">
          <a:blip r:embed="rId134">
            <a:alphaModFix/>
          </a:blip>
          <a:srcRect b="0" l="0" r="0" t="0"/>
          <a:stretch/>
        </p:blipFill>
        <p:spPr>
          <a:xfrm>
            <a:off x="14019520" y="9582141"/>
            <a:ext cx="1985421" cy="68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5" name="Google Shape;945;p3"/>
          <p:cNvPicPr preferRelativeResize="0"/>
          <p:nvPr/>
        </p:nvPicPr>
        <p:blipFill rotWithShape="1">
          <a:blip r:embed="rId135">
            <a:alphaModFix/>
          </a:blip>
          <a:srcRect b="0" l="0" r="0" t="0"/>
          <a:stretch/>
        </p:blipFill>
        <p:spPr>
          <a:xfrm>
            <a:off x="15604763" y="9546853"/>
            <a:ext cx="188570" cy="288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6" name="Google Shape;946;p3"/>
          <p:cNvPicPr preferRelativeResize="0"/>
          <p:nvPr/>
        </p:nvPicPr>
        <p:blipFill rotWithShape="1">
          <a:blip r:embed="rId136">
            <a:alphaModFix/>
          </a:blip>
          <a:srcRect b="0" l="0" r="0" t="0"/>
          <a:stretch/>
        </p:blipFill>
        <p:spPr>
          <a:xfrm>
            <a:off x="14774317" y="9552567"/>
            <a:ext cx="156231" cy="206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7" name="Google Shape;947;p3"/>
          <p:cNvPicPr preferRelativeResize="0"/>
          <p:nvPr/>
        </p:nvPicPr>
        <p:blipFill rotWithShape="1">
          <a:blip r:embed="rId137">
            <a:alphaModFix/>
          </a:blip>
          <a:srcRect b="0" l="0" r="0" t="0"/>
          <a:stretch/>
        </p:blipFill>
        <p:spPr>
          <a:xfrm>
            <a:off x="14825070" y="9453249"/>
            <a:ext cx="691254" cy="307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8" name="Google Shape;948;p3"/>
          <p:cNvPicPr preferRelativeResize="0"/>
          <p:nvPr/>
        </p:nvPicPr>
        <p:blipFill rotWithShape="1">
          <a:blip r:embed="rId138">
            <a:alphaModFix/>
          </a:blip>
          <a:srcRect b="0" l="0" r="0" t="0"/>
          <a:stretch/>
        </p:blipFill>
        <p:spPr>
          <a:xfrm>
            <a:off x="14362351" y="9433589"/>
            <a:ext cx="393761" cy="278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9" name="Google Shape;949;p3"/>
          <p:cNvPicPr preferRelativeResize="0"/>
          <p:nvPr/>
        </p:nvPicPr>
        <p:blipFill rotWithShape="1">
          <a:blip r:embed="rId139">
            <a:alphaModFix/>
          </a:blip>
          <a:srcRect b="0" l="0" r="0" t="0"/>
          <a:stretch/>
        </p:blipFill>
        <p:spPr>
          <a:xfrm>
            <a:off x="15588804" y="9399628"/>
            <a:ext cx="74341" cy="203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0" name="Google Shape;950;p3"/>
          <p:cNvPicPr preferRelativeResize="0"/>
          <p:nvPr/>
        </p:nvPicPr>
        <p:blipFill rotWithShape="1">
          <a:blip r:embed="rId140">
            <a:alphaModFix/>
          </a:blip>
          <a:srcRect b="0" l="0" r="0" t="0"/>
          <a:stretch/>
        </p:blipFill>
        <p:spPr>
          <a:xfrm>
            <a:off x="12638080" y="7467600"/>
            <a:ext cx="4402116" cy="281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1" name="Google Shape;951;p3"/>
          <p:cNvPicPr preferRelativeResize="0"/>
          <p:nvPr/>
        </p:nvPicPr>
        <p:blipFill rotWithShape="1">
          <a:blip r:embed="rId141">
            <a:alphaModFix/>
          </a:blip>
          <a:srcRect b="0" l="0" r="0" t="0"/>
          <a:stretch/>
        </p:blipFill>
        <p:spPr>
          <a:xfrm>
            <a:off x="16394937" y="10051076"/>
            <a:ext cx="42640" cy="150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2" name="Google Shape;952;p3"/>
          <p:cNvPicPr preferRelativeResize="0"/>
          <p:nvPr/>
        </p:nvPicPr>
        <p:blipFill rotWithShape="1">
          <a:blip r:embed="rId142">
            <a:alphaModFix/>
          </a:blip>
          <a:srcRect b="0" l="0" r="0" t="0"/>
          <a:stretch/>
        </p:blipFill>
        <p:spPr>
          <a:xfrm>
            <a:off x="16455604" y="10073180"/>
            <a:ext cx="33613" cy="140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3" name="Google Shape;953;p3"/>
          <p:cNvPicPr preferRelativeResize="0"/>
          <p:nvPr/>
        </p:nvPicPr>
        <p:blipFill rotWithShape="1">
          <a:blip r:embed="rId143">
            <a:alphaModFix/>
          </a:blip>
          <a:srcRect b="0" l="0" r="0" t="0"/>
          <a:stretch/>
        </p:blipFill>
        <p:spPr>
          <a:xfrm>
            <a:off x="16524684" y="10052376"/>
            <a:ext cx="9168" cy="6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4" name="Google Shape;954;p3"/>
          <p:cNvPicPr preferRelativeResize="0"/>
          <p:nvPr/>
        </p:nvPicPr>
        <p:blipFill rotWithShape="1">
          <a:blip r:embed="rId144">
            <a:alphaModFix/>
          </a:blip>
          <a:srcRect b="0" l="0" r="0" t="0"/>
          <a:stretch/>
        </p:blipFill>
        <p:spPr>
          <a:xfrm>
            <a:off x="16611990" y="10029456"/>
            <a:ext cx="44194" cy="153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5" name="Google Shape;955;p3"/>
          <p:cNvPicPr preferRelativeResize="0"/>
          <p:nvPr/>
        </p:nvPicPr>
        <p:blipFill rotWithShape="1">
          <a:blip r:embed="rId145">
            <a:alphaModFix/>
          </a:blip>
          <a:srcRect b="0" l="0" r="0" t="0"/>
          <a:stretch/>
        </p:blipFill>
        <p:spPr>
          <a:xfrm>
            <a:off x="16605048" y="10072929"/>
            <a:ext cx="6426" cy="52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6" name="Google Shape;956;p3"/>
          <p:cNvPicPr preferRelativeResize="0"/>
          <p:nvPr/>
        </p:nvPicPr>
        <p:blipFill rotWithShape="1">
          <a:blip r:embed="rId146">
            <a:alphaModFix/>
          </a:blip>
          <a:srcRect b="0" l="0" r="0" t="0"/>
          <a:stretch/>
        </p:blipFill>
        <p:spPr>
          <a:xfrm>
            <a:off x="16176700" y="10047443"/>
            <a:ext cx="51187" cy="205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7" name="Google Shape;957;p3"/>
          <p:cNvPicPr preferRelativeResize="0"/>
          <p:nvPr/>
        </p:nvPicPr>
        <p:blipFill rotWithShape="1">
          <a:blip r:embed="rId140">
            <a:alphaModFix/>
          </a:blip>
          <a:srcRect b="0" l="0" r="0" t="0"/>
          <a:stretch/>
        </p:blipFill>
        <p:spPr>
          <a:xfrm>
            <a:off x="12638080" y="7467600"/>
            <a:ext cx="4402116" cy="281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8" name="Google Shape;958;p3"/>
          <p:cNvPicPr preferRelativeResize="0"/>
          <p:nvPr/>
        </p:nvPicPr>
        <p:blipFill rotWithShape="1">
          <a:blip r:embed="rId147">
            <a:alphaModFix/>
          </a:blip>
          <a:srcRect b="0" l="0" r="0" t="0"/>
          <a:stretch/>
        </p:blipFill>
        <p:spPr>
          <a:xfrm>
            <a:off x="15199386" y="9867689"/>
            <a:ext cx="42640" cy="150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9" name="Google Shape;959;p3"/>
          <p:cNvPicPr preferRelativeResize="0"/>
          <p:nvPr/>
        </p:nvPicPr>
        <p:blipFill rotWithShape="1">
          <a:blip r:embed="rId148">
            <a:alphaModFix/>
          </a:blip>
          <a:srcRect b="0" l="0" r="0" t="0"/>
          <a:stretch/>
        </p:blipFill>
        <p:spPr>
          <a:xfrm>
            <a:off x="15259905" y="9889942"/>
            <a:ext cx="33617" cy="140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0" name="Google Shape;960;p3"/>
          <p:cNvPicPr preferRelativeResize="0"/>
          <p:nvPr/>
        </p:nvPicPr>
        <p:blipFill rotWithShape="1">
          <a:blip r:embed="rId149">
            <a:alphaModFix/>
          </a:blip>
          <a:srcRect b="0" l="0" r="0" t="0"/>
          <a:stretch/>
        </p:blipFill>
        <p:spPr>
          <a:xfrm>
            <a:off x="15329132" y="9869137"/>
            <a:ext cx="9119" cy="6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1" name="Google Shape;961;p3"/>
          <p:cNvPicPr preferRelativeResize="0"/>
          <p:nvPr/>
        </p:nvPicPr>
        <p:blipFill rotWithShape="1">
          <a:blip r:embed="rId150">
            <a:alphaModFix/>
          </a:blip>
          <a:srcRect b="0" l="0" r="0" t="0"/>
          <a:stretch/>
        </p:blipFill>
        <p:spPr>
          <a:xfrm>
            <a:off x="15416439" y="9846072"/>
            <a:ext cx="44128" cy="153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2" name="Google Shape;962;p3"/>
          <p:cNvPicPr preferRelativeResize="0"/>
          <p:nvPr/>
        </p:nvPicPr>
        <p:blipFill rotWithShape="1">
          <a:blip r:embed="rId151">
            <a:alphaModFix/>
          </a:blip>
          <a:srcRect b="0" l="0" r="0" t="0"/>
          <a:stretch/>
        </p:blipFill>
        <p:spPr>
          <a:xfrm>
            <a:off x="15409349" y="9889691"/>
            <a:ext cx="6429" cy="52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3" name="Google Shape;963;p3"/>
          <p:cNvPicPr preferRelativeResize="0"/>
          <p:nvPr/>
        </p:nvPicPr>
        <p:blipFill rotWithShape="1">
          <a:blip r:embed="rId152">
            <a:alphaModFix/>
          </a:blip>
          <a:srcRect b="0" l="0" r="0" t="0"/>
          <a:stretch/>
        </p:blipFill>
        <p:spPr>
          <a:xfrm>
            <a:off x="14981001" y="9864055"/>
            <a:ext cx="51217" cy="205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4" name="Google Shape;964;p3"/>
          <p:cNvPicPr preferRelativeResize="0"/>
          <p:nvPr/>
        </p:nvPicPr>
        <p:blipFill rotWithShape="1">
          <a:blip r:embed="rId140">
            <a:alphaModFix/>
          </a:blip>
          <a:srcRect b="0" l="0" r="0" t="0"/>
          <a:stretch/>
        </p:blipFill>
        <p:spPr>
          <a:xfrm>
            <a:off x="12638080" y="7467600"/>
            <a:ext cx="4402116" cy="281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5" name="Google Shape;965;p3"/>
          <p:cNvPicPr preferRelativeResize="0"/>
          <p:nvPr/>
        </p:nvPicPr>
        <p:blipFill rotWithShape="1">
          <a:blip r:embed="rId153">
            <a:alphaModFix/>
          </a:blip>
          <a:srcRect b="0" l="0" r="0" t="0"/>
          <a:stretch/>
        </p:blipFill>
        <p:spPr>
          <a:xfrm>
            <a:off x="13403037" y="9959088"/>
            <a:ext cx="42640" cy="150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6" name="Google Shape;966;p3"/>
          <p:cNvPicPr preferRelativeResize="0"/>
          <p:nvPr/>
        </p:nvPicPr>
        <p:blipFill rotWithShape="1">
          <a:blip r:embed="rId154">
            <a:alphaModFix/>
          </a:blip>
          <a:srcRect b="0" l="0" r="0" t="0"/>
          <a:stretch/>
        </p:blipFill>
        <p:spPr>
          <a:xfrm>
            <a:off x="13463704" y="9981192"/>
            <a:ext cx="33613" cy="140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7" name="Google Shape;967;p3"/>
          <p:cNvPicPr preferRelativeResize="0"/>
          <p:nvPr/>
        </p:nvPicPr>
        <p:blipFill rotWithShape="1">
          <a:blip r:embed="rId155">
            <a:alphaModFix/>
          </a:blip>
          <a:srcRect b="0" l="0" r="0" t="0"/>
          <a:stretch/>
        </p:blipFill>
        <p:spPr>
          <a:xfrm>
            <a:off x="13532784" y="9960387"/>
            <a:ext cx="9168" cy="6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8" name="Google Shape;968;p3"/>
          <p:cNvPicPr preferRelativeResize="0"/>
          <p:nvPr/>
        </p:nvPicPr>
        <p:blipFill rotWithShape="1">
          <a:blip r:embed="rId156">
            <a:alphaModFix/>
          </a:blip>
          <a:srcRect b="0" l="0" r="0" t="0"/>
          <a:stretch/>
        </p:blipFill>
        <p:spPr>
          <a:xfrm>
            <a:off x="13539645" y="9965869"/>
            <a:ext cx="141" cy="1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9" name="Google Shape;969;p3"/>
          <p:cNvPicPr preferRelativeResize="0"/>
          <p:nvPr/>
        </p:nvPicPr>
        <p:blipFill rotWithShape="1">
          <a:blip r:embed="rId157">
            <a:alphaModFix/>
          </a:blip>
          <a:srcRect b="0" l="0" r="0" t="0"/>
          <a:stretch/>
        </p:blipFill>
        <p:spPr>
          <a:xfrm>
            <a:off x="13620237" y="9937468"/>
            <a:ext cx="44098" cy="153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0" name="Google Shape;970;p3"/>
          <p:cNvPicPr preferRelativeResize="0"/>
          <p:nvPr/>
        </p:nvPicPr>
        <p:blipFill rotWithShape="1">
          <a:blip r:embed="rId158">
            <a:alphaModFix/>
          </a:blip>
          <a:srcRect b="0" l="0" r="0" t="0"/>
          <a:stretch/>
        </p:blipFill>
        <p:spPr>
          <a:xfrm>
            <a:off x="13613148" y="9980941"/>
            <a:ext cx="6426" cy="52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1" name="Google Shape;971;p3"/>
          <p:cNvPicPr preferRelativeResize="0"/>
          <p:nvPr/>
        </p:nvPicPr>
        <p:blipFill rotWithShape="1">
          <a:blip r:embed="rId159">
            <a:alphaModFix/>
          </a:blip>
          <a:srcRect b="0" l="0" r="0" t="0"/>
          <a:stretch/>
        </p:blipFill>
        <p:spPr>
          <a:xfrm>
            <a:off x="13184800" y="9955454"/>
            <a:ext cx="51217" cy="205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2" name="Google Shape;972;p3"/>
          <p:cNvPicPr preferRelativeResize="0"/>
          <p:nvPr/>
        </p:nvPicPr>
        <p:blipFill rotWithShape="1">
          <a:blip r:embed="rId140">
            <a:alphaModFix/>
          </a:blip>
          <a:srcRect b="0" l="0" r="0" t="0"/>
          <a:stretch/>
        </p:blipFill>
        <p:spPr>
          <a:xfrm>
            <a:off x="12638080" y="7467600"/>
            <a:ext cx="4402116" cy="281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3" name="Google Shape;973;p3"/>
          <p:cNvPicPr preferRelativeResize="0"/>
          <p:nvPr/>
        </p:nvPicPr>
        <p:blipFill rotWithShape="1">
          <a:blip r:embed="rId160">
            <a:alphaModFix/>
          </a:blip>
          <a:srcRect b="0" l="0" r="0" t="0"/>
          <a:stretch/>
        </p:blipFill>
        <p:spPr>
          <a:xfrm>
            <a:off x="14589665" y="10141142"/>
            <a:ext cx="33578" cy="140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4" name="Google Shape;974;p3"/>
          <p:cNvPicPr preferRelativeResize="0"/>
          <p:nvPr/>
        </p:nvPicPr>
        <p:blipFill rotWithShape="1">
          <a:blip r:embed="rId161">
            <a:alphaModFix/>
          </a:blip>
          <a:srcRect b="0" l="0" r="0" t="0"/>
          <a:stretch/>
        </p:blipFill>
        <p:spPr>
          <a:xfrm>
            <a:off x="14658745" y="10120337"/>
            <a:ext cx="9123" cy="6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5" name="Google Shape;975;p3"/>
          <p:cNvPicPr preferRelativeResize="0"/>
          <p:nvPr/>
        </p:nvPicPr>
        <p:blipFill rotWithShape="1">
          <a:blip r:embed="rId162">
            <a:alphaModFix/>
          </a:blip>
          <a:srcRect b="0" l="0" r="0" t="0"/>
          <a:stretch/>
        </p:blipFill>
        <p:spPr>
          <a:xfrm>
            <a:off x="14746052" y="10097266"/>
            <a:ext cx="44128" cy="153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6" name="Google Shape;976;p3"/>
          <p:cNvPicPr preferRelativeResize="0"/>
          <p:nvPr/>
        </p:nvPicPr>
        <p:blipFill rotWithShape="1">
          <a:blip r:embed="rId156">
            <a:alphaModFix/>
          </a:blip>
          <a:srcRect b="0" l="0" r="0" t="0"/>
          <a:stretch/>
        </p:blipFill>
        <p:spPr>
          <a:xfrm>
            <a:off x="14738962" y="10140891"/>
            <a:ext cx="6472" cy="52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7" name="Google Shape;977;p3"/>
          <p:cNvPicPr preferRelativeResize="0"/>
          <p:nvPr/>
        </p:nvPicPr>
        <p:blipFill rotWithShape="1">
          <a:blip r:embed="rId163">
            <a:alphaModFix/>
          </a:blip>
          <a:srcRect b="0" l="0" r="0" t="0"/>
          <a:stretch/>
        </p:blipFill>
        <p:spPr>
          <a:xfrm>
            <a:off x="14310761" y="10115255"/>
            <a:ext cx="51187" cy="205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8" name="Google Shape;978;p3"/>
          <p:cNvPicPr preferRelativeResize="0"/>
          <p:nvPr/>
        </p:nvPicPr>
        <p:blipFill rotWithShape="1">
          <a:blip r:embed="rId164">
            <a:alphaModFix/>
          </a:blip>
          <a:srcRect b="0" l="0" r="0" t="0"/>
          <a:stretch/>
        </p:blipFill>
        <p:spPr>
          <a:xfrm>
            <a:off x="12638080" y="7467600"/>
            <a:ext cx="4402116" cy="281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9" name="Google Shape;979;p3"/>
          <p:cNvPicPr preferRelativeResize="0"/>
          <p:nvPr/>
        </p:nvPicPr>
        <p:blipFill rotWithShape="1">
          <a:blip r:embed="rId140">
            <a:alphaModFix/>
          </a:blip>
          <a:srcRect b="0" l="0" r="0" t="0"/>
          <a:stretch/>
        </p:blipFill>
        <p:spPr>
          <a:xfrm>
            <a:off x="12638080" y="7467600"/>
            <a:ext cx="4402116" cy="281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0" name="Google Shape;980;p3"/>
          <p:cNvPicPr preferRelativeResize="0"/>
          <p:nvPr/>
        </p:nvPicPr>
        <p:blipFill rotWithShape="1">
          <a:blip r:embed="rId165">
            <a:alphaModFix/>
          </a:blip>
          <a:srcRect b="0" l="0" r="0" t="0"/>
          <a:stretch/>
        </p:blipFill>
        <p:spPr>
          <a:xfrm>
            <a:off x="12638080" y="7467600"/>
            <a:ext cx="4402116" cy="281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1" name="Google Shape;981;p3"/>
          <p:cNvPicPr preferRelativeResize="0"/>
          <p:nvPr/>
        </p:nvPicPr>
        <p:blipFill rotWithShape="1">
          <a:blip r:embed="rId166">
            <a:alphaModFix/>
          </a:blip>
          <a:srcRect b="0" l="0" r="0" t="0"/>
          <a:stretch/>
        </p:blipFill>
        <p:spPr>
          <a:xfrm>
            <a:off x="12638080" y="7467600"/>
            <a:ext cx="4402116" cy="281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2" name="Google Shape;982;p3"/>
          <p:cNvPicPr preferRelativeResize="0"/>
          <p:nvPr/>
        </p:nvPicPr>
        <p:blipFill rotWithShape="1">
          <a:blip r:embed="rId140">
            <a:alphaModFix/>
          </a:blip>
          <a:srcRect b="0" l="0" r="0" t="0"/>
          <a:stretch/>
        </p:blipFill>
        <p:spPr>
          <a:xfrm>
            <a:off x="12638080" y="7467600"/>
            <a:ext cx="4402116" cy="281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3" name="Google Shape;983;p3"/>
          <p:cNvPicPr preferRelativeResize="0"/>
          <p:nvPr/>
        </p:nvPicPr>
        <p:blipFill rotWithShape="1">
          <a:blip r:embed="rId167">
            <a:alphaModFix/>
          </a:blip>
          <a:srcRect b="0" l="0" r="0" t="0"/>
          <a:stretch/>
        </p:blipFill>
        <p:spPr>
          <a:xfrm>
            <a:off x="14629676" y="10106533"/>
            <a:ext cx="96016" cy="335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4" name="Google Shape;984;p3"/>
          <p:cNvPicPr preferRelativeResize="0"/>
          <p:nvPr/>
        </p:nvPicPr>
        <p:blipFill rotWithShape="1">
          <a:blip r:embed="rId168">
            <a:alphaModFix/>
          </a:blip>
          <a:srcRect b="0" l="0" r="0" t="0"/>
          <a:stretch/>
        </p:blipFill>
        <p:spPr>
          <a:xfrm>
            <a:off x="14765988" y="10156503"/>
            <a:ext cx="75692" cy="316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5" name="Google Shape;985;p3"/>
          <p:cNvPicPr preferRelativeResize="0"/>
          <p:nvPr/>
        </p:nvPicPr>
        <p:blipFill rotWithShape="1">
          <a:blip r:embed="rId169">
            <a:alphaModFix/>
          </a:blip>
          <a:srcRect b="0" l="0" r="0" t="0"/>
          <a:stretch/>
        </p:blipFill>
        <p:spPr>
          <a:xfrm>
            <a:off x="14921486" y="10109510"/>
            <a:ext cx="20691" cy="138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6" name="Google Shape;986;p3"/>
          <p:cNvPicPr preferRelativeResize="0"/>
          <p:nvPr/>
        </p:nvPicPr>
        <p:blipFill rotWithShape="1">
          <a:blip r:embed="rId170">
            <a:alphaModFix/>
          </a:blip>
          <a:srcRect b="0" l="0" r="0" t="0"/>
          <a:stretch/>
        </p:blipFill>
        <p:spPr>
          <a:xfrm>
            <a:off x="14937035" y="10121984"/>
            <a:ext cx="141" cy="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7" name="Google Shape;987;p3"/>
          <p:cNvPicPr preferRelativeResize="0"/>
          <p:nvPr/>
        </p:nvPicPr>
        <p:blipFill rotWithShape="1">
          <a:blip r:embed="rId171">
            <a:alphaModFix/>
          </a:blip>
          <a:srcRect b="0" l="0" r="0" t="0"/>
          <a:stretch/>
        </p:blipFill>
        <p:spPr>
          <a:xfrm>
            <a:off x="15118155" y="10057795"/>
            <a:ext cx="99162" cy="345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8" name="Google Shape;988;p3"/>
          <p:cNvPicPr preferRelativeResize="0"/>
          <p:nvPr/>
        </p:nvPicPr>
        <p:blipFill rotWithShape="1">
          <a:blip r:embed="rId172">
            <a:alphaModFix/>
          </a:blip>
          <a:srcRect b="0" l="0" r="0" t="0"/>
          <a:stretch/>
        </p:blipFill>
        <p:spPr>
          <a:xfrm>
            <a:off x="15102524" y="10155703"/>
            <a:ext cx="14160" cy="121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9" name="Google Shape;989;p3"/>
          <p:cNvPicPr preferRelativeResize="0"/>
          <p:nvPr/>
        </p:nvPicPr>
        <p:blipFill rotWithShape="1">
          <a:blip r:embed="rId173">
            <a:alphaModFix/>
          </a:blip>
          <a:srcRect b="0" l="0" r="0" t="0"/>
          <a:stretch/>
        </p:blipFill>
        <p:spPr>
          <a:xfrm>
            <a:off x="14138802" y="10098140"/>
            <a:ext cx="115209" cy="458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0" name="Google Shape;990;p3"/>
          <p:cNvPicPr preferRelativeResize="0"/>
          <p:nvPr/>
        </p:nvPicPr>
        <p:blipFill rotWithShape="1">
          <a:blip r:embed="rId140">
            <a:alphaModFix/>
          </a:blip>
          <a:srcRect b="0" l="0" r="0" t="0"/>
          <a:stretch/>
        </p:blipFill>
        <p:spPr>
          <a:xfrm>
            <a:off x="12638080" y="7467600"/>
            <a:ext cx="4402116" cy="281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1" name="Google Shape;991;p3"/>
          <p:cNvPicPr preferRelativeResize="0"/>
          <p:nvPr/>
        </p:nvPicPr>
        <p:blipFill rotWithShape="1">
          <a:blip r:embed="rId174">
            <a:alphaModFix/>
          </a:blip>
          <a:srcRect b="0" l="0" r="0" t="0"/>
          <a:stretch/>
        </p:blipFill>
        <p:spPr>
          <a:xfrm>
            <a:off x="12847854" y="10109491"/>
            <a:ext cx="82633" cy="289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2" name="Google Shape;992;p3"/>
          <p:cNvPicPr preferRelativeResize="0"/>
          <p:nvPr/>
        </p:nvPicPr>
        <p:blipFill rotWithShape="1">
          <a:blip r:embed="rId175">
            <a:alphaModFix/>
          </a:blip>
          <a:srcRect b="0" l="0" r="0" t="0"/>
          <a:stretch/>
        </p:blipFill>
        <p:spPr>
          <a:xfrm>
            <a:off x="12965361" y="10152562"/>
            <a:ext cx="64996" cy="27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3" name="Google Shape;993;p3"/>
          <p:cNvPicPr preferRelativeResize="0"/>
          <p:nvPr/>
        </p:nvPicPr>
        <p:blipFill rotWithShape="1">
          <a:blip r:embed="rId176">
            <a:alphaModFix/>
          </a:blip>
          <a:srcRect b="0" l="0" r="0" t="0"/>
          <a:stretch/>
        </p:blipFill>
        <p:spPr>
          <a:xfrm>
            <a:off x="13099167" y="10112049"/>
            <a:ext cx="17631" cy="120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4" name="Google Shape;994;p3"/>
          <p:cNvPicPr preferRelativeResize="0"/>
          <p:nvPr/>
        </p:nvPicPr>
        <p:blipFill rotWithShape="1">
          <a:blip r:embed="rId170">
            <a:alphaModFix/>
          </a:blip>
          <a:srcRect b="0" l="0" r="0" t="0"/>
          <a:stretch/>
        </p:blipFill>
        <p:spPr>
          <a:xfrm>
            <a:off x="13112378" y="10122870"/>
            <a:ext cx="141" cy="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5" name="Google Shape;995;p3"/>
          <p:cNvPicPr preferRelativeResize="0"/>
          <p:nvPr/>
        </p:nvPicPr>
        <p:blipFill rotWithShape="1">
          <a:blip r:embed="rId177">
            <a:alphaModFix/>
          </a:blip>
          <a:srcRect b="0" l="0" r="0" t="0"/>
          <a:stretch/>
        </p:blipFill>
        <p:spPr>
          <a:xfrm>
            <a:off x="13268346" y="10067646"/>
            <a:ext cx="85278" cy="297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6" name="Google Shape;996;p3"/>
          <p:cNvPicPr preferRelativeResize="0"/>
          <p:nvPr/>
        </p:nvPicPr>
        <p:blipFill rotWithShape="1">
          <a:blip r:embed="rId178">
            <a:alphaModFix/>
          </a:blip>
          <a:srcRect b="0" l="0" r="0" t="0"/>
          <a:stretch/>
        </p:blipFill>
        <p:spPr>
          <a:xfrm>
            <a:off x="13254873" y="10151911"/>
            <a:ext cx="12206" cy="103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7" name="Google Shape;997;p3"/>
          <p:cNvPicPr preferRelativeResize="0"/>
          <p:nvPr/>
        </p:nvPicPr>
        <p:blipFill rotWithShape="1">
          <a:blip r:embed="rId140">
            <a:alphaModFix/>
          </a:blip>
          <a:srcRect b="0" l="0" r="0" t="0"/>
          <a:stretch/>
        </p:blipFill>
        <p:spPr>
          <a:xfrm>
            <a:off x="12638080" y="7467600"/>
            <a:ext cx="4402116" cy="281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8" name="Google Shape;998;p3"/>
          <p:cNvPicPr preferRelativeResize="0"/>
          <p:nvPr/>
        </p:nvPicPr>
        <p:blipFill rotWithShape="1">
          <a:blip r:embed="rId179">
            <a:alphaModFix/>
          </a:blip>
          <a:srcRect b="0" l="0" r="0" t="0"/>
          <a:stretch/>
        </p:blipFill>
        <p:spPr>
          <a:xfrm>
            <a:off x="16069741" y="10110338"/>
            <a:ext cx="61031" cy="21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9" name="Google Shape;999;p3"/>
          <p:cNvPicPr preferRelativeResize="0"/>
          <p:nvPr/>
        </p:nvPicPr>
        <p:blipFill rotWithShape="1">
          <a:blip r:embed="rId180">
            <a:alphaModFix/>
          </a:blip>
          <a:srcRect b="0" l="0" r="0" t="0"/>
          <a:stretch/>
        </p:blipFill>
        <p:spPr>
          <a:xfrm>
            <a:off x="16156451" y="10142296"/>
            <a:ext cx="48024" cy="202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00" name="Google Shape;1000;p3"/>
          <p:cNvPicPr preferRelativeResize="0"/>
          <p:nvPr/>
        </p:nvPicPr>
        <p:blipFill rotWithShape="1">
          <a:blip r:embed="rId181">
            <a:alphaModFix/>
          </a:blip>
          <a:srcRect b="0" l="0" r="0" t="0"/>
          <a:stretch/>
        </p:blipFill>
        <p:spPr>
          <a:xfrm>
            <a:off x="16255080" y="10112192"/>
            <a:ext cx="13260" cy="89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01" name="Google Shape;1001;p3"/>
          <p:cNvPicPr preferRelativeResize="0"/>
          <p:nvPr/>
        </p:nvPicPr>
        <p:blipFill rotWithShape="1">
          <a:blip r:embed="rId182">
            <a:alphaModFix/>
          </a:blip>
          <a:srcRect b="0" l="0" r="0" t="0"/>
          <a:stretch/>
        </p:blipFill>
        <p:spPr>
          <a:xfrm>
            <a:off x="16380331" y="10079465"/>
            <a:ext cx="62977" cy="220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02" name="Google Shape;1002;p3"/>
          <p:cNvPicPr preferRelativeResize="0"/>
          <p:nvPr/>
        </p:nvPicPr>
        <p:blipFill rotWithShape="1">
          <a:blip r:embed="rId183">
            <a:alphaModFix/>
          </a:blip>
          <a:srcRect b="0" l="0" r="0" t="0"/>
          <a:stretch/>
        </p:blipFill>
        <p:spPr>
          <a:xfrm>
            <a:off x="16370253" y="10141663"/>
            <a:ext cx="9042" cy="77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03" name="Google Shape;1003;p3"/>
          <p:cNvPicPr preferRelativeResize="0"/>
          <p:nvPr/>
        </p:nvPicPr>
        <p:blipFill rotWithShape="1">
          <a:blip r:embed="rId184">
            <a:alphaModFix/>
          </a:blip>
          <a:srcRect b="0" l="0" r="0" t="0"/>
          <a:stretch/>
        </p:blipFill>
        <p:spPr>
          <a:xfrm>
            <a:off x="15757569" y="10105020"/>
            <a:ext cx="73345" cy="292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04" name="Google Shape;1004;p3"/>
          <p:cNvPicPr preferRelativeResize="0"/>
          <p:nvPr/>
        </p:nvPicPr>
        <p:blipFill rotWithShape="1">
          <a:blip r:embed="rId140">
            <a:alphaModFix/>
          </a:blip>
          <a:srcRect b="0" l="0" r="0" t="0"/>
          <a:stretch/>
        </p:blipFill>
        <p:spPr>
          <a:xfrm>
            <a:off x="12638080" y="7467600"/>
            <a:ext cx="4402116" cy="281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05" name="Google Shape;1005;p3"/>
          <p:cNvPicPr preferRelativeResize="0"/>
          <p:nvPr/>
        </p:nvPicPr>
        <p:blipFill rotWithShape="1">
          <a:blip r:embed="rId140">
            <a:alphaModFix/>
          </a:blip>
          <a:srcRect b="0" l="0" r="0" t="0"/>
          <a:stretch/>
        </p:blipFill>
        <p:spPr>
          <a:xfrm>
            <a:off x="12638080" y="7467600"/>
            <a:ext cx="4402116" cy="281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06" name="Google Shape;1006;p3"/>
          <p:cNvPicPr preferRelativeResize="0"/>
          <p:nvPr/>
        </p:nvPicPr>
        <p:blipFill rotWithShape="1">
          <a:blip r:embed="rId185">
            <a:alphaModFix/>
          </a:blip>
          <a:srcRect b="0" l="0" r="0" t="0"/>
          <a:stretch/>
        </p:blipFill>
        <p:spPr>
          <a:xfrm>
            <a:off x="10740609" y="8649506"/>
            <a:ext cx="395043" cy="13687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07" name="Google Shape;1007;p3"/>
          <p:cNvPicPr preferRelativeResize="0"/>
          <p:nvPr/>
        </p:nvPicPr>
        <p:blipFill rotWithShape="1">
          <a:blip r:embed="rId186">
            <a:alphaModFix/>
          </a:blip>
          <a:srcRect b="0" l="0" r="0" t="0"/>
          <a:stretch/>
        </p:blipFill>
        <p:spPr>
          <a:xfrm>
            <a:off x="10740736" y="8649646"/>
            <a:ext cx="390554" cy="13688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08" name="Google Shape;1008;p3"/>
          <p:cNvPicPr preferRelativeResize="0"/>
          <p:nvPr/>
        </p:nvPicPr>
        <p:blipFill rotWithShape="1">
          <a:blip r:embed="rId187">
            <a:alphaModFix/>
          </a:blip>
          <a:srcRect b="0" l="0" r="0" t="0"/>
          <a:stretch/>
        </p:blipFill>
        <p:spPr>
          <a:xfrm>
            <a:off x="9823615" y="8643367"/>
            <a:ext cx="896953" cy="13192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09" name="Google Shape;1009;p3"/>
          <p:cNvPicPr preferRelativeResize="0"/>
          <p:nvPr/>
        </p:nvPicPr>
        <p:blipFill rotWithShape="1">
          <a:blip r:embed="rId188">
            <a:alphaModFix/>
          </a:blip>
          <a:srcRect b="0" l="0" r="0" t="0"/>
          <a:stretch/>
        </p:blipFill>
        <p:spPr>
          <a:xfrm>
            <a:off x="10204280" y="8459980"/>
            <a:ext cx="742954" cy="15062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10" name="Google Shape;1010;p3"/>
          <p:cNvPicPr preferRelativeResize="0"/>
          <p:nvPr/>
        </p:nvPicPr>
        <p:blipFill rotWithShape="1">
          <a:blip r:embed="rId189">
            <a:alphaModFix/>
          </a:blip>
          <a:srcRect b="0" l="0" r="0" t="0"/>
          <a:stretch/>
        </p:blipFill>
        <p:spPr>
          <a:xfrm>
            <a:off x="10229224" y="8459980"/>
            <a:ext cx="718010" cy="15063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11" name="Google Shape;1011;p3"/>
          <p:cNvPicPr preferRelativeResize="0"/>
          <p:nvPr/>
        </p:nvPicPr>
        <p:blipFill rotWithShape="1">
          <a:blip r:embed="rId190">
            <a:alphaModFix/>
          </a:blip>
          <a:srcRect b="0" l="0" r="0" t="0"/>
          <a:stretch/>
        </p:blipFill>
        <p:spPr>
          <a:xfrm>
            <a:off x="9816139" y="9337811"/>
            <a:ext cx="476003" cy="7219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12" name="Google Shape;1012;p3"/>
          <p:cNvPicPr preferRelativeResize="0"/>
          <p:nvPr/>
        </p:nvPicPr>
        <p:blipFill rotWithShape="1">
          <a:blip r:embed="rId191">
            <a:alphaModFix/>
          </a:blip>
          <a:srcRect b="0" l="0" r="0" t="0"/>
          <a:stretch/>
        </p:blipFill>
        <p:spPr>
          <a:xfrm>
            <a:off x="10084298" y="9337808"/>
            <a:ext cx="207970" cy="7218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13" name="Google Shape;1013;p3"/>
          <p:cNvPicPr preferRelativeResize="0"/>
          <p:nvPr/>
        </p:nvPicPr>
        <p:blipFill rotWithShape="1">
          <a:blip r:embed="rId192">
            <a:alphaModFix/>
          </a:blip>
          <a:srcRect b="0" l="0" r="0" t="0"/>
          <a:stretch/>
        </p:blipFill>
        <p:spPr>
          <a:xfrm>
            <a:off x="9440892" y="9595058"/>
            <a:ext cx="1436822" cy="11111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14" name="Google Shape;1014;p3"/>
          <p:cNvPicPr preferRelativeResize="0"/>
          <p:nvPr/>
        </p:nvPicPr>
        <p:blipFill rotWithShape="1">
          <a:blip r:embed="rId193">
            <a:alphaModFix/>
          </a:blip>
          <a:srcRect b="0" l="0" r="0" t="0"/>
          <a:stretch/>
        </p:blipFill>
        <p:spPr>
          <a:xfrm>
            <a:off x="10277960" y="10023639"/>
            <a:ext cx="599577" cy="6822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15" name="Google Shape;1015;p3"/>
          <p:cNvPicPr preferRelativeResize="0"/>
          <p:nvPr/>
        </p:nvPicPr>
        <p:blipFill rotWithShape="1">
          <a:blip r:embed="rId170">
            <a:alphaModFix/>
          </a:blip>
          <a:srcRect b="0" l="0" r="0" t="0"/>
          <a:stretch/>
        </p:blipFill>
        <p:spPr>
          <a:xfrm>
            <a:off x="10859476" y="10704450"/>
            <a:ext cx="1270" cy="6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16" name="Google Shape;1016;p3"/>
          <p:cNvPicPr preferRelativeResize="0"/>
          <p:nvPr/>
        </p:nvPicPr>
        <p:blipFill rotWithShape="1">
          <a:blip r:embed="rId170">
            <a:alphaModFix/>
          </a:blip>
          <a:srcRect b="0" l="0" r="0" t="0"/>
          <a:stretch/>
        </p:blipFill>
        <p:spPr>
          <a:xfrm>
            <a:off x="10874464" y="10685019"/>
            <a:ext cx="0" cy="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17" name="Google Shape;1017;p3"/>
          <p:cNvPicPr preferRelativeResize="0"/>
          <p:nvPr/>
        </p:nvPicPr>
        <p:blipFill rotWithShape="1">
          <a:blip r:embed="rId156">
            <a:alphaModFix/>
          </a:blip>
          <a:srcRect b="0" l="0" r="0" t="0"/>
          <a:stretch/>
        </p:blipFill>
        <p:spPr>
          <a:xfrm>
            <a:off x="10837503" y="10690733"/>
            <a:ext cx="889" cy="6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18" name="Google Shape;1018;p3"/>
          <p:cNvPicPr preferRelativeResize="0"/>
          <p:nvPr/>
        </p:nvPicPr>
        <p:blipFill rotWithShape="1">
          <a:blip r:embed="rId170">
            <a:alphaModFix/>
          </a:blip>
          <a:srcRect b="0" l="0" r="0" t="0"/>
          <a:stretch/>
        </p:blipFill>
        <p:spPr>
          <a:xfrm>
            <a:off x="10843853" y="10695050"/>
            <a:ext cx="1905" cy="12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19" name="Google Shape;1019;p3"/>
          <p:cNvPicPr preferRelativeResize="0"/>
          <p:nvPr/>
        </p:nvPicPr>
        <p:blipFill rotWithShape="1">
          <a:blip r:embed="rId170">
            <a:alphaModFix/>
          </a:blip>
          <a:srcRect b="0" l="0" r="0" t="0"/>
          <a:stretch/>
        </p:blipFill>
        <p:spPr>
          <a:xfrm>
            <a:off x="8370346" y="4737100"/>
            <a:ext cx="1270159" cy="127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20" name="Google Shape;1020;p3"/>
          <p:cNvPicPr preferRelativeResize="0"/>
          <p:nvPr/>
        </p:nvPicPr>
        <p:blipFill rotWithShape="1">
          <a:blip r:embed="rId156">
            <a:alphaModFix/>
          </a:blip>
          <a:srcRect b="0" l="0" r="0" t="0"/>
          <a:stretch/>
        </p:blipFill>
        <p:spPr>
          <a:xfrm>
            <a:off x="10849823" y="10698987"/>
            <a:ext cx="2032" cy="12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21" name="Google Shape;1021;p3"/>
          <p:cNvPicPr preferRelativeResize="0"/>
          <p:nvPr/>
        </p:nvPicPr>
        <p:blipFill rotWithShape="1">
          <a:blip r:embed="rId156">
            <a:alphaModFix/>
          </a:blip>
          <a:srcRect b="0" l="0" r="0" t="0"/>
          <a:stretch/>
        </p:blipFill>
        <p:spPr>
          <a:xfrm>
            <a:off x="10855031" y="10702162"/>
            <a:ext cx="1778" cy="10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22" name="Google Shape;1022;p3"/>
          <p:cNvPicPr preferRelativeResize="0"/>
          <p:nvPr/>
        </p:nvPicPr>
        <p:blipFill rotWithShape="1">
          <a:blip r:embed="rId170">
            <a:alphaModFix/>
          </a:blip>
          <a:srcRect b="0" l="0" r="0" t="0"/>
          <a:stretch/>
        </p:blipFill>
        <p:spPr>
          <a:xfrm>
            <a:off x="10460392" y="10493756"/>
            <a:ext cx="254" cy="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23" name="Google Shape;1023;p3"/>
          <p:cNvPicPr preferRelativeResize="0"/>
          <p:nvPr/>
        </p:nvPicPr>
        <p:blipFill rotWithShape="1">
          <a:blip r:embed="rId156">
            <a:alphaModFix/>
          </a:blip>
          <a:srcRect b="0" l="0" r="0" t="0"/>
          <a:stretch/>
        </p:blipFill>
        <p:spPr>
          <a:xfrm>
            <a:off x="10438165" y="10487533"/>
            <a:ext cx="508" cy="1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24" name="Google Shape;1024;p3"/>
          <p:cNvPicPr preferRelativeResize="0"/>
          <p:nvPr/>
        </p:nvPicPr>
        <p:blipFill rotWithShape="1">
          <a:blip r:embed="rId170">
            <a:alphaModFix/>
          </a:blip>
          <a:srcRect b="0" l="0" r="0" t="0"/>
          <a:stretch/>
        </p:blipFill>
        <p:spPr>
          <a:xfrm>
            <a:off x="10873448" y="10690479"/>
            <a:ext cx="0" cy="2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25" name="Google Shape;1025;p3"/>
          <p:cNvPicPr preferRelativeResize="0"/>
          <p:nvPr/>
        </p:nvPicPr>
        <p:blipFill rotWithShape="1">
          <a:blip r:embed="rId156">
            <a:alphaModFix/>
          </a:blip>
          <a:srcRect b="0" l="0" r="0" t="0"/>
          <a:stretch/>
        </p:blipFill>
        <p:spPr>
          <a:xfrm>
            <a:off x="10869384" y="10702035"/>
            <a:ext cx="254" cy="6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26" name="Google Shape;1026;p3"/>
          <p:cNvPicPr preferRelativeResize="0"/>
          <p:nvPr/>
        </p:nvPicPr>
        <p:blipFill rotWithShape="1">
          <a:blip r:embed="rId170">
            <a:alphaModFix/>
          </a:blip>
          <a:srcRect b="0" l="0" r="0" t="0"/>
          <a:stretch/>
        </p:blipFill>
        <p:spPr>
          <a:xfrm>
            <a:off x="10867605" y="10704320"/>
            <a:ext cx="381" cy="5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27" name="Google Shape;1027;p3"/>
          <p:cNvPicPr preferRelativeResize="0"/>
          <p:nvPr/>
        </p:nvPicPr>
        <p:blipFill rotWithShape="1">
          <a:blip r:embed="rId156">
            <a:alphaModFix/>
          </a:blip>
          <a:srcRect b="0" l="0" r="0" t="0"/>
          <a:stretch/>
        </p:blipFill>
        <p:spPr>
          <a:xfrm>
            <a:off x="10865700" y="10705719"/>
            <a:ext cx="508" cy="2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28" name="Google Shape;1028;p3"/>
          <p:cNvPicPr preferRelativeResize="0"/>
          <p:nvPr/>
        </p:nvPicPr>
        <p:blipFill rotWithShape="1">
          <a:blip r:embed="rId156">
            <a:alphaModFix/>
          </a:blip>
          <a:srcRect b="0" l="0" r="0" t="0"/>
          <a:stretch/>
        </p:blipFill>
        <p:spPr>
          <a:xfrm>
            <a:off x="10872178" y="10695050"/>
            <a:ext cx="127" cy="5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29" name="Google Shape;1029;p3"/>
          <p:cNvPicPr preferRelativeResize="0"/>
          <p:nvPr/>
        </p:nvPicPr>
        <p:blipFill rotWithShape="1">
          <a:blip r:embed="rId194">
            <a:alphaModFix/>
          </a:blip>
          <a:srcRect b="0" l="0" r="0" t="0"/>
          <a:stretch/>
        </p:blipFill>
        <p:spPr>
          <a:xfrm>
            <a:off x="9440706" y="9776588"/>
            <a:ext cx="974977" cy="705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30" name="Google Shape;1030;p3"/>
          <p:cNvPicPr preferRelativeResize="0"/>
          <p:nvPr/>
        </p:nvPicPr>
        <p:blipFill rotWithShape="1">
          <a:blip r:embed="rId156">
            <a:alphaModFix/>
          </a:blip>
          <a:srcRect b="0" l="0" r="0" t="0"/>
          <a:stretch/>
        </p:blipFill>
        <p:spPr>
          <a:xfrm>
            <a:off x="10870781" y="10698860"/>
            <a:ext cx="254" cy="6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31" name="Google Shape;1031;p3"/>
          <p:cNvPicPr preferRelativeResize="0"/>
          <p:nvPr/>
        </p:nvPicPr>
        <p:blipFill rotWithShape="1">
          <a:blip r:embed="rId195">
            <a:alphaModFix/>
          </a:blip>
          <a:srcRect b="0" l="0" r="0" t="0"/>
          <a:stretch/>
        </p:blipFill>
        <p:spPr>
          <a:xfrm>
            <a:off x="10845759" y="10696321"/>
            <a:ext cx="4065" cy="25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32" name="Google Shape;1032;p3"/>
          <p:cNvPicPr preferRelativeResize="0"/>
          <p:nvPr/>
        </p:nvPicPr>
        <p:blipFill rotWithShape="1">
          <a:blip r:embed="rId156">
            <a:alphaModFix/>
          </a:blip>
          <a:srcRect b="0" l="0" r="0" t="0"/>
          <a:stretch/>
        </p:blipFill>
        <p:spPr>
          <a:xfrm>
            <a:off x="10866208" y="10704829"/>
            <a:ext cx="1397" cy="8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33" name="Google Shape;1033;p3"/>
          <p:cNvPicPr preferRelativeResize="0"/>
          <p:nvPr/>
        </p:nvPicPr>
        <p:blipFill rotWithShape="1">
          <a:blip r:embed="rId156">
            <a:alphaModFix/>
          </a:blip>
          <a:srcRect b="0" l="0" r="0" t="0"/>
          <a:stretch/>
        </p:blipFill>
        <p:spPr>
          <a:xfrm>
            <a:off x="10860747" y="10705083"/>
            <a:ext cx="2921" cy="10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34" name="Google Shape;1034;p3"/>
          <p:cNvPicPr preferRelativeResize="0"/>
          <p:nvPr/>
        </p:nvPicPr>
        <p:blipFill rotWithShape="1">
          <a:blip r:embed="rId156">
            <a:alphaModFix/>
          </a:blip>
          <a:srcRect b="0" l="0" r="0" t="0"/>
          <a:stretch/>
        </p:blipFill>
        <p:spPr>
          <a:xfrm>
            <a:off x="10856809" y="10703052"/>
            <a:ext cx="2667" cy="13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35" name="Google Shape;1035;p3"/>
          <p:cNvPicPr preferRelativeResize="0"/>
          <p:nvPr/>
        </p:nvPicPr>
        <p:blipFill rotWithShape="1">
          <a:blip r:embed="rId170">
            <a:alphaModFix/>
          </a:blip>
          <a:srcRect b="0" l="0" r="0" t="0"/>
          <a:stretch/>
        </p:blipFill>
        <p:spPr>
          <a:xfrm>
            <a:off x="10863541" y="10705973"/>
            <a:ext cx="2159" cy="2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36" name="Google Shape;1036;p3"/>
          <p:cNvPicPr preferRelativeResize="0"/>
          <p:nvPr/>
        </p:nvPicPr>
        <p:blipFill rotWithShape="1">
          <a:blip r:embed="rId156">
            <a:alphaModFix/>
          </a:blip>
          <a:srcRect b="0" l="0" r="0" t="0"/>
          <a:stretch/>
        </p:blipFill>
        <p:spPr>
          <a:xfrm>
            <a:off x="10851855" y="10700258"/>
            <a:ext cx="3175" cy="19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37" name="Google Shape;1037;p3"/>
          <p:cNvPicPr preferRelativeResize="0"/>
          <p:nvPr/>
        </p:nvPicPr>
        <p:blipFill rotWithShape="1">
          <a:blip r:embed="rId170">
            <a:alphaModFix/>
          </a:blip>
          <a:srcRect b="0" l="0" r="0" t="0"/>
          <a:stretch/>
        </p:blipFill>
        <p:spPr>
          <a:xfrm>
            <a:off x="10874337" y="10678920"/>
            <a:ext cx="889" cy="60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38" name="Google Shape;1038;p3"/>
          <p:cNvPicPr preferRelativeResize="0"/>
          <p:nvPr/>
        </p:nvPicPr>
        <p:blipFill rotWithShape="1">
          <a:blip r:embed="rId151">
            <a:alphaModFix/>
          </a:blip>
          <a:srcRect b="0" l="0" r="0" t="0"/>
          <a:stretch/>
        </p:blipFill>
        <p:spPr>
          <a:xfrm>
            <a:off x="10872432" y="10690733"/>
            <a:ext cx="1016" cy="4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39" name="Google Shape;1039;p3"/>
          <p:cNvPicPr preferRelativeResize="0"/>
          <p:nvPr/>
        </p:nvPicPr>
        <p:blipFill rotWithShape="1">
          <a:blip r:embed="rId156">
            <a:alphaModFix/>
          </a:blip>
          <a:srcRect b="0" l="0" r="0" t="0"/>
          <a:stretch/>
        </p:blipFill>
        <p:spPr>
          <a:xfrm>
            <a:off x="10871035" y="10695558"/>
            <a:ext cx="1143" cy="34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40" name="Google Shape;1040;p3"/>
          <p:cNvPicPr preferRelativeResize="0"/>
          <p:nvPr/>
        </p:nvPicPr>
        <p:blipFill rotWithShape="1">
          <a:blip r:embed="rId156">
            <a:alphaModFix/>
          </a:blip>
          <a:srcRect b="0" l="0" r="0" t="0"/>
          <a:stretch/>
        </p:blipFill>
        <p:spPr>
          <a:xfrm>
            <a:off x="10869638" y="10699496"/>
            <a:ext cx="1270" cy="25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41" name="Google Shape;1041;p3"/>
          <p:cNvPicPr preferRelativeResize="0"/>
          <p:nvPr/>
        </p:nvPicPr>
        <p:blipFill rotWithShape="1">
          <a:blip r:embed="rId170">
            <a:alphaModFix/>
          </a:blip>
          <a:srcRect b="0" l="0" r="0" t="0"/>
          <a:stretch/>
        </p:blipFill>
        <p:spPr>
          <a:xfrm>
            <a:off x="10867986" y="10702671"/>
            <a:ext cx="1270" cy="16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42" name="Google Shape;1042;p3"/>
          <p:cNvPicPr preferRelativeResize="0"/>
          <p:nvPr/>
        </p:nvPicPr>
        <p:blipFill rotWithShape="1">
          <a:blip r:embed="rId156">
            <a:alphaModFix/>
          </a:blip>
          <a:srcRect b="0" l="0" r="0" t="0"/>
          <a:stretch/>
        </p:blipFill>
        <p:spPr>
          <a:xfrm>
            <a:off x="10873448" y="10685146"/>
            <a:ext cx="1016" cy="53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43" name="Google Shape;1043;p3"/>
          <p:cNvPicPr preferRelativeResize="0"/>
          <p:nvPr/>
        </p:nvPicPr>
        <p:blipFill rotWithShape="1">
          <a:blip r:embed="rId196">
            <a:alphaModFix/>
          </a:blip>
          <a:srcRect b="0" l="0" r="0" t="0"/>
          <a:stretch/>
        </p:blipFill>
        <p:spPr>
          <a:xfrm>
            <a:off x="10460647" y="10493756"/>
            <a:ext cx="376729" cy="1969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44" name="Google Shape;1044;p3"/>
          <p:cNvPicPr preferRelativeResize="0"/>
          <p:nvPr/>
        </p:nvPicPr>
        <p:blipFill rotWithShape="1">
          <a:blip r:embed="rId197">
            <a:alphaModFix/>
          </a:blip>
          <a:srcRect b="0" l="0" r="0" t="0"/>
          <a:stretch/>
        </p:blipFill>
        <p:spPr>
          <a:xfrm>
            <a:off x="10438673" y="10487661"/>
            <a:ext cx="21847" cy="60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45" name="Google Shape;1045;p3"/>
          <p:cNvPicPr preferRelativeResize="0"/>
          <p:nvPr/>
        </p:nvPicPr>
        <p:blipFill rotWithShape="1">
          <a:blip r:embed="rId170">
            <a:alphaModFix/>
          </a:blip>
          <a:srcRect b="0" l="0" r="0" t="0"/>
          <a:stretch/>
        </p:blipFill>
        <p:spPr>
          <a:xfrm>
            <a:off x="10838392" y="10691369"/>
            <a:ext cx="5462" cy="36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46" name="Google Shape;1046;p3"/>
          <p:cNvPicPr preferRelativeResize="0"/>
          <p:nvPr/>
        </p:nvPicPr>
        <p:blipFill rotWithShape="1">
          <a:blip r:embed="rId195">
            <a:alphaModFix/>
          </a:blip>
          <a:srcRect b="0" l="0" r="0" t="0"/>
          <a:stretch/>
        </p:blipFill>
        <p:spPr>
          <a:xfrm>
            <a:off x="10415810" y="10482070"/>
            <a:ext cx="22228" cy="54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47" name="Google Shape;1047;p3"/>
          <p:cNvPicPr preferRelativeResize="0"/>
          <p:nvPr/>
        </p:nvPicPr>
        <p:blipFill rotWithShape="1">
          <a:blip r:embed="rId198">
            <a:alphaModFix/>
          </a:blip>
          <a:srcRect b="0" l="0" r="0" t="0"/>
          <a:stretch/>
        </p:blipFill>
        <p:spPr>
          <a:xfrm>
            <a:off x="10278086" y="10374375"/>
            <a:ext cx="597267" cy="3315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48" name="Google Shape;1048;p3"/>
          <p:cNvPicPr preferRelativeResize="0"/>
          <p:nvPr/>
        </p:nvPicPr>
        <p:blipFill rotWithShape="1">
          <a:blip r:embed="rId199">
            <a:alphaModFix/>
          </a:blip>
          <a:srcRect b="0" l="0" r="0" t="0"/>
          <a:stretch/>
        </p:blipFill>
        <p:spPr>
          <a:xfrm>
            <a:off x="10852744" y="9536937"/>
            <a:ext cx="282907" cy="4811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49" name="Google Shape;1049;p3"/>
          <p:cNvPicPr preferRelativeResize="0"/>
          <p:nvPr/>
        </p:nvPicPr>
        <p:blipFill rotWithShape="1">
          <a:blip r:embed="rId200">
            <a:alphaModFix/>
          </a:blip>
          <a:srcRect b="0" l="0" r="0" t="0"/>
          <a:stretch/>
        </p:blipFill>
        <p:spPr>
          <a:xfrm>
            <a:off x="10475383" y="9220957"/>
            <a:ext cx="113295" cy="5190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50" name="Google Shape;1050;p3"/>
          <p:cNvPicPr preferRelativeResize="0"/>
          <p:nvPr/>
        </p:nvPicPr>
        <p:blipFill rotWithShape="1">
          <a:blip r:embed="rId201">
            <a:alphaModFix/>
          </a:blip>
          <a:srcRect b="0" l="0" r="0" t="0"/>
          <a:stretch/>
        </p:blipFill>
        <p:spPr>
          <a:xfrm>
            <a:off x="10408914" y="8632397"/>
            <a:ext cx="378112" cy="14615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51" name="Google Shape;1051;p3"/>
          <p:cNvPicPr preferRelativeResize="0"/>
          <p:nvPr/>
        </p:nvPicPr>
        <p:blipFill rotWithShape="1">
          <a:blip r:embed="rId202">
            <a:alphaModFix/>
          </a:blip>
          <a:srcRect b="0" l="0" r="0" t="0"/>
          <a:stretch/>
        </p:blipFill>
        <p:spPr>
          <a:xfrm>
            <a:off x="10540031" y="9613900"/>
            <a:ext cx="246702" cy="4799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52" name="Google Shape;1052;p3"/>
          <p:cNvPicPr preferRelativeResize="0"/>
          <p:nvPr/>
        </p:nvPicPr>
        <p:blipFill rotWithShape="1">
          <a:blip r:embed="rId203">
            <a:alphaModFix/>
          </a:blip>
          <a:srcRect b="0" l="0" r="0" t="0"/>
          <a:stretch/>
        </p:blipFill>
        <p:spPr>
          <a:xfrm>
            <a:off x="10439816" y="8459850"/>
            <a:ext cx="498156" cy="4349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53" name="Google Shape;1053;p3"/>
          <p:cNvPicPr preferRelativeResize="0"/>
          <p:nvPr/>
        </p:nvPicPr>
        <p:blipFill rotWithShape="1">
          <a:blip r:embed="rId204">
            <a:alphaModFix/>
          </a:blip>
          <a:srcRect b="0" l="0" r="0" t="0"/>
          <a:stretch/>
        </p:blipFill>
        <p:spPr>
          <a:xfrm>
            <a:off x="10660315" y="7614648"/>
            <a:ext cx="353783" cy="5364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54" name="Google Shape;1054;p3"/>
          <p:cNvPicPr preferRelativeResize="0"/>
          <p:nvPr/>
        </p:nvPicPr>
        <p:blipFill rotWithShape="1">
          <a:blip r:embed="rId205">
            <a:alphaModFix/>
          </a:blip>
          <a:srcRect b="0" l="0" r="0" t="0"/>
          <a:stretch/>
        </p:blipFill>
        <p:spPr>
          <a:xfrm>
            <a:off x="10750720" y="7656317"/>
            <a:ext cx="223083" cy="4407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55" name="Google Shape;1055;p3"/>
          <p:cNvPicPr preferRelativeResize="0"/>
          <p:nvPr/>
        </p:nvPicPr>
        <p:blipFill rotWithShape="1">
          <a:blip r:embed="rId206">
            <a:alphaModFix/>
          </a:blip>
          <a:srcRect b="0" l="0" r="0" t="0"/>
          <a:stretch/>
        </p:blipFill>
        <p:spPr>
          <a:xfrm>
            <a:off x="10064184" y="7843413"/>
            <a:ext cx="459589" cy="5145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56" name="Google Shape;1056;p3"/>
          <p:cNvPicPr preferRelativeResize="0"/>
          <p:nvPr/>
        </p:nvPicPr>
        <p:blipFill rotWithShape="1">
          <a:blip r:embed="rId207">
            <a:alphaModFix/>
          </a:blip>
          <a:srcRect b="0" l="0" r="0" t="0"/>
          <a:stretch/>
        </p:blipFill>
        <p:spPr>
          <a:xfrm>
            <a:off x="10097947" y="7876753"/>
            <a:ext cx="358508" cy="3907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57" name="Google Shape;1057;p3"/>
          <p:cNvPicPr preferRelativeResize="0"/>
          <p:nvPr/>
        </p:nvPicPr>
        <p:blipFill rotWithShape="1">
          <a:blip r:embed="rId208">
            <a:alphaModFix/>
          </a:blip>
          <a:srcRect b="0" l="0" r="0" t="0"/>
          <a:stretch/>
        </p:blipFill>
        <p:spPr>
          <a:xfrm>
            <a:off x="10207631" y="7994039"/>
            <a:ext cx="984500" cy="7516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58" name="Google Shape;1058;p3"/>
          <p:cNvPicPr preferRelativeResize="0"/>
          <p:nvPr/>
        </p:nvPicPr>
        <p:blipFill rotWithShape="1">
          <a:blip r:embed="rId209">
            <a:alphaModFix/>
          </a:blip>
          <a:srcRect b="0" l="0" r="0" t="0"/>
          <a:stretch/>
        </p:blipFill>
        <p:spPr>
          <a:xfrm>
            <a:off x="10236603" y="8047803"/>
            <a:ext cx="225587" cy="2373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59" name="Google Shape;1059;p3"/>
          <p:cNvPicPr preferRelativeResize="0"/>
          <p:nvPr/>
        </p:nvPicPr>
        <p:blipFill rotWithShape="1">
          <a:blip r:embed="rId210">
            <a:alphaModFix/>
          </a:blip>
          <a:srcRect b="0" l="0" r="0" t="0"/>
          <a:stretch/>
        </p:blipFill>
        <p:spPr>
          <a:xfrm>
            <a:off x="10723581" y="7871185"/>
            <a:ext cx="251971" cy="2353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60" name="Google Shape;1060;p3"/>
          <p:cNvPicPr preferRelativeResize="0"/>
          <p:nvPr/>
        </p:nvPicPr>
        <p:blipFill rotWithShape="1">
          <a:blip r:embed="rId211">
            <a:alphaModFix/>
          </a:blip>
          <a:srcRect b="0" l="0" r="0" t="0"/>
          <a:stretch/>
        </p:blipFill>
        <p:spPr>
          <a:xfrm>
            <a:off x="10082195" y="8248241"/>
            <a:ext cx="1212653" cy="548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61" name="Google Shape;1061;p3"/>
          <p:cNvPicPr preferRelativeResize="0"/>
          <p:nvPr/>
        </p:nvPicPr>
        <p:blipFill rotWithShape="1">
          <a:blip r:embed="rId212">
            <a:alphaModFix/>
          </a:blip>
          <a:srcRect b="0" l="0" r="0" t="0"/>
          <a:stretch/>
        </p:blipFill>
        <p:spPr>
          <a:xfrm>
            <a:off x="10761572" y="8674909"/>
            <a:ext cx="142272" cy="96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62" name="Google Shape;1062;p3"/>
          <p:cNvPicPr preferRelativeResize="0"/>
          <p:nvPr/>
        </p:nvPicPr>
        <p:blipFill rotWithShape="1">
          <a:blip r:embed="rId213">
            <a:alphaModFix/>
          </a:blip>
          <a:srcRect b="0" l="0" r="0" t="0"/>
          <a:stretch/>
        </p:blipFill>
        <p:spPr>
          <a:xfrm>
            <a:off x="10592407" y="8367601"/>
            <a:ext cx="65577" cy="1087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63" name="Google Shape;1063;p3"/>
          <p:cNvPicPr preferRelativeResize="0"/>
          <p:nvPr/>
        </p:nvPicPr>
        <p:blipFill rotWithShape="1">
          <a:blip r:embed="rId214">
            <a:alphaModFix/>
          </a:blip>
          <a:srcRect b="0" l="0" r="0" t="0"/>
          <a:stretch/>
        </p:blipFill>
        <p:spPr>
          <a:xfrm>
            <a:off x="10807318" y="8311086"/>
            <a:ext cx="65577" cy="1087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64" name="Google Shape;1064;p3"/>
          <p:cNvPicPr preferRelativeResize="0"/>
          <p:nvPr/>
        </p:nvPicPr>
        <p:blipFill rotWithShape="1">
          <a:blip r:embed="rId215">
            <a:alphaModFix/>
          </a:blip>
          <a:srcRect b="0" l="0" r="0" t="0"/>
          <a:stretch/>
        </p:blipFill>
        <p:spPr>
          <a:xfrm>
            <a:off x="10501328" y="8383854"/>
            <a:ext cx="45176" cy="161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65" name="Google Shape;1065;p3"/>
          <p:cNvPicPr preferRelativeResize="0"/>
          <p:nvPr/>
        </p:nvPicPr>
        <p:blipFill rotWithShape="1">
          <a:blip r:embed="rId216">
            <a:alphaModFix/>
          </a:blip>
          <a:srcRect b="0" l="0" r="0" t="0"/>
          <a:stretch/>
        </p:blipFill>
        <p:spPr>
          <a:xfrm>
            <a:off x="10517155" y="8342213"/>
            <a:ext cx="29035" cy="256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66" name="Google Shape;1066;p3"/>
          <p:cNvPicPr preferRelativeResize="0"/>
          <p:nvPr/>
        </p:nvPicPr>
        <p:blipFill rotWithShape="1">
          <a:blip r:embed="rId217">
            <a:alphaModFix/>
          </a:blip>
          <a:srcRect b="0" l="0" r="0" t="0"/>
          <a:stretch/>
        </p:blipFill>
        <p:spPr>
          <a:xfrm>
            <a:off x="10836340" y="8238266"/>
            <a:ext cx="10625" cy="41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67" name="Google Shape;1067;p3"/>
          <p:cNvPicPr preferRelativeResize="0"/>
          <p:nvPr/>
        </p:nvPicPr>
        <p:blipFill rotWithShape="1">
          <a:blip r:embed="rId218">
            <a:alphaModFix/>
          </a:blip>
          <a:srcRect b="0" l="0" r="0" t="0"/>
          <a:stretch/>
        </p:blipFill>
        <p:spPr>
          <a:xfrm>
            <a:off x="10873283" y="8267105"/>
            <a:ext cx="32480" cy="258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68" name="Google Shape;1068;p3"/>
          <p:cNvPicPr preferRelativeResize="0"/>
          <p:nvPr/>
        </p:nvPicPr>
        <p:blipFill rotWithShape="1">
          <a:blip r:embed="rId219">
            <a:alphaModFix/>
          </a:blip>
          <a:srcRect b="0" l="0" r="0" t="0"/>
          <a:stretch/>
        </p:blipFill>
        <p:spPr>
          <a:xfrm>
            <a:off x="6981883" y="8647050"/>
            <a:ext cx="294665" cy="15662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69" name="Google Shape;1069;p3"/>
          <p:cNvPicPr preferRelativeResize="0"/>
          <p:nvPr/>
        </p:nvPicPr>
        <p:blipFill rotWithShape="1">
          <a:blip r:embed="rId220">
            <a:alphaModFix/>
          </a:blip>
          <a:srcRect b="0" l="0" r="0" t="0"/>
          <a:stretch/>
        </p:blipFill>
        <p:spPr>
          <a:xfrm>
            <a:off x="6996670" y="8898638"/>
            <a:ext cx="264193" cy="13147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70" name="Google Shape;1070;p3"/>
          <p:cNvPicPr preferRelativeResize="0"/>
          <p:nvPr/>
        </p:nvPicPr>
        <p:blipFill rotWithShape="1">
          <a:blip r:embed="rId221">
            <a:alphaModFix/>
          </a:blip>
          <a:srcRect b="0" l="0" r="0" t="0"/>
          <a:stretch/>
        </p:blipFill>
        <p:spPr>
          <a:xfrm>
            <a:off x="6735144" y="8046594"/>
            <a:ext cx="270340" cy="1350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71" name="Google Shape;1071;p3"/>
          <p:cNvPicPr preferRelativeResize="0"/>
          <p:nvPr/>
        </p:nvPicPr>
        <p:blipFill rotWithShape="1">
          <a:blip r:embed="rId222">
            <a:alphaModFix/>
          </a:blip>
          <a:srcRect b="0" l="0" r="0" t="0"/>
          <a:stretch/>
        </p:blipFill>
        <p:spPr>
          <a:xfrm>
            <a:off x="6777467" y="8313803"/>
            <a:ext cx="227332" cy="10830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72" name="Google Shape;1072;p3"/>
          <p:cNvPicPr preferRelativeResize="0"/>
          <p:nvPr/>
        </p:nvPicPr>
        <p:blipFill rotWithShape="1">
          <a:blip r:embed="rId223">
            <a:alphaModFix/>
          </a:blip>
          <a:srcRect b="0" l="0" r="0" t="0"/>
          <a:stretch/>
        </p:blipFill>
        <p:spPr>
          <a:xfrm>
            <a:off x="5927958" y="8664882"/>
            <a:ext cx="943256" cy="9878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73" name="Google Shape;1073;p3"/>
          <p:cNvPicPr preferRelativeResize="0"/>
          <p:nvPr/>
        </p:nvPicPr>
        <p:blipFill rotWithShape="1">
          <a:blip r:embed="rId224">
            <a:alphaModFix/>
          </a:blip>
          <a:srcRect b="0" l="0" r="0" t="0"/>
          <a:stretch/>
        </p:blipFill>
        <p:spPr>
          <a:xfrm>
            <a:off x="6197994" y="8794623"/>
            <a:ext cx="673347" cy="8582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74" name="Google Shape;1074;p3"/>
          <p:cNvPicPr preferRelativeResize="0"/>
          <p:nvPr/>
        </p:nvPicPr>
        <p:blipFill rotWithShape="1">
          <a:blip r:embed="rId225">
            <a:alphaModFix/>
          </a:blip>
          <a:srcRect b="0" l="0" r="0" t="0"/>
          <a:stretch/>
        </p:blipFill>
        <p:spPr>
          <a:xfrm>
            <a:off x="6067549" y="7848600"/>
            <a:ext cx="640106" cy="8637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75" name="Google Shape;1075;p3"/>
          <p:cNvPicPr preferRelativeResize="0"/>
          <p:nvPr/>
        </p:nvPicPr>
        <p:blipFill rotWithShape="1">
          <a:blip r:embed="rId226">
            <a:alphaModFix/>
          </a:blip>
          <a:srcRect b="0" l="0" r="0" t="0"/>
          <a:stretch/>
        </p:blipFill>
        <p:spPr>
          <a:xfrm>
            <a:off x="6264550" y="7954392"/>
            <a:ext cx="443089" cy="7578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76" name="Google Shape;1076;p3"/>
          <p:cNvPicPr preferRelativeResize="0"/>
          <p:nvPr/>
        </p:nvPicPr>
        <p:blipFill rotWithShape="1">
          <a:blip r:embed="rId227">
            <a:alphaModFix/>
          </a:blip>
          <a:srcRect b="0" l="0" r="0" t="0"/>
          <a:stretch/>
        </p:blipFill>
        <p:spPr>
          <a:xfrm>
            <a:off x="6573210" y="7958547"/>
            <a:ext cx="762465" cy="2321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77" name="Google Shape;1077;p3"/>
          <p:cNvPicPr preferRelativeResize="0"/>
          <p:nvPr/>
        </p:nvPicPr>
        <p:blipFill rotWithShape="1">
          <a:blip r:embed="rId228">
            <a:alphaModFix/>
          </a:blip>
          <a:srcRect b="0" l="0" r="0" t="0"/>
          <a:stretch/>
        </p:blipFill>
        <p:spPr>
          <a:xfrm>
            <a:off x="5817327" y="9327006"/>
            <a:ext cx="1385997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78" name="Google Shape;1078;p3"/>
          <p:cNvPicPr preferRelativeResize="0"/>
          <p:nvPr/>
        </p:nvPicPr>
        <p:blipFill rotWithShape="1">
          <a:blip r:embed="rId229">
            <a:alphaModFix/>
          </a:blip>
          <a:srcRect b="0" l="0" r="0" t="0"/>
          <a:stretch/>
        </p:blipFill>
        <p:spPr>
          <a:xfrm>
            <a:off x="6028555" y="9534398"/>
            <a:ext cx="1174770" cy="6880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79" name="Google Shape;1079;p3"/>
          <p:cNvPicPr preferRelativeResize="0"/>
          <p:nvPr/>
        </p:nvPicPr>
        <p:blipFill rotWithShape="1">
          <a:blip r:embed="rId230">
            <a:alphaModFix/>
          </a:blip>
          <a:srcRect b="0" l="0" r="0" t="0"/>
          <a:stretch/>
        </p:blipFill>
        <p:spPr>
          <a:xfrm>
            <a:off x="8388367" y="7943233"/>
            <a:ext cx="397446" cy="6106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80" name="Google Shape;1080;p3"/>
          <p:cNvPicPr preferRelativeResize="0"/>
          <p:nvPr/>
        </p:nvPicPr>
        <p:blipFill rotWithShape="1">
          <a:blip r:embed="rId231">
            <a:alphaModFix/>
          </a:blip>
          <a:srcRect b="0" l="0" r="0" t="0"/>
          <a:stretch/>
        </p:blipFill>
        <p:spPr>
          <a:xfrm>
            <a:off x="8118696" y="7793025"/>
            <a:ext cx="373373" cy="7579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81" name="Google Shape;1081;p3"/>
          <p:cNvPicPr preferRelativeResize="0"/>
          <p:nvPr/>
        </p:nvPicPr>
        <p:blipFill rotWithShape="1">
          <a:blip r:embed="rId232">
            <a:alphaModFix/>
          </a:blip>
          <a:srcRect b="0" l="0" r="0" t="0"/>
          <a:stretch/>
        </p:blipFill>
        <p:spPr>
          <a:xfrm>
            <a:off x="8388494" y="7965427"/>
            <a:ext cx="397562" cy="5884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82" name="Google Shape;1082;p3"/>
          <p:cNvPicPr preferRelativeResize="0"/>
          <p:nvPr/>
        </p:nvPicPr>
        <p:blipFill rotWithShape="1">
          <a:blip r:embed="rId233">
            <a:alphaModFix/>
          </a:blip>
          <a:srcRect b="0" l="0" r="0" t="0"/>
          <a:stretch/>
        </p:blipFill>
        <p:spPr>
          <a:xfrm>
            <a:off x="8118696" y="7794135"/>
            <a:ext cx="373373" cy="7568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83" name="Google Shape;1083;p3"/>
          <p:cNvPicPr preferRelativeResize="0"/>
          <p:nvPr/>
        </p:nvPicPr>
        <p:blipFill rotWithShape="1">
          <a:blip r:embed="rId234">
            <a:alphaModFix/>
          </a:blip>
          <a:srcRect b="0" l="0" r="0" t="0"/>
          <a:stretch/>
        </p:blipFill>
        <p:spPr>
          <a:xfrm>
            <a:off x="8228790" y="7994783"/>
            <a:ext cx="635102" cy="756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84" name="Google Shape;1084;p3"/>
          <p:cNvPicPr preferRelativeResize="0"/>
          <p:nvPr/>
        </p:nvPicPr>
        <p:blipFill rotWithShape="1">
          <a:blip r:embed="rId235">
            <a:alphaModFix/>
          </a:blip>
          <a:srcRect b="0" l="0" r="0" t="0"/>
          <a:stretch/>
        </p:blipFill>
        <p:spPr>
          <a:xfrm>
            <a:off x="8228790" y="8122410"/>
            <a:ext cx="573141" cy="6289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85" name="Google Shape;1085;p3"/>
          <p:cNvPicPr preferRelativeResize="0"/>
          <p:nvPr/>
        </p:nvPicPr>
        <p:blipFill rotWithShape="1">
          <a:blip r:embed="rId236">
            <a:alphaModFix/>
          </a:blip>
          <a:srcRect b="0" l="0" r="0" t="0"/>
          <a:stretch/>
        </p:blipFill>
        <p:spPr>
          <a:xfrm>
            <a:off x="8150834" y="7860875"/>
            <a:ext cx="478376" cy="9022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86" name="Google Shape;1086;p3"/>
          <p:cNvPicPr preferRelativeResize="0"/>
          <p:nvPr/>
        </p:nvPicPr>
        <p:blipFill rotWithShape="1">
          <a:blip r:embed="rId237">
            <a:alphaModFix/>
          </a:blip>
          <a:srcRect b="0" l="0" r="0" t="0"/>
          <a:stretch/>
        </p:blipFill>
        <p:spPr>
          <a:xfrm>
            <a:off x="8150707" y="7903211"/>
            <a:ext cx="461081" cy="8601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87" name="Google Shape;1087;p3"/>
          <p:cNvPicPr preferRelativeResize="0"/>
          <p:nvPr/>
        </p:nvPicPr>
        <p:blipFill rotWithShape="1">
          <a:blip r:embed="rId238">
            <a:alphaModFix/>
          </a:blip>
          <a:srcRect b="0" l="0" r="0" t="0"/>
          <a:stretch/>
        </p:blipFill>
        <p:spPr>
          <a:xfrm>
            <a:off x="8002501" y="7772400"/>
            <a:ext cx="389468" cy="9996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88" name="Google Shape;1088;p3"/>
          <p:cNvPicPr preferRelativeResize="0"/>
          <p:nvPr/>
        </p:nvPicPr>
        <p:blipFill rotWithShape="1">
          <a:blip r:embed="rId239">
            <a:alphaModFix/>
          </a:blip>
          <a:srcRect b="0" l="0" r="0" t="0"/>
          <a:stretch/>
        </p:blipFill>
        <p:spPr>
          <a:xfrm>
            <a:off x="8002385" y="8080632"/>
            <a:ext cx="356896" cy="69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89" name="Google Shape;1089;p3"/>
          <p:cNvPicPr preferRelativeResize="0"/>
          <p:nvPr/>
        </p:nvPicPr>
        <p:blipFill rotWithShape="1">
          <a:blip r:embed="rId240">
            <a:alphaModFix/>
          </a:blip>
          <a:srcRect b="0" l="0" r="0" t="0"/>
          <a:stretch/>
        </p:blipFill>
        <p:spPr>
          <a:xfrm>
            <a:off x="8237117" y="8344424"/>
            <a:ext cx="1011065" cy="18854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90" name="Google Shape;1090;p3"/>
          <p:cNvPicPr preferRelativeResize="0"/>
          <p:nvPr/>
        </p:nvPicPr>
        <p:blipFill rotWithShape="1">
          <a:blip r:embed="rId241">
            <a:alphaModFix/>
          </a:blip>
          <a:srcRect b="0" l="0" r="0" t="0"/>
          <a:stretch/>
        </p:blipFill>
        <p:spPr>
          <a:xfrm>
            <a:off x="8237117" y="8698371"/>
            <a:ext cx="899881" cy="15313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91" name="Google Shape;1091;p3"/>
          <p:cNvPicPr preferRelativeResize="0"/>
          <p:nvPr/>
        </p:nvPicPr>
        <p:blipFill rotWithShape="1">
          <a:blip r:embed="rId242">
            <a:alphaModFix/>
          </a:blip>
          <a:srcRect b="0" l="0" r="0" t="0"/>
          <a:stretch/>
        </p:blipFill>
        <p:spPr>
          <a:xfrm>
            <a:off x="7481235" y="8400941"/>
            <a:ext cx="737772" cy="15342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92" name="Google Shape;1092;p3"/>
          <p:cNvPicPr preferRelativeResize="0"/>
          <p:nvPr/>
        </p:nvPicPr>
        <p:blipFill rotWithShape="1">
          <a:blip r:embed="rId243">
            <a:alphaModFix/>
          </a:blip>
          <a:srcRect b="0" l="0" r="0" t="0"/>
          <a:stretch/>
        </p:blipFill>
        <p:spPr>
          <a:xfrm>
            <a:off x="7570385" y="8697866"/>
            <a:ext cx="648496" cy="1237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93" name="Google Shape;1093;p3"/>
          <p:cNvPicPr preferRelativeResize="0"/>
          <p:nvPr/>
        </p:nvPicPr>
        <p:blipFill rotWithShape="1">
          <a:blip r:embed="rId244">
            <a:alphaModFix/>
          </a:blip>
          <a:srcRect b="0" l="0" r="0" t="0"/>
          <a:stretch/>
        </p:blipFill>
        <p:spPr>
          <a:xfrm>
            <a:off x="8413733" y="7881097"/>
            <a:ext cx="149674" cy="65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94" name="Google Shape;1094;p3"/>
          <p:cNvPicPr preferRelativeResize="0"/>
          <p:nvPr/>
        </p:nvPicPr>
        <p:blipFill rotWithShape="1">
          <a:blip r:embed="rId245">
            <a:alphaModFix/>
          </a:blip>
          <a:srcRect b="0" l="0" r="0" t="0"/>
          <a:stretch/>
        </p:blipFill>
        <p:spPr>
          <a:xfrm>
            <a:off x="8067668" y="7873036"/>
            <a:ext cx="158493" cy="248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95" name="Google Shape;1095;p3"/>
          <p:cNvPicPr preferRelativeResize="0"/>
          <p:nvPr/>
        </p:nvPicPr>
        <p:blipFill rotWithShape="1">
          <a:blip r:embed="rId246">
            <a:alphaModFix/>
          </a:blip>
          <a:srcRect b="0" l="0" r="0" t="0"/>
          <a:stretch/>
        </p:blipFill>
        <p:spPr>
          <a:xfrm>
            <a:off x="8799706" y="8014457"/>
            <a:ext cx="50407" cy="1110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96" name="Google Shape;1096;p3"/>
          <p:cNvPicPr preferRelativeResize="0"/>
          <p:nvPr/>
        </p:nvPicPr>
        <p:blipFill rotWithShape="1">
          <a:blip r:embed="rId247">
            <a:alphaModFix/>
          </a:blip>
          <a:srcRect b="0" l="0" r="0" t="0"/>
          <a:stretch/>
        </p:blipFill>
        <p:spPr>
          <a:xfrm>
            <a:off x="8001334" y="8400179"/>
            <a:ext cx="539071" cy="18764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97" name="Google Shape;1097;p3"/>
          <p:cNvPicPr preferRelativeResize="0"/>
          <p:nvPr/>
        </p:nvPicPr>
        <p:blipFill rotWithShape="1">
          <a:blip r:embed="rId248">
            <a:alphaModFix/>
          </a:blip>
          <a:srcRect b="0" l="0" r="0" t="0"/>
          <a:stretch/>
        </p:blipFill>
        <p:spPr>
          <a:xfrm>
            <a:off x="8146418" y="8631699"/>
            <a:ext cx="371505" cy="1644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98" name="Google Shape;1098;p3"/>
          <p:cNvPicPr preferRelativeResize="0"/>
          <p:nvPr/>
        </p:nvPicPr>
        <p:blipFill rotWithShape="1">
          <a:blip r:embed="rId249">
            <a:alphaModFix/>
          </a:blip>
          <a:srcRect b="0" l="0" r="0" t="0"/>
          <a:stretch/>
        </p:blipFill>
        <p:spPr>
          <a:xfrm>
            <a:off x="2245942" y="8559862"/>
            <a:ext cx="174194" cy="2942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99" name="Google Shape;1099;p3"/>
          <p:cNvPicPr preferRelativeResize="0"/>
          <p:nvPr/>
        </p:nvPicPr>
        <p:blipFill rotWithShape="1">
          <a:blip r:embed="rId250">
            <a:alphaModFix/>
          </a:blip>
          <a:srcRect b="0" l="0" r="0" t="0"/>
          <a:stretch/>
        </p:blipFill>
        <p:spPr>
          <a:xfrm>
            <a:off x="2276237" y="8558780"/>
            <a:ext cx="80065" cy="562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00" name="Google Shape;1100;p3"/>
          <p:cNvPicPr preferRelativeResize="0"/>
          <p:nvPr/>
        </p:nvPicPr>
        <p:blipFill rotWithShape="1">
          <a:blip r:embed="rId251">
            <a:alphaModFix/>
          </a:blip>
          <a:srcRect b="0" l="0" r="0" t="0"/>
          <a:stretch/>
        </p:blipFill>
        <p:spPr>
          <a:xfrm>
            <a:off x="2217812" y="8453844"/>
            <a:ext cx="174194" cy="1363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01" name="Google Shape;1101;p3"/>
          <p:cNvPicPr preferRelativeResize="0"/>
          <p:nvPr/>
        </p:nvPicPr>
        <p:blipFill rotWithShape="1">
          <a:blip r:embed="rId252">
            <a:alphaModFix/>
          </a:blip>
          <a:srcRect b="0" l="0" r="0" t="0"/>
          <a:stretch/>
        </p:blipFill>
        <p:spPr>
          <a:xfrm>
            <a:off x="2225385" y="8453844"/>
            <a:ext cx="142818" cy="778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02" name="Google Shape;1102;p3"/>
          <p:cNvPicPr preferRelativeResize="0"/>
          <p:nvPr/>
        </p:nvPicPr>
        <p:blipFill rotWithShape="1">
          <a:blip r:embed="rId253">
            <a:alphaModFix/>
          </a:blip>
          <a:srcRect b="0" l="0" r="0" t="0"/>
          <a:stretch/>
        </p:blipFill>
        <p:spPr>
          <a:xfrm>
            <a:off x="2148566" y="8329436"/>
            <a:ext cx="230456" cy="1795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03" name="Google Shape;1103;p3"/>
          <p:cNvPicPr preferRelativeResize="0"/>
          <p:nvPr/>
        </p:nvPicPr>
        <p:blipFill rotWithShape="1">
          <a:blip r:embed="rId254">
            <a:alphaModFix/>
          </a:blip>
          <a:srcRect b="0" l="0" r="0" t="0"/>
          <a:stretch/>
        </p:blipFill>
        <p:spPr>
          <a:xfrm>
            <a:off x="2159386" y="8330518"/>
            <a:ext cx="196915" cy="107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04" name="Google Shape;1104;p3"/>
          <p:cNvPicPr preferRelativeResize="0"/>
          <p:nvPr/>
        </p:nvPicPr>
        <p:blipFill rotWithShape="1">
          <a:blip r:embed="rId255">
            <a:alphaModFix/>
          </a:blip>
          <a:srcRect b="0" l="0" r="0" t="0"/>
          <a:stretch/>
        </p:blipFill>
        <p:spPr>
          <a:xfrm>
            <a:off x="2052273" y="8150935"/>
            <a:ext cx="318094" cy="2477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05" name="Google Shape;1105;p3"/>
          <p:cNvPicPr preferRelativeResize="0"/>
          <p:nvPr/>
        </p:nvPicPr>
        <p:blipFill rotWithShape="1">
          <a:blip r:embed="rId256">
            <a:alphaModFix/>
          </a:blip>
          <a:srcRect b="0" l="0" r="0" t="0"/>
          <a:stretch/>
        </p:blipFill>
        <p:spPr>
          <a:xfrm>
            <a:off x="2139911" y="8172571"/>
            <a:ext cx="228292" cy="2131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06" name="Google Shape;1106;p3"/>
          <p:cNvPicPr preferRelativeResize="0"/>
          <p:nvPr/>
        </p:nvPicPr>
        <p:blipFill rotWithShape="1">
          <a:blip r:embed="rId257">
            <a:alphaModFix/>
          </a:blip>
          <a:srcRect b="0" l="0" r="0" t="0"/>
          <a:stretch/>
        </p:blipFill>
        <p:spPr>
          <a:xfrm>
            <a:off x="2099879" y="8492790"/>
            <a:ext cx="458747" cy="3970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07" name="Google Shape;1107;p3"/>
          <p:cNvPicPr preferRelativeResize="0"/>
          <p:nvPr/>
        </p:nvPicPr>
        <p:blipFill rotWithShape="1">
          <a:blip r:embed="rId258">
            <a:alphaModFix/>
          </a:blip>
          <a:srcRect b="0" l="0" r="0" t="0"/>
          <a:stretch/>
        </p:blipFill>
        <p:spPr>
          <a:xfrm>
            <a:off x="2112863" y="8458172"/>
            <a:ext cx="299701" cy="3407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08" name="Google Shape;1108;p3"/>
          <p:cNvPicPr preferRelativeResize="0"/>
          <p:nvPr/>
        </p:nvPicPr>
        <p:blipFill rotWithShape="1">
          <a:blip r:embed="rId259">
            <a:alphaModFix/>
          </a:blip>
          <a:srcRect b="0" l="0" r="0" t="0"/>
          <a:stretch/>
        </p:blipFill>
        <p:spPr>
          <a:xfrm>
            <a:off x="2397416" y="8618280"/>
            <a:ext cx="513927" cy="2704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09" name="Google Shape;1109;p3"/>
          <p:cNvPicPr preferRelativeResize="0"/>
          <p:nvPr/>
        </p:nvPicPr>
        <p:blipFill rotWithShape="1">
          <a:blip r:embed="rId260">
            <a:alphaModFix/>
          </a:blip>
          <a:srcRect b="0" l="0" r="0" t="0"/>
          <a:stretch/>
        </p:blipFill>
        <p:spPr>
          <a:xfrm>
            <a:off x="2797738" y="8432208"/>
            <a:ext cx="176358" cy="2985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10" name="Google Shape;1110;p3"/>
          <p:cNvPicPr preferRelativeResize="0"/>
          <p:nvPr/>
        </p:nvPicPr>
        <p:blipFill rotWithShape="1">
          <a:blip r:embed="rId261">
            <a:alphaModFix/>
          </a:blip>
          <a:srcRect b="0" l="0" r="0" t="0"/>
          <a:stretch/>
        </p:blipFill>
        <p:spPr>
          <a:xfrm>
            <a:off x="2903769" y="8526326"/>
            <a:ext cx="216391" cy="876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11" name="Google Shape;1111;p3"/>
          <p:cNvPicPr preferRelativeResize="0"/>
          <p:nvPr/>
        </p:nvPicPr>
        <p:blipFill rotWithShape="1">
          <a:blip r:embed="rId262">
            <a:alphaModFix/>
          </a:blip>
          <a:srcRect b="0" l="0" r="0" t="0"/>
          <a:stretch/>
        </p:blipFill>
        <p:spPr>
          <a:xfrm>
            <a:off x="2923244" y="8543634"/>
            <a:ext cx="217472" cy="1125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12" name="Google Shape;1112;p3"/>
          <p:cNvPicPr preferRelativeResize="0"/>
          <p:nvPr/>
        </p:nvPicPr>
        <p:blipFill rotWithShape="1">
          <a:blip r:embed="rId263">
            <a:alphaModFix/>
          </a:blip>
          <a:srcRect b="0" l="0" r="0" t="0"/>
          <a:stretch/>
        </p:blipFill>
        <p:spPr>
          <a:xfrm>
            <a:off x="2938392" y="8554451"/>
            <a:ext cx="177440" cy="1222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13" name="Google Shape;1113;p3"/>
          <p:cNvPicPr preferRelativeResize="0"/>
          <p:nvPr/>
        </p:nvPicPr>
        <p:blipFill rotWithShape="1">
          <a:blip r:embed="rId264">
            <a:alphaModFix/>
          </a:blip>
          <a:srcRect b="0" l="0" r="0" t="0"/>
          <a:stretch/>
        </p:blipFill>
        <p:spPr>
          <a:xfrm>
            <a:off x="2926490" y="8626934"/>
            <a:ext cx="163375" cy="887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14" name="Google Shape;1114;p3"/>
          <p:cNvPicPr preferRelativeResize="0"/>
          <p:nvPr/>
        </p:nvPicPr>
        <p:blipFill rotWithShape="1">
          <a:blip r:embed="rId265">
            <a:alphaModFix/>
          </a:blip>
          <a:srcRect b="0" l="0" r="0" t="0"/>
          <a:stretch/>
        </p:blipFill>
        <p:spPr>
          <a:xfrm>
            <a:off x="2882330" y="8574630"/>
            <a:ext cx="28561" cy="95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15" name="Google Shape;1115;p3"/>
          <p:cNvPicPr preferRelativeResize="0"/>
          <p:nvPr/>
        </p:nvPicPr>
        <p:blipFill rotWithShape="1">
          <a:blip r:embed="rId266">
            <a:alphaModFix/>
          </a:blip>
          <a:srcRect b="0" l="0" r="0" t="0"/>
          <a:stretch/>
        </p:blipFill>
        <p:spPr>
          <a:xfrm>
            <a:off x="1425824" y="8486298"/>
            <a:ext cx="190424" cy="2942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16" name="Google Shape;1116;p3"/>
          <p:cNvPicPr preferRelativeResize="0"/>
          <p:nvPr/>
        </p:nvPicPr>
        <p:blipFill rotWithShape="1">
          <a:blip r:embed="rId267">
            <a:alphaModFix/>
          </a:blip>
          <a:srcRect b="0" l="0" r="0" t="0"/>
          <a:stretch/>
        </p:blipFill>
        <p:spPr>
          <a:xfrm>
            <a:off x="1519954" y="8481969"/>
            <a:ext cx="77900" cy="605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17" name="Google Shape;1117;p3"/>
          <p:cNvPicPr preferRelativeResize="0"/>
          <p:nvPr/>
        </p:nvPicPr>
        <p:blipFill rotWithShape="1">
          <a:blip r:embed="rId268">
            <a:alphaModFix/>
          </a:blip>
          <a:srcRect b="0" l="0" r="0" t="0"/>
          <a:stretch/>
        </p:blipFill>
        <p:spPr>
          <a:xfrm>
            <a:off x="1492905" y="8375951"/>
            <a:ext cx="172030" cy="1438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18" name="Google Shape;1118;p3"/>
          <p:cNvPicPr preferRelativeResize="0"/>
          <p:nvPr/>
        </p:nvPicPr>
        <p:blipFill rotWithShape="1">
          <a:blip r:embed="rId269">
            <a:alphaModFix/>
          </a:blip>
          <a:srcRect b="0" l="0" r="0" t="0"/>
          <a:stretch/>
        </p:blipFill>
        <p:spPr>
          <a:xfrm>
            <a:off x="1519954" y="8377033"/>
            <a:ext cx="138489" cy="887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19" name="Google Shape;1119;p3"/>
          <p:cNvPicPr preferRelativeResize="0"/>
          <p:nvPr/>
        </p:nvPicPr>
        <p:blipFill rotWithShape="1">
          <a:blip r:embed="rId270">
            <a:alphaModFix/>
          </a:blip>
          <a:srcRect b="0" l="0" r="0" t="0"/>
          <a:stretch/>
        </p:blipFill>
        <p:spPr>
          <a:xfrm>
            <a:off x="1519954" y="8254789"/>
            <a:ext cx="226128" cy="1904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20" name="Google Shape;1120;p3"/>
          <p:cNvPicPr preferRelativeResize="0"/>
          <p:nvPr/>
        </p:nvPicPr>
        <p:blipFill rotWithShape="1">
          <a:blip r:embed="rId271">
            <a:alphaModFix/>
          </a:blip>
          <a:srcRect b="0" l="0" r="0" t="0"/>
          <a:stretch/>
        </p:blipFill>
        <p:spPr>
          <a:xfrm>
            <a:off x="1545921" y="8256953"/>
            <a:ext cx="190424" cy="1222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21" name="Google Shape;1121;p3"/>
          <p:cNvPicPr preferRelativeResize="0"/>
          <p:nvPr/>
        </p:nvPicPr>
        <p:blipFill rotWithShape="1">
          <a:blip r:embed="rId272">
            <a:alphaModFix/>
          </a:blip>
          <a:srcRect b="0" l="0" r="0" t="0"/>
          <a:stretch/>
        </p:blipFill>
        <p:spPr>
          <a:xfrm>
            <a:off x="1545921" y="8079535"/>
            <a:ext cx="313766" cy="2618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22" name="Google Shape;1122;p3"/>
          <p:cNvPicPr preferRelativeResize="0"/>
          <p:nvPr/>
        </p:nvPicPr>
        <p:blipFill rotWithShape="1">
          <a:blip r:embed="rId273">
            <a:alphaModFix/>
          </a:blip>
          <a:srcRect b="0" l="0" r="0" t="0"/>
          <a:stretch/>
        </p:blipFill>
        <p:spPr>
          <a:xfrm>
            <a:off x="1541593" y="8094678"/>
            <a:ext cx="217472" cy="2423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23" name="Google Shape;1123;p3"/>
          <p:cNvPicPr preferRelativeResize="0"/>
          <p:nvPr/>
        </p:nvPicPr>
        <p:blipFill rotWithShape="1">
          <a:blip r:embed="rId274">
            <a:alphaModFix/>
          </a:blip>
          <a:srcRect b="0" l="0" r="0" t="0"/>
          <a:stretch/>
        </p:blipFill>
        <p:spPr>
          <a:xfrm>
            <a:off x="1423660" y="8554451"/>
            <a:ext cx="379765" cy="5041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24" name="Google Shape;1124;p3"/>
          <p:cNvPicPr preferRelativeResize="0"/>
          <p:nvPr/>
        </p:nvPicPr>
        <p:blipFill rotWithShape="1">
          <a:blip r:embed="rId275">
            <a:alphaModFix/>
          </a:blip>
          <a:srcRect b="0" l="0" r="0" t="0"/>
          <a:stretch/>
        </p:blipFill>
        <p:spPr>
          <a:xfrm>
            <a:off x="1485331" y="8463580"/>
            <a:ext cx="271570" cy="4208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25" name="Google Shape;1125;p3"/>
          <p:cNvPicPr preferRelativeResize="0"/>
          <p:nvPr/>
        </p:nvPicPr>
        <p:blipFill rotWithShape="1">
          <a:blip r:embed="rId276">
            <a:alphaModFix/>
          </a:blip>
          <a:srcRect b="0" l="0" r="0" t="0"/>
          <a:stretch/>
        </p:blipFill>
        <p:spPr>
          <a:xfrm>
            <a:off x="1618409" y="10486575"/>
            <a:ext cx="241275" cy="2682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26" name="Google Shape;1126;p3"/>
          <p:cNvPicPr preferRelativeResize="0"/>
          <p:nvPr/>
        </p:nvPicPr>
        <p:blipFill rotWithShape="1">
          <a:blip r:embed="rId277">
            <a:alphaModFix/>
          </a:blip>
          <a:srcRect b="0" l="0" r="0" t="0"/>
          <a:stretch/>
        </p:blipFill>
        <p:spPr>
          <a:xfrm>
            <a:off x="1624902" y="10462775"/>
            <a:ext cx="230456" cy="249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27" name="Google Shape;1127;p3"/>
          <p:cNvPicPr preferRelativeResize="0"/>
          <p:nvPr/>
        </p:nvPicPr>
        <p:blipFill rotWithShape="1">
          <a:blip r:embed="rId278">
            <a:alphaModFix/>
          </a:blip>
          <a:srcRect b="0" l="0" r="0" t="0"/>
          <a:stretch/>
        </p:blipFill>
        <p:spPr>
          <a:xfrm>
            <a:off x="1675753" y="10364329"/>
            <a:ext cx="172030" cy="2304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28" name="Google Shape;1128;p3"/>
          <p:cNvPicPr preferRelativeResize="0"/>
          <p:nvPr/>
        </p:nvPicPr>
        <p:blipFill rotWithShape="1">
          <a:blip r:embed="rId279">
            <a:alphaModFix/>
          </a:blip>
          <a:srcRect b="0" l="0" r="0" t="0"/>
          <a:stretch/>
        </p:blipFill>
        <p:spPr>
          <a:xfrm>
            <a:off x="1684408" y="10449793"/>
            <a:ext cx="159047" cy="47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29" name="Google Shape;1129;p3"/>
          <p:cNvPicPr preferRelativeResize="0"/>
          <p:nvPr/>
        </p:nvPicPr>
        <p:blipFill rotWithShape="1">
          <a:blip r:embed="rId280">
            <a:alphaModFix/>
          </a:blip>
          <a:srcRect b="0" l="0" r="0" t="0"/>
          <a:stretch/>
        </p:blipFill>
        <p:spPr>
          <a:xfrm>
            <a:off x="1673588" y="10489819"/>
            <a:ext cx="152555" cy="1265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30" name="Google Shape;1130;p3"/>
          <p:cNvPicPr preferRelativeResize="0"/>
          <p:nvPr/>
        </p:nvPicPr>
        <p:blipFill rotWithShape="1">
          <a:blip r:embed="rId281">
            <a:alphaModFix/>
          </a:blip>
          <a:srcRect b="0" l="0" r="0" t="0"/>
          <a:stretch/>
        </p:blipFill>
        <p:spPr>
          <a:xfrm>
            <a:off x="1691981" y="10592591"/>
            <a:ext cx="88720" cy="324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31" name="Google Shape;1131;p3"/>
          <p:cNvPicPr preferRelativeResize="0"/>
          <p:nvPr/>
        </p:nvPicPr>
        <p:blipFill rotWithShape="1">
          <a:blip r:embed="rId282">
            <a:alphaModFix/>
          </a:blip>
          <a:srcRect b="0" l="0" r="0" t="0"/>
          <a:stretch/>
        </p:blipFill>
        <p:spPr>
          <a:xfrm>
            <a:off x="1690900" y="10591509"/>
            <a:ext cx="87638" cy="324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32" name="Google Shape;1132;p3"/>
          <p:cNvPicPr preferRelativeResize="0"/>
          <p:nvPr/>
        </p:nvPicPr>
        <p:blipFill rotWithShape="1">
          <a:blip r:embed="rId283">
            <a:alphaModFix/>
          </a:blip>
          <a:srcRect b="0" l="0" r="0" t="0"/>
          <a:stretch/>
        </p:blipFill>
        <p:spPr>
          <a:xfrm>
            <a:off x="1697391" y="10541744"/>
            <a:ext cx="88720" cy="313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33" name="Google Shape;1133;p3"/>
          <p:cNvPicPr preferRelativeResize="0"/>
          <p:nvPr/>
        </p:nvPicPr>
        <p:blipFill rotWithShape="1">
          <a:blip r:embed="rId284">
            <a:alphaModFix/>
          </a:blip>
          <a:srcRect b="0" l="0" r="0" t="0"/>
          <a:stretch/>
        </p:blipFill>
        <p:spPr>
          <a:xfrm>
            <a:off x="1697391" y="10539580"/>
            <a:ext cx="87638" cy="313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34" name="Google Shape;1134;p3"/>
          <p:cNvPicPr preferRelativeResize="0"/>
          <p:nvPr/>
        </p:nvPicPr>
        <p:blipFill rotWithShape="1">
          <a:blip r:embed="rId285">
            <a:alphaModFix/>
          </a:blip>
          <a:srcRect b="0" l="0" r="0" t="0"/>
          <a:stretch/>
        </p:blipFill>
        <p:spPr>
          <a:xfrm>
            <a:off x="2130173" y="10486579"/>
            <a:ext cx="238029" cy="2682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35" name="Google Shape;1135;p3"/>
          <p:cNvPicPr preferRelativeResize="0"/>
          <p:nvPr/>
        </p:nvPicPr>
        <p:blipFill rotWithShape="1">
          <a:blip r:embed="rId286">
            <a:alphaModFix/>
          </a:blip>
          <a:srcRect b="0" l="0" r="0" t="0"/>
          <a:stretch/>
        </p:blipFill>
        <p:spPr>
          <a:xfrm>
            <a:off x="2139910" y="10462775"/>
            <a:ext cx="223964" cy="249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36" name="Google Shape;1136;p3"/>
          <p:cNvPicPr preferRelativeResize="0"/>
          <p:nvPr/>
        </p:nvPicPr>
        <p:blipFill rotWithShape="1">
          <a:blip r:embed="rId287">
            <a:alphaModFix/>
          </a:blip>
          <a:srcRect b="0" l="0" r="0" t="0"/>
          <a:stretch/>
        </p:blipFill>
        <p:spPr>
          <a:xfrm>
            <a:off x="2144239" y="10363250"/>
            <a:ext cx="170948" cy="2315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37" name="Google Shape;1137;p3"/>
          <p:cNvPicPr preferRelativeResize="0"/>
          <p:nvPr/>
        </p:nvPicPr>
        <p:blipFill rotWithShape="1">
          <a:blip r:embed="rId288">
            <a:alphaModFix/>
          </a:blip>
          <a:srcRect b="0" l="0" r="0" t="0"/>
          <a:stretch/>
        </p:blipFill>
        <p:spPr>
          <a:xfrm>
            <a:off x="2148566" y="10453039"/>
            <a:ext cx="157965" cy="540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38" name="Google Shape;1138;p3"/>
          <p:cNvPicPr preferRelativeResize="0"/>
          <p:nvPr/>
        </p:nvPicPr>
        <p:blipFill rotWithShape="1">
          <a:blip r:embed="rId289">
            <a:alphaModFix/>
          </a:blip>
          <a:srcRect b="0" l="0" r="0" t="0"/>
          <a:stretch/>
        </p:blipFill>
        <p:spPr>
          <a:xfrm>
            <a:off x="2163714" y="10499558"/>
            <a:ext cx="152555" cy="125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39" name="Google Shape;1139;p3"/>
          <p:cNvPicPr preferRelativeResize="0"/>
          <p:nvPr/>
        </p:nvPicPr>
        <p:blipFill rotWithShape="1">
          <a:blip r:embed="rId290">
            <a:alphaModFix/>
          </a:blip>
          <a:srcRect b="0" l="0" r="0" t="0"/>
          <a:stretch/>
        </p:blipFill>
        <p:spPr>
          <a:xfrm>
            <a:off x="2209155" y="10602330"/>
            <a:ext cx="88720" cy="324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40" name="Google Shape;1140;p3"/>
          <p:cNvPicPr preferRelativeResize="0"/>
          <p:nvPr/>
        </p:nvPicPr>
        <p:blipFill rotWithShape="1">
          <a:blip r:embed="rId291">
            <a:alphaModFix/>
          </a:blip>
          <a:srcRect b="0" l="0" r="0" t="0"/>
          <a:stretch/>
        </p:blipFill>
        <p:spPr>
          <a:xfrm>
            <a:off x="2210237" y="10600165"/>
            <a:ext cx="88720" cy="324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41" name="Google Shape;1141;p3"/>
          <p:cNvPicPr preferRelativeResize="0"/>
          <p:nvPr/>
        </p:nvPicPr>
        <p:blipFill rotWithShape="1">
          <a:blip r:embed="rId292">
            <a:alphaModFix/>
          </a:blip>
          <a:srcRect b="0" l="0" r="0" t="0"/>
          <a:stretch/>
        </p:blipFill>
        <p:spPr>
          <a:xfrm>
            <a:off x="2203746" y="10551483"/>
            <a:ext cx="88720" cy="313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42" name="Google Shape;1142;p3"/>
          <p:cNvPicPr preferRelativeResize="0"/>
          <p:nvPr/>
        </p:nvPicPr>
        <p:blipFill rotWithShape="1">
          <a:blip r:embed="rId293">
            <a:alphaModFix/>
          </a:blip>
          <a:srcRect b="0" l="0" r="0" t="0"/>
          <a:stretch/>
        </p:blipFill>
        <p:spPr>
          <a:xfrm>
            <a:off x="2204827" y="10549319"/>
            <a:ext cx="87638" cy="313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43" name="Google Shape;1143;p3"/>
          <p:cNvPicPr preferRelativeResize="0"/>
          <p:nvPr/>
        </p:nvPicPr>
        <p:blipFill rotWithShape="1">
          <a:blip r:embed="rId294">
            <a:alphaModFix/>
          </a:blip>
          <a:srcRect b="0" l="0" r="0" t="0"/>
          <a:stretch/>
        </p:blipFill>
        <p:spPr>
          <a:xfrm>
            <a:off x="1641131" y="8973114"/>
            <a:ext cx="329996" cy="15091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44" name="Google Shape;1144;p3"/>
          <p:cNvPicPr preferRelativeResize="0"/>
          <p:nvPr/>
        </p:nvPicPr>
        <p:blipFill rotWithShape="1">
          <a:blip r:embed="rId295">
            <a:alphaModFix/>
          </a:blip>
          <a:srcRect b="0" l="0" r="0" t="0"/>
          <a:stretch/>
        </p:blipFill>
        <p:spPr>
          <a:xfrm>
            <a:off x="1898635" y="8975279"/>
            <a:ext cx="452256" cy="15091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45" name="Google Shape;1145;p3"/>
          <p:cNvPicPr preferRelativeResize="0"/>
          <p:nvPr/>
        </p:nvPicPr>
        <p:blipFill rotWithShape="1">
          <a:blip r:embed="rId296">
            <a:alphaModFix/>
          </a:blip>
          <a:srcRect b="0" l="0" r="0" t="0"/>
          <a:stretch/>
        </p:blipFill>
        <p:spPr>
          <a:xfrm>
            <a:off x="1902963" y="8975279"/>
            <a:ext cx="64917" cy="4500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46" name="Google Shape;1146;p3"/>
          <p:cNvPicPr preferRelativeResize="0"/>
          <p:nvPr/>
        </p:nvPicPr>
        <p:blipFill rotWithShape="1">
          <a:blip r:embed="rId297">
            <a:alphaModFix/>
          </a:blip>
          <a:srcRect b="0" l="0" r="0" t="0"/>
          <a:stretch/>
        </p:blipFill>
        <p:spPr>
          <a:xfrm>
            <a:off x="1699556" y="8973114"/>
            <a:ext cx="495534" cy="189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47" name="Google Shape;1147;p3"/>
          <p:cNvPicPr preferRelativeResize="0"/>
          <p:nvPr/>
        </p:nvPicPr>
        <p:blipFill rotWithShape="1">
          <a:blip r:embed="rId298">
            <a:alphaModFix/>
          </a:blip>
          <a:srcRect b="0" l="0" r="0" t="0"/>
          <a:stretch/>
        </p:blipFill>
        <p:spPr>
          <a:xfrm>
            <a:off x="1794769" y="8316454"/>
            <a:ext cx="296455" cy="2217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48" name="Google Shape;1148;p3"/>
          <p:cNvPicPr preferRelativeResize="0"/>
          <p:nvPr/>
        </p:nvPicPr>
        <p:blipFill rotWithShape="1">
          <a:blip r:embed="rId299">
            <a:alphaModFix/>
          </a:blip>
          <a:srcRect b="0" l="0" r="0" t="0"/>
          <a:stretch/>
        </p:blipFill>
        <p:spPr>
          <a:xfrm>
            <a:off x="2201583" y="8029770"/>
            <a:ext cx="218554" cy="2185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49" name="Google Shape;1149;p3"/>
          <p:cNvPicPr preferRelativeResize="0"/>
          <p:nvPr/>
        </p:nvPicPr>
        <p:blipFill rotWithShape="1">
          <a:blip r:embed="rId300">
            <a:alphaModFix/>
          </a:blip>
          <a:srcRect b="0" l="0" r="0" t="0"/>
          <a:stretch/>
        </p:blipFill>
        <p:spPr>
          <a:xfrm>
            <a:off x="2226467" y="8054653"/>
            <a:ext cx="168784" cy="1687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50" name="Google Shape;1150;p3"/>
          <p:cNvPicPr preferRelativeResize="0"/>
          <p:nvPr/>
        </p:nvPicPr>
        <p:blipFill rotWithShape="1">
          <a:blip r:embed="rId301">
            <a:alphaModFix/>
          </a:blip>
          <a:srcRect b="0" l="0" r="0" t="0"/>
          <a:stretch/>
        </p:blipFill>
        <p:spPr>
          <a:xfrm>
            <a:off x="1493986" y="7928080"/>
            <a:ext cx="218554" cy="2174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51" name="Google Shape;1151;p3"/>
          <p:cNvPicPr preferRelativeResize="0"/>
          <p:nvPr/>
        </p:nvPicPr>
        <p:blipFill rotWithShape="1">
          <a:blip r:embed="rId302">
            <a:alphaModFix/>
          </a:blip>
          <a:srcRect b="0" l="0" r="0" t="0"/>
          <a:stretch/>
        </p:blipFill>
        <p:spPr>
          <a:xfrm>
            <a:off x="1518872" y="7951881"/>
            <a:ext cx="168784" cy="1698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52" name="Google Shape;1152;p3"/>
          <p:cNvPicPr preferRelativeResize="0"/>
          <p:nvPr/>
        </p:nvPicPr>
        <p:blipFill rotWithShape="1">
          <a:blip r:embed="rId303">
            <a:alphaModFix/>
          </a:blip>
          <a:srcRect b="0" l="0" r="0" t="0"/>
          <a:stretch/>
        </p:blipFill>
        <p:spPr>
          <a:xfrm>
            <a:off x="1596772" y="7647890"/>
            <a:ext cx="757366" cy="77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53" name="Google Shape;1153;p3"/>
          <p:cNvPicPr preferRelativeResize="0"/>
          <p:nvPr/>
        </p:nvPicPr>
        <p:blipFill rotWithShape="1">
          <a:blip r:embed="rId304">
            <a:alphaModFix/>
          </a:blip>
          <a:srcRect b="0" l="0" r="0" t="0"/>
          <a:stretch/>
        </p:blipFill>
        <p:spPr>
          <a:xfrm>
            <a:off x="1670345" y="8054653"/>
            <a:ext cx="193669" cy="1925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54" name="Google Shape;1154;p3"/>
          <p:cNvPicPr preferRelativeResize="0"/>
          <p:nvPr/>
        </p:nvPicPr>
        <p:blipFill rotWithShape="1">
          <a:blip r:embed="rId305">
            <a:alphaModFix/>
          </a:blip>
          <a:srcRect b="0" l="0" r="0" t="0"/>
          <a:stretch/>
        </p:blipFill>
        <p:spPr>
          <a:xfrm>
            <a:off x="2051192" y="8109824"/>
            <a:ext cx="192588" cy="1925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55" name="Google Shape;1155;p3"/>
          <p:cNvPicPr preferRelativeResize="0"/>
          <p:nvPr/>
        </p:nvPicPr>
        <p:blipFill rotWithShape="1">
          <a:blip r:embed="rId306">
            <a:alphaModFix/>
          </a:blip>
          <a:srcRect b="0" l="0" r="0" t="0"/>
          <a:stretch/>
        </p:blipFill>
        <p:spPr>
          <a:xfrm>
            <a:off x="1930013" y="8092514"/>
            <a:ext cx="64917" cy="616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56" name="Google Shape;1156;p3"/>
          <p:cNvPicPr preferRelativeResize="0"/>
          <p:nvPr/>
        </p:nvPicPr>
        <p:blipFill rotWithShape="1">
          <a:blip r:embed="rId307">
            <a:alphaModFix/>
          </a:blip>
          <a:srcRect b="0" l="0" r="0" t="0"/>
          <a:stretch/>
        </p:blipFill>
        <p:spPr>
          <a:xfrm>
            <a:off x="1930013" y="8088188"/>
            <a:ext cx="60589" cy="59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57" name="Google Shape;1157;p3"/>
          <p:cNvPicPr preferRelativeResize="0"/>
          <p:nvPr/>
        </p:nvPicPr>
        <p:blipFill rotWithShape="1">
          <a:blip r:embed="rId308">
            <a:alphaModFix/>
          </a:blip>
          <a:srcRect b="0" l="0" r="0" t="0"/>
          <a:stretch/>
        </p:blipFill>
        <p:spPr>
          <a:xfrm>
            <a:off x="2054438" y="8042752"/>
            <a:ext cx="69245" cy="800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58" name="Google Shape;1158;p3"/>
          <p:cNvPicPr preferRelativeResize="0"/>
          <p:nvPr/>
        </p:nvPicPr>
        <p:blipFill rotWithShape="1">
          <a:blip r:embed="rId309">
            <a:alphaModFix/>
          </a:blip>
          <a:srcRect b="0" l="0" r="0" t="0"/>
          <a:stretch/>
        </p:blipFill>
        <p:spPr>
          <a:xfrm>
            <a:off x="2062012" y="7996234"/>
            <a:ext cx="90884" cy="638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59" name="Google Shape;1159;p3"/>
          <p:cNvPicPr preferRelativeResize="0"/>
          <p:nvPr/>
        </p:nvPicPr>
        <p:blipFill rotWithShape="1">
          <a:blip r:embed="rId310">
            <a:alphaModFix/>
          </a:blip>
          <a:srcRect b="0" l="0" r="0" t="0"/>
          <a:stretch/>
        </p:blipFill>
        <p:spPr>
          <a:xfrm>
            <a:off x="1808834" y="8007052"/>
            <a:ext cx="68163" cy="800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60" name="Google Shape;1160;p3"/>
          <p:cNvPicPr preferRelativeResize="0"/>
          <p:nvPr/>
        </p:nvPicPr>
        <p:blipFill rotWithShape="1">
          <a:blip r:embed="rId311">
            <a:alphaModFix/>
          </a:blip>
          <a:srcRect b="0" l="0" r="0" t="0"/>
          <a:stretch/>
        </p:blipFill>
        <p:spPr>
          <a:xfrm>
            <a:off x="1785032" y="7960534"/>
            <a:ext cx="100621" cy="47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61" name="Google Shape;1161;p3"/>
          <p:cNvPicPr preferRelativeResize="0"/>
          <p:nvPr/>
        </p:nvPicPr>
        <p:blipFill rotWithShape="1">
          <a:blip r:embed="rId312">
            <a:alphaModFix/>
          </a:blip>
          <a:srcRect b="0" l="0" r="0" t="0"/>
          <a:stretch/>
        </p:blipFill>
        <p:spPr>
          <a:xfrm>
            <a:off x="1853195" y="8134707"/>
            <a:ext cx="202325" cy="13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62" name="Google Shape;1162;p3"/>
          <p:cNvPicPr preferRelativeResize="0"/>
          <p:nvPr/>
        </p:nvPicPr>
        <p:blipFill rotWithShape="1">
          <a:blip r:embed="rId313">
            <a:alphaModFix/>
          </a:blip>
          <a:srcRect b="0" l="0" r="0" t="0"/>
          <a:stretch/>
        </p:blipFill>
        <p:spPr>
          <a:xfrm>
            <a:off x="1862932" y="8143360"/>
            <a:ext cx="182850" cy="1146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63" name="Google Shape;1163;p3"/>
          <p:cNvPicPr preferRelativeResize="0"/>
          <p:nvPr/>
        </p:nvPicPr>
        <p:blipFill rotWithShape="1">
          <a:blip r:embed="rId314">
            <a:alphaModFix/>
          </a:blip>
          <a:srcRect b="0" l="0" r="0" t="0"/>
          <a:stretch/>
        </p:blipFill>
        <p:spPr>
          <a:xfrm>
            <a:off x="1871588" y="8142278"/>
            <a:ext cx="170948" cy="551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64" name="Google Shape;1164;p3"/>
          <p:cNvPicPr preferRelativeResize="0"/>
          <p:nvPr/>
        </p:nvPicPr>
        <p:blipFill rotWithShape="1">
          <a:blip r:embed="rId315">
            <a:alphaModFix/>
          </a:blip>
          <a:srcRect b="0" l="0" r="0" t="0"/>
          <a:stretch/>
        </p:blipFill>
        <p:spPr>
          <a:xfrm>
            <a:off x="1898637" y="8221253"/>
            <a:ext cx="87638" cy="367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65" name="Google Shape;1165;p3"/>
          <p:cNvPicPr preferRelativeResize="0"/>
          <p:nvPr/>
        </p:nvPicPr>
        <p:blipFill rotWithShape="1">
          <a:blip r:embed="rId316">
            <a:alphaModFix/>
          </a:blip>
          <a:srcRect b="0" l="0" r="0" t="0"/>
          <a:stretch/>
        </p:blipFill>
        <p:spPr>
          <a:xfrm>
            <a:off x="2117190" y="7806919"/>
            <a:ext cx="221800" cy="3169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66" name="Google Shape;1166;p3"/>
          <p:cNvPicPr preferRelativeResize="0"/>
          <p:nvPr/>
        </p:nvPicPr>
        <p:blipFill rotWithShape="1">
          <a:blip r:embed="rId317">
            <a:alphaModFix/>
          </a:blip>
          <a:srcRect b="0" l="0" r="0" t="0"/>
          <a:stretch/>
        </p:blipFill>
        <p:spPr>
          <a:xfrm>
            <a:off x="1615165" y="7673854"/>
            <a:ext cx="577763" cy="3602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67" name="Google Shape;1167;p3"/>
          <p:cNvPicPr preferRelativeResize="0"/>
          <p:nvPr/>
        </p:nvPicPr>
        <p:blipFill rotWithShape="1">
          <a:blip r:embed="rId318">
            <a:alphaModFix/>
          </a:blip>
          <a:srcRect b="0" l="0" r="0" t="0"/>
          <a:stretch/>
        </p:blipFill>
        <p:spPr>
          <a:xfrm>
            <a:off x="1654115" y="8424636"/>
            <a:ext cx="575598" cy="718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68" name="Google Shape;1168;p3"/>
          <p:cNvPicPr preferRelativeResize="0"/>
          <p:nvPr/>
        </p:nvPicPr>
        <p:blipFill rotWithShape="1">
          <a:blip r:embed="rId319">
            <a:alphaModFix/>
          </a:blip>
          <a:srcRect b="0" l="0" r="0" t="0"/>
          <a:stretch/>
        </p:blipFill>
        <p:spPr>
          <a:xfrm>
            <a:off x="1842374" y="8622609"/>
            <a:ext cx="200161" cy="1557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69" name="Google Shape;1169;p3"/>
          <p:cNvPicPr preferRelativeResize="0"/>
          <p:nvPr/>
        </p:nvPicPr>
        <p:blipFill rotWithShape="1">
          <a:blip r:embed="rId320">
            <a:alphaModFix/>
          </a:blip>
          <a:srcRect b="0" l="0" r="0" t="0"/>
          <a:stretch/>
        </p:blipFill>
        <p:spPr>
          <a:xfrm>
            <a:off x="1844200" y="8612690"/>
            <a:ext cx="196036" cy="1542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70" name="Google Shape;1170;p3"/>
          <p:cNvPicPr preferRelativeResize="0"/>
          <p:nvPr/>
        </p:nvPicPr>
        <p:blipFill rotWithShape="1">
          <a:blip r:embed="rId321">
            <a:alphaModFix/>
          </a:blip>
          <a:srcRect b="0" l="0" r="0" t="0"/>
          <a:stretch/>
        </p:blipFill>
        <p:spPr>
          <a:xfrm>
            <a:off x="1845620" y="8615037"/>
            <a:ext cx="192588" cy="1492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71" name="Google Shape;1171;p3"/>
          <p:cNvPicPr preferRelativeResize="0"/>
          <p:nvPr/>
        </p:nvPicPr>
        <p:blipFill rotWithShape="1">
          <a:blip r:embed="rId322">
            <a:alphaModFix/>
          </a:blip>
          <a:srcRect b="0" l="0" r="0" t="0"/>
          <a:stretch/>
        </p:blipFill>
        <p:spPr>
          <a:xfrm>
            <a:off x="1681164" y="8424636"/>
            <a:ext cx="489042" cy="2131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72" name="Google Shape;1172;p3"/>
          <p:cNvPicPr preferRelativeResize="0"/>
          <p:nvPr/>
        </p:nvPicPr>
        <p:blipFill rotWithShape="1">
          <a:blip r:embed="rId323">
            <a:alphaModFix/>
          </a:blip>
          <a:srcRect b="0" l="0" r="0" t="0"/>
          <a:stretch/>
        </p:blipFill>
        <p:spPr>
          <a:xfrm>
            <a:off x="1567559" y="7581900"/>
            <a:ext cx="814709" cy="4640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73" name="Google Shape;1173;p3"/>
          <p:cNvPicPr preferRelativeResize="0"/>
          <p:nvPr/>
        </p:nvPicPr>
        <p:blipFill rotWithShape="1">
          <a:blip r:embed="rId324">
            <a:alphaModFix/>
          </a:blip>
          <a:srcRect b="0" l="0" r="0" t="0"/>
          <a:stretch/>
        </p:blipFill>
        <p:spPr>
          <a:xfrm>
            <a:off x="1479921" y="7718208"/>
            <a:ext cx="708679" cy="3245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74" name="Google Shape;1174;p3"/>
          <p:cNvPicPr preferRelativeResize="0"/>
          <p:nvPr/>
        </p:nvPicPr>
        <p:blipFill rotWithShape="1">
          <a:blip r:embed="rId325">
            <a:alphaModFix/>
          </a:blip>
          <a:srcRect b="0" l="0" r="0" t="0"/>
          <a:stretch/>
        </p:blipFill>
        <p:spPr>
          <a:xfrm>
            <a:off x="2150731" y="7803673"/>
            <a:ext cx="272652" cy="323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75" name="Google Shape;1175;p3"/>
          <p:cNvPicPr preferRelativeResize="0"/>
          <p:nvPr/>
        </p:nvPicPr>
        <p:blipFill rotWithShape="1">
          <a:blip r:embed="rId326">
            <a:alphaModFix/>
          </a:blip>
          <a:srcRect b="0" l="0" r="0" t="0"/>
          <a:stretch/>
        </p:blipFill>
        <p:spPr>
          <a:xfrm>
            <a:off x="1422578" y="8904963"/>
            <a:ext cx="319175" cy="4229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76" name="Google Shape;1176;p3"/>
          <p:cNvPicPr preferRelativeResize="0"/>
          <p:nvPr/>
        </p:nvPicPr>
        <p:blipFill rotWithShape="1">
          <a:blip r:embed="rId327">
            <a:alphaModFix/>
          </a:blip>
          <a:srcRect b="0" l="0" r="0" t="0"/>
          <a:stretch/>
        </p:blipFill>
        <p:spPr>
          <a:xfrm>
            <a:off x="1638968" y="9205708"/>
            <a:ext cx="219637" cy="1384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77" name="Google Shape;1177;p3"/>
          <p:cNvPicPr preferRelativeResize="0"/>
          <p:nvPr/>
        </p:nvPicPr>
        <p:blipFill rotWithShape="1">
          <a:blip r:embed="rId328">
            <a:alphaModFix/>
          </a:blip>
          <a:srcRect b="0" l="0" r="0" t="0"/>
          <a:stretch/>
        </p:blipFill>
        <p:spPr>
          <a:xfrm>
            <a:off x="3048381" y="7353300"/>
            <a:ext cx="1801062" cy="3349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82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1183" name="Google Shape;118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4" name="Google Shape;1184;p4"/>
          <p:cNvSpPr/>
          <p:nvPr/>
        </p:nvSpPr>
        <p:spPr>
          <a:xfrm>
            <a:off x="6896962" y="2540000"/>
            <a:ext cx="10516914" cy="1143000"/>
          </a:xfrm>
          <a:prstGeom prst="roundRect">
            <a:avLst>
              <a:gd fmla="val 8800" name="adj"/>
            </a:avLst>
          </a:prstGeom>
          <a:noFill/>
          <a:ln cap="flat" cmpd="sng" w="38100">
            <a:solidFill>
              <a:srgbClr val="FFCA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5" name="Google Shape;1185;p4"/>
          <p:cNvSpPr/>
          <p:nvPr/>
        </p:nvSpPr>
        <p:spPr>
          <a:xfrm>
            <a:off x="7074784" y="2743200"/>
            <a:ext cx="10250181" cy="9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800"/>
              <a:buFont typeface="Rubik"/>
              <a:buNone/>
            </a:pPr>
            <a:r>
              <a:rPr b="0" i="0" lang="en-US" sz="48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Штучні об’єкти створені людиною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1186" name="Google Shape;118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64474" y="6438900"/>
            <a:ext cx="2189633" cy="28651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87" name="Google Shape;1187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87886" y="6439328"/>
            <a:ext cx="305231" cy="33438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88" name="Google Shape;1188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16135" y="9263444"/>
            <a:ext cx="2306339" cy="4736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89" name="Google Shape;1189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689462" y="9167270"/>
            <a:ext cx="630259" cy="6552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90" name="Google Shape;1190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411633" y="9494196"/>
            <a:ext cx="328316" cy="2565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91" name="Google Shape;1191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973022" y="6438900"/>
            <a:ext cx="345844" cy="27275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92" name="Google Shape;1192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129909" y="6712458"/>
            <a:ext cx="955453" cy="13396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93" name="Google Shape;1193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874614" y="7385264"/>
            <a:ext cx="1034540" cy="16148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94" name="Google Shape;1194;p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0085795" y="7610943"/>
            <a:ext cx="667322" cy="10985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95" name="Google Shape;1195;p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687886" y="9174531"/>
            <a:ext cx="2468491" cy="655269"/>
          </a:xfrm>
          <a:prstGeom prst="rect">
            <a:avLst/>
          </a:prstGeom>
          <a:noFill/>
          <a:ln>
            <a:noFill/>
          </a:ln>
        </p:spPr>
      </p:pic>
      <p:sp>
        <p:nvSpPr>
          <p:cNvPr id="1196" name="Google Shape;1196;p4"/>
          <p:cNvSpPr/>
          <p:nvPr/>
        </p:nvSpPr>
        <p:spPr>
          <a:xfrm>
            <a:off x="8675184" y="5321300"/>
            <a:ext cx="2489511" cy="9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800"/>
              <a:buFont typeface="Rubik"/>
              <a:buNone/>
            </a:pPr>
            <a:r>
              <a:rPr b="0" i="0" lang="en-US" sz="48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Книжка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7" name="Google Shape;1197;p4"/>
          <p:cNvSpPr/>
          <p:nvPr/>
        </p:nvSpPr>
        <p:spPr>
          <a:xfrm>
            <a:off x="13832029" y="5321300"/>
            <a:ext cx="2718140" cy="9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800"/>
              <a:buFont typeface="Rubik"/>
              <a:buNone/>
            </a:pPr>
            <a:r>
              <a:rPr b="0" i="0" lang="en-US" sz="48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Будинок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8" name="Google Shape;1198;p4"/>
          <p:cNvSpPr/>
          <p:nvPr/>
        </p:nvSpPr>
        <p:spPr>
          <a:xfrm>
            <a:off x="19687461" y="5321300"/>
            <a:ext cx="1587698" cy="9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800"/>
              <a:buFont typeface="Rubik"/>
              <a:buNone/>
            </a:pPr>
            <a:r>
              <a:rPr b="0" i="0" lang="en-US" sz="48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Ваги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9" name="Google Shape;1199;p4"/>
          <p:cNvSpPr/>
          <p:nvPr/>
        </p:nvSpPr>
        <p:spPr>
          <a:xfrm>
            <a:off x="2603825" y="5321300"/>
            <a:ext cx="3327816" cy="9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800"/>
              <a:buFont typeface="Rubik"/>
              <a:buNone/>
            </a:pPr>
            <a:r>
              <a:rPr b="0" i="0" lang="en-US" sz="48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Комп’ютер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1200" name="Google Shape;1200;p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206651" y="5384800"/>
            <a:ext cx="6122165" cy="6121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01" name="Google Shape;1201;p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7085724" y="8041937"/>
            <a:ext cx="74195" cy="18642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02" name="Google Shape;1202;p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6775352" y="8038099"/>
            <a:ext cx="70197" cy="18680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03" name="Google Shape;1203;p4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6802056" y="8275365"/>
            <a:ext cx="340593" cy="28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04" name="Google Shape;1204;p4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6802056" y="8563794"/>
            <a:ext cx="340593" cy="28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05" name="Google Shape;1205;p4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6802056" y="8852064"/>
            <a:ext cx="331159" cy="28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06" name="Google Shape;1206;p4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6802056" y="9140332"/>
            <a:ext cx="330839" cy="28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07" name="Google Shape;1207;p4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6811491" y="9439473"/>
            <a:ext cx="314368" cy="179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08" name="Google Shape;1208;p4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6815328" y="9717025"/>
            <a:ext cx="303495" cy="28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09" name="Google Shape;1209;p4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7229156" y="7510007"/>
            <a:ext cx="47012" cy="5902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10" name="Google Shape;1210;p4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7074530" y="7510007"/>
            <a:ext cx="38856" cy="5902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11" name="Google Shape;1211;p4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6911749" y="7510007"/>
            <a:ext cx="41734" cy="5902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12" name="Google Shape;1212;p4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6749128" y="7510007"/>
            <a:ext cx="57246" cy="5902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13" name="Google Shape;1213;p4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6912869" y="7541347"/>
            <a:ext cx="37897" cy="322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14" name="Google Shape;1214;p4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7075010" y="7541347"/>
            <a:ext cx="37577" cy="322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15" name="Google Shape;1215;p4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7236352" y="7541347"/>
            <a:ext cx="38217" cy="322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16" name="Google Shape;1216;p4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6928059" y="7931138"/>
            <a:ext cx="24785" cy="319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17" name="Google Shape;1217;p4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7079647" y="7931138"/>
            <a:ext cx="24625" cy="319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18" name="Google Shape;1218;p4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7230915" y="7931138"/>
            <a:ext cx="24945" cy="319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19" name="Google Shape;1219;p4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6692363" y="7499775"/>
            <a:ext cx="681185" cy="511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20" name="Google Shape;1220;p4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16658304" y="7888452"/>
            <a:ext cx="711407" cy="511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21" name="Google Shape;1221;p4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17083165" y="7499775"/>
            <a:ext cx="200198" cy="498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22" name="Google Shape;1222;p4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7172870" y="7888610"/>
            <a:ext cx="189805" cy="497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23" name="Google Shape;1223;p4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6658304" y="7499775"/>
            <a:ext cx="262720" cy="5632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24" name="Google Shape;1224;p4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6665819" y="8018112"/>
            <a:ext cx="741789" cy="1219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25" name="Google Shape;1225;p4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6665819" y="8018112"/>
            <a:ext cx="298059" cy="1192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26" name="Google Shape;1226;p4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7185183" y="8069120"/>
            <a:ext cx="70997" cy="313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27" name="Google Shape;1227;p4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7074530" y="8050411"/>
            <a:ext cx="39656" cy="175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28" name="Google Shape;1228;p4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17166634" y="9014027"/>
            <a:ext cx="47012" cy="5902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29" name="Google Shape;1229;p4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7012008" y="9014027"/>
            <a:ext cx="38857" cy="5902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30" name="Google Shape;1230;p4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16849227" y="9014027"/>
            <a:ext cx="41735" cy="5902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31" name="Google Shape;1231;p4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16686607" y="9014027"/>
            <a:ext cx="57245" cy="5902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32" name="Google Shape;1232;p4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6850347" y="9045364"/>
            <a:ext cx="37897" cy="322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33" name="Google Shape;1233;p4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17012487" y="9045364"/>
            <a:ext cx="37737" cy="322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34" name="Google Shape;1234;p4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17173990" y="9045364"/>
            <a:ext cx="38057" cy="322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35" name="Google Shape;1235;p4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16865537" y="9435154"/>
            <a:ext cx="24785" cy="321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36" name="Google Shape;1236;p4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17017285" y="9435154"/>
            <a:ext cx="24465" cy="321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37" name="Google Shape;1237;p4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17168553" y="9435154"/>
            <a:ext cx="24945" cy="321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38" name="Google Shape;1238;p4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16629840" y="9003953"/>
            <a:ext cx="681185" cy="510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39" name="Google Shape;1239;p4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16595782" y="9392627"/>
            <a:ext cx="711407" cy="510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40" name="Google Shape;1240;p4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17020802" y="9003953"/>
            <a:ext cx="200198" cy="498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41" name="Google Shape;1241;p4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17110349" y="9392627"/>
            <a:ext cx="189804" cy="497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42" name="Google Shape;1242;p4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16595782" y="9003953"/>
            <a:ext cx="262720" cy="5631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43" name="Google Shape;1243;p4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16603297" y="9522132"/>
            <a:ext cx="741789" cy="1221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44" name="Google Shape;1244;p4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16603297" y="9522132"/>
            <a:ext cx="298218" cy="1192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45" name="Google Shape;1245;p4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16959560" y="9551870"/>
            <a:ext cx="70997" cy="313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46" name="Google Shape;1246;p4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17060299" y="9584488"/>
            <a:ext cx="39656" cy="175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47" name="Google Shape;1247;p4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16751207" y="7541347"/>
            <a:ext cx="38697" cy="322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48" name="Google Shape;1248;p4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16776631" y="7931138"/>
            <a:ext cx="25424" cy="319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49" name="Google Shape;1249;p4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13597287" y="6358694"/>
            <a:ext cx="3133452" cy="48015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50" name="Google Shape;1250;p4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14900653" y="6832904"/>
            <a:ext cx="607790" cy="11776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51" name="Google Shape;1251;p4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14944787" y="6949139"/>
            <a:ext cx="413828" cy="9365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52" name="Google Shape;1252;p4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14911846" y="6925159"/>
            <a:ext cx="467715" cy="2598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53" name="Google Shape;1253;p4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14911846" y="6925159"/>
            <a:ext cx="467715" cy="2598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54" name="Google Shape;1254;p4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14970051" y="7187524"/>
            <a:ext cx="385206" cy="6980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55" name="Google Shape;1255;p4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14944627" y="6949139"/>
            <a:ext cx="413988" cy="9365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56" name="Google Shape;1256;p4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14946706" y="7344370"/>
            <a:ext cx="416067" cy="305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57" name="Google Shape;1257;p4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14946706" y="7312394"/>
            <a:ext cx="416067" cy="484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58" name="Google Shape;1258;p4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14897775" y="6903731"/>
            <a:ext cx="506891" cy="10274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59" name="Google Shape;1259;p4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14847406" y="6832746"/>
            <a:ext cx="605232" cy="1335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60" name="Google Shape;1260;p4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14852043" y="6869680"/>
            <a:ext cx="596597" cy="454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61" name="Google Shape;1261;p4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14818303" y="6832904"/>
            <a:ext cx="652722" cy="454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62" name="Google Shape;1262;p4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14929116" y="7904600"/>
            <a:ext cx="461159" cy="94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63" name="Google Shape;1263;p4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14875868" y="7911151"/>
            <a:ext cx="550545" cy="79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64" name="Google Shape;1264;p4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14875868" y="7911151"/>
            <a:ext cx="550705" cy="79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65" name="Google Shape;1265;p4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14818303" y="6832904"/>
            <a:ext cx="652722" cy="454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66" name="Google Shape;1266;p4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13972419" y="6832904"/>
            <a:ext cx="613547" cy="11776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67" name="Google Shape;1267;p4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14022308" y="6949139"/>
            <a:ext cx="413988" cy="9365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68" name="Google Shape;1268;p4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13996404" y="6933152"/>
            <a:ext cx="239854" cy="9952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69" name="Google Shape;1269;p4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14124486" y="7078966"/>
            <a:ext cx="63801" cy="8475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70" name="Google Shape;1270;p4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14046454" y="7001101"/>
            <a:ext cx="65880" cy="9206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71" name="Google Shape;1271;p4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14047413" y="7187524"/>
            <a:ext cx="385366" cy="6980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72" name="Google Shape;1272;p4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14022308" y="6949139"/>
            <a:ext cx="413828" cy="9365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73" name="Google Shape;1273;p4"/>
          <p:cNvPicPr preferRelativeResize="0"/>
          <p:nvPr/>
        </p:nvPicPr>
        <p:blipFill rotWithShape="1">
          <a:blip r:embed="rId87">
            <a:alphaModFix/>
          </a:blip>
          <a:srcRect b="0" l="0" r="0" t="0"/>
          <a:stretch/>
        </p:blipFill>
        <p:spPr>
          <a:xfrm>
            <a:off x="14024227" y="7344370"/>
            <a:ext cx="416227" cy="305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74" name="Google Shape;1274;p4"/>
          <p:cNvPicPr preferRelativeResize="0"/>
          <p:nvPr/>
        </p:nvPicPr>
        <p:blipFill rotWithShape="1">
          <a:blip r:embed="rId88">
            <a:alphaModFix/>
          </a:blip>
          <a:srcRect b="0" l="0" r="0" t="0"/>
          <a:stretch/>
        </p:blipFill>
        <p:spPr>
          <a:xfrm>
            <a:off x="14024227" y="7312394"/>
            <a:ext cx="416227" cy="484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75" name="Google Shape;1275;p4"/>
          <p:cNvPicPr preferRelativeResize="0"/>
          <p:nvPr/>
        </p:nvPicPr>
        <p:blipFill rotWithShape="1">
          <a:blip r:embed="rId89">
            <a:alphaModFix/>
          </a:blip>
          <a:srcRect b="0" l="0" r="0" t="0"/>
          <a:stretch/>
        </p:blipFill>
        <p:spPr>
          <a:xfrm>
            <a:off x="13975297" y="6903731"/>
            <a:ext cx="506891" cy="10274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76" name="Google Shape;1276;p4"/>
          <p:cNvPicPr preferRelativeResize="0"/>
          <p:nvPr/>
        </p:nvPicPr>
        <p:blipFill rotWithShape="1">
          <a:blip r:embed="rId90">
            <a:alphaModFix/>
          </a:blip>
          <a:srcRect b="0" l="0" r="0" t="0"/>
          <a:stretch/>
        </p:blipFill>
        <p:spPr>
          <a:xfrm>
            <a:off x="13924928" y="6832746"/>
            <a:ext cx="605391" cy="1335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77" name="Google Shape;1277;p4"/>
          <p:cNvPicPr preferRelativeResize="0"/>
          <p:nvPr/>
        </p:nvPicPr>
        <p:blipFill rotWithShape="1">
          <a:blip r:embed="rId91">
            <a:alphaModFix/>
          </a:blip>
          <a:srcRect b="0" l="0" r="0" t="0"/>
          <a:stretch/>
        </p:blipFill>
        <p:spPr>
          <a:xfrm>
            <a:off x="13929724" y="6869680"/>
            <a:ext cx="596437" cy="454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78" name="Google Shape;1278;p4"/>
          <p:cNvPicPr preferRelativeResize="0"/>
          <p:nvPr/>
        </p:nvPicPr>
        <p:blipFill rotWithShape="1">
          <a:blip r:embed="rId92">
            <a:alphaModFix/>
          </a:blip>
          <a:srcRect b="0" l="0" r="0" t="0"/>
          <a:stretch/>
        </p:blipFill>
        <p:spPr>
          <a:xfrm>
            <a:off x="13895825" y="6832904"/>
            <a:ext cx="652723" cy="454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79" name="Google Shape;1279;p4"/>
          <p:cNvPicPr preferRelativeResize="0"/>
          <p:nvPr/>
        </p:nvPicPr>
        <p:blipFill rotWithShape="1">
          <a:blip r:embed="rId93">
            <a:alphaModFix/>
          </a:blip>
          <a:srcRect b="0" l="0" r="0" t="0"/>
          <a:stretch/>
        </p:blipFill>
        <p:spPr>
          <a:xfrm>
            <a:off x="14006638" y="7904600"/>
            <a:ext cx="461159" cy="94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80" name="Google Shape;1280;p4"/>
          <p:cNvPicPr preferRelativeResize="0"/>
          <p:nvPr/>
        </p:nvPicPr>
        <p:blipFill rotWithShape="1">
          <a:blip r:embed="rId94">
            <a:alphaModFix/>
          </a:blip>
          <a:srcRect b="0" l="0" r="0" t="0"/>
          <a:stretch/>
        </p:blipFill>
        <p:spPr>
          <a:xfrm>
            <a:off x="13953550" y="7911151"/>
            <a:ext cx="550545" cy="79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81" name="Google Shape;1281;p4"/>
          <p:cNvPicPr preferRelativeResize="0"/>
          <p:nvPr/>
        </p:nvPicPr>
        <p:blipFill rotWithShape="1">
          <a:blip r:embed="rId95">
            <a:alphaModFix/>
          </a:blip>
          <a:srcRect b="0" l="0" r="0" t="0"/>
          <a:stretch/>
        </p:blipFill>
        <p:spPr>
          <a:xfrm>
            <a:off x="13953550" y="7911151"/>
            <a:ext cx="550545" cy="79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82" name="Google Shape;1282;p4"/>
          <p:cNvPicPr preferRelativeResize="0"/>
          <p:nvPr/>
        </p:nvPicPr>
        <p:blipFill rotWithShape="1">
          <a:blip r:embed="rId96">
            <a:alphaModFix/>
          </a:blip>
          <a:srcRect b="0" l="0" r="0" t="0"/>
          <a:stretch/>
        </p:blipFill>
        <p:spPr>
          <a:xfrm>
            <a:off x="13895825" y="6832904"/>
            <a:ext cx="652882" cy="454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83" name="Google Shape;1283;p4"/>
          <p:cNvPicPr preferRelativeResize="0"/>
          <p:nvPr/>
        </p:nvPicPr>
        <p:blipFill rotWithShape="1">
          <a:blip r:embed="rId97">
            <a:alphaModFix/>
          </a:blip>
          <a:srcRect b="0" l="0" r="0" t="0"/>
          <a:stretch/>
        </p:blipFill>
        <p:spPr>
          <a:xfrm>
            <a:off x="15814497" y="6832904"/>
            <a:ext cx="616425" cy="11776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84" name="Google Shape;1284;p4"/>
          <p:cNvPicPr preferRelativeResize="0"/>
          <p:nvPr/>
        </p:nvPicPr>
        <p:blipFill rotWithShape="1">
          <a:blip r:embed="rId98">
            <a:alphaModFix/>
          </a:blip>
          <a:srcRect b="0" l="0" r="0" t="0"/>
          <a:stretch/>
        </p:blipFill>
        <p:spPr>
          <a:xfrm>
            <a:off x="15867265" y="6949139"/>
            <a:ext cx="413828" cy="9365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85" name="Google Shape;1285;p4"/>
          <p:cNvPicPr preferRelativeResize="0"/>
          <p:nvPr/>
        </p:nvPicPr>
        <p:blipFill rotWithShape="1">
          <a:blip r:embed="rId99">
            <a:alphaModFix/>
          </a:blip>
          <a:srcRect b="0" l="0" r="0" t="0"/>
          <a:stretch/>
        </p:blipFill>
        <p:spPr>
          <a:xfrm>
            <a:off x="16083453" y="6949139"/>
            <a:ext cx="197640" cy="9365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86" name="Google Shape;1286;p4"/>
          <p:cNvPicPr preferRelativeResize="0"/>
          <p:nvPr/>
        </p:nvPicPr>
        <p:blipFill rotWithShape="1">
          <a:blip r:embed="rId100">
            <a:alphaModFix/>
          </a:blip>
          <a:srcRect b="0" l="0" r="0" t="0"/>
          <a:stretch/>
        </p:blipFill>
        <p:spPr>
          <a:xfrm>
            <a:off x="16131104" y="6951061"/>
            <a:ext cx="157824" cy="9951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87" name="Google Shape;1287;p4"/>
          <p:cNvPicPr preferRelativeResize="0"/>
          <p:nvPr/>
        </p:nvPicPr>
        <p:blipFill rotWithShape="1">
          <a:blip r:embed="rId101">
            <a:alphaModFix/>
          </a:blip>
          <a:srcRect b="0" l="0" r="0" t="0"/>
          <a:stretch/>
        </p:blipFill>
        <p:spPr>
          <a:xfrm>
            <a:off x="15892530" y="7187524"/>
            <a:ext cx="385206" cy="6980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88" name="Google Shape;1288;p4"/>
          <p:cNvPicPr preferRelativeResize="0"/>
          <p:nvPr/>
        </p:nvPicPr>
        <p:blipFill rotWithShape="1">
          <a:blip r:embed="rId102">
            <a:alphaModFix/>
          </a:blip>
          <a:srcRect b="0" l="0" r="0" t="0"/>
          <a:stretch/>
        </p:blipFill>
        <p:spPr>
          <a:xfrm>
            <a:off x="15867105" y="6949139"/>
            <a:ext cx="413988" cy="9365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89" name="Google Shape;1289;p4"/>
          <p:cNvPicPr preferRelativeResize="0"/>
          <p:nvPr/>
        </p:nvPicPr>
        <p:blipFill rotWithShape="1">
          <a:blip r:embed="rId103">
            <a:alphaModFix/>
          </a:blip>
          <a:srcRect b="0" l="0" r="0" t="0"/>
          <a:stretch/>
        </p:blipFill>
        <p:spPr>
          <a:xfrm>
            <a:off x="15869184" y="7344370"/>
            <a:ext cx="416067" cy="305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90" name="Google Shape;1290;p4"/>
          <p:cNvPicPr preferRelativeResize="0"/>
          <p:nvPr/>
        </p:nvPicPr>
        <p:blipFill rotWithShape="1">
          <a:blip r:embed="rId104">
            <a:alphaModFix/>
          </a:blip>
          <a:srcRect b="0" l="0" r="0" t="0"/>
          <a:stretch/>
        </p:blipFill>
        <p:spPr>
          <a:xfrm>
            <a:off x="15869184" y="7312394"/>
            <a:ext cx="416067" cy="484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91" name="Google Shape;1291;p4"/>
          <p:cNvPicPr preferRelativeResize="0"/>
          <p:nvPr/>
        </p:nvPicPr>
        <p:blipFill rotWithShape="1">
          <a:blip r:embed="rId105">
            <a:alphaModFix/>
          </a:blip>
          <a:srcRect b="0" l="0" r="0" t="0"/>
          <a:stretch/>
        </p:blipFill>
        <p:spPr>
          <a:xfrm>
            <a:off x="15820094" y="6903731"/>
            <a:ext cx="506891" cy="10274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92" name="Google Shape;1292;p4"/>
          <p:cNvPicPr preferRelativeResize="0"/>
          <p:nvPr/>
        </p:nvPicPr>
        <p:blipFill rotWithShape="1">
          <a:blip r:embed="rId106">
            <a:alphaModFix/>
          </a:blip>
          <a:srcRect b="0" l="0" r="0" t="0"/>
          <a:stretch/>
        </p:blipFill>
        <p:spPr>
          <a:xfrm>
            <a:off x="15769724" y="6832746"/>
            <a:ext cx="605391" cy="1335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93" name="Google Shape;1293;p4"/>
          <p:cNvPicPr preferRelativeResize="0"/>
          <p:nvPr/>
        </p:nvPicPr>
        <p:blipFill rotWithShape="1">
          <a:blip r:embed="rId107">
            <a:alphaModFix/>
          </a:blip>
          <a:srcRect b="0" l="0" r="0" t="0"/>
          <a:stretch/>
        </p:blipFill>
        <p:spPr>
          <a:xfrm>
            <a:off x="15774521" y="6869680"/>
            <a:ext cx="596437" cy="454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94" name="Google Shape;1294;p4"/>
          <p:cNvPicPr preferRelativeResize="0"/>
          <p:nvPr/>
        </p:nvPicPr>
        <p:blipFill rotWithShape="1">
          <a:blip r:embed="rId108">
            <a:alphaModFix/>
          </a:blip>
          <a:srcRect b="0" l="0" r="0" t="0"/>
          <a:stretch/>
        </p:blipFill>
        <p:spPr>
          <a:xfrm>
            <a:off x="15740622" y="6832904"/>
            <a:ext cx="652723" cy="454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95" name="Google Shape;1295;p4"/>
          <p:cNvPicPr preferRelativeResize="0"/>
          <p:nvPr/>
        </p:nvPicPr>
        <p:blipFill rotWithShape="1">
          <a:blip r:embed="rId109">
            <a:alphaModFix/>
          </a:blip>
          <a:srcRect b="0" l="0" r="0" t="0"/>
          <a:stretch/>
        </p:blipFill>
        <p:spPr>
          <a:xfrm>
            <a:off x="15851434" y="7904600"/>
            <a:ext cx="461159" cy="94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96" name="Google Shape;1296;p4"/>
          <p:cNvPicPr preferRelativeResize="0"/>
          <p:nvPr/>
        </p:nvPicPr>
        <p:blipFill rotWithShape="1">
          <a:blip r:embed="rId110">
            <a:alphaModFix/>
          </a:blip>
          <a:srcRect b="0" l="0" r="0" t="0"/>
          <a:stretch/>
        </p:blipFill>
        <p:spPr>
          <a:xfrm>
            <a:off x="15798347" y="7911151"/>
            <a:ext cx="550545" cy="79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97" name="Google Shape;1297;p4"/>
          <p:cNvPicPr preferRelativeResize="0"/>
          <p:nvPr/>
        </p:nvPicPr>
        <p:blipFill rotWithShape="1">
          <a:blip r:embed="rId111">
            <a:alphaModFix/>
          </a:blip>
          <a:srcRect b="0" l="0" r="0" t="0"/>
          <a:stretch/>
        </p:blipFill>
        <p:spPr>
          <a:xfrm>
            <a:off x="15798347" y="7911151"/>
            <a:ext cx="550545" cy="79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98" name="Google Shape;1298;p4"/>
          <p:cNvPicPr preferRelativeResize="0"/>
          <p:nvPr/>
        </p:nvPicPr>
        <p:blipFill rotWithShape="1">
          <a:blip r:embed="rId112">
            <a:alphaModFix/>
          </a:blip>
          <a:srcRect b="0" l="0" r="0" t="0"/>
          <a:stretch/>
        </p:blipFill>
        <p:spPr>
          <a:xfrm>
            <a:off x="15740622" y="6832904"/>
            <a:ext cx="652882" cy="454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99" name="Google Shape;1299;p4"/>
          <p:cNvPicPr preferRelativeResize="0"/>
          <p:nvPr/>
        </p:nvPicPr>
        <p:blipFill rotWithShape="1">
          <a:blip r:embed="rId113">
            <a:alphaModFix/>
          </a:blip>
          <a:srcRect b="0" l="0" r="0" t="0"/>
          <a:stretch/>
        </p:blipFill>
        <p:spPr>
          <a:xfrm>
            <a:off x="14008237" y="7931618"/>
            <a:ext cx="45892" cy="21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00" name="Google Shape;1300;p4"/>
          <p:cNvPicPr preferRelativeResize="0"/>
          <p:nvPr/>
        </p:nvPicPr>
        <p:blipFill rotWithShape="1">
          <a:blip r:embed="rId114">
            <a:alphaModFix/>
          </a:blip>
          <a:srcRect b="0" l="0" r="0" t="0"/>
          <a:stretch/>
        </p:blipFill>
        <p:spPr>
          <a:xfrm>
            <a:off x="14008383" y="7931432"/>
            <a:ext cx="45265" cy="153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01" name="Google Shape;1301;p4"/>
          <p:cNvPicPr preferRelativeResize="0"/>
          <p:nvPr/>
        </p:nvPicPr>
        <p:blipFill rotWithShape="1">
          <a:blip r:embed="rId115">
            <a:alphaModFix/>
          </a:blip>
          <a:srcRect b="0" l="0" r="0" t="0"/>
          <a:stretch/>
        </p:blipFill>
        <p:spPr>
          <a:xfrm>
            <a:off x="15862298" y="7951794"/>
            <a:ext cx="33920" cy="158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02" name="Google Shape;1302;p4"/>
          <p:cNvPicPr preferRelativeResize="0"/>
          <p:nvPr/>
        </p:nvPicPr>
        <p:blipFill rotWithShape="1">
          <a:blip r:embed="rId116">
            <a:alphaModFix/>
          </a:blip>
          <a:srcRect b="0" l="0" r="0" t="0"/>
          <a:stretch/>
        </p:blipFill>
        <p:spPr>
          <a:xfrm>
            <a:off x="15862466" y="7951763"/>
            <a:ext cx="33420" cy="123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03" name="Google Shape;1303;p4"/>
          <p:cNvPicPr preferRelativeResize="0"/>
          <p:nvPr/>
        </p:nvPicPr>
        <p:blipFill rotWithShape="1">
          <a:blip r:embed="rId117">
            <a:alphaModFix/>
          </a:blip>
          <a:srcRect b="0" l="0" r="0" t="0"/>
          <a:stretch/>
        </p:blipFill>
        <p:spPr>
          <a:xfrm>
            <a:off x="14925598" y="7937692"/>
            <a:ext cx="18549" cy="529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04" name="Google Shape;1304;p4"/>
          <p:cNvPicPr preferRelativeResize="0"/>
          <p:nvPr/>
        </p:nvPicPr>
        <p:blipFill rotWithShape="1">
          <a:blip r:embed="rId118">
            <a:alphaModFix/>
          </a:blip>
          <a:srcRect b="0" l="0" r="0" t="0"/>
          <a:stretch/>
        </p:blipFill>
        <p:spPr>
          <a:xfrm>
            <a:off x="14900653" y="8384248"/>
            <a:ext cx="607790" cy="11776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05" name="Google Shape;1305;p4"/>
          <p:cNvPicPr preferRelativeResize="0"/>
          <p:nvPr/>
        </p:nvPicPr>
        <p:blipFill rotWithShape="1">
          <a:blip r:embed="rId119">
            <a:alphaModFix/>
          </a:blip>
          <a:srcRect b="0" l="0" r="0" t="0"/>
          <a:stretch/>
        </p:blipFill>
        <p:spPr>
          <a:xfrm>
            <a:off x="14944787" y="8500483"/>
            <a:ext cx="413828" cy="9365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06" name="Google Shape;1306;p4"/>
          <p:cNvPicPr preferRelativeResize="0"/>
          <p:nvPr/>
        </p:nvPicPr>
        <p:blipFill rotWithShape="1">
          <a:blip r:embed="rId120">
            <a:alphaModFix/>
          </a:blip>
          <a:srcRect b="0" l="0" r="0" t="0"/>
          <a:stretch/>
        </p:blipFill>
        <p:spPr>
          <a:xfrm>
            <a:off x="14915844" y="8489290"/>
            <a:ext cx="479708" cy="583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07" name="Google Shape;1307;p4"/>
          <p:cNvPicPr preferRelativeResize="0"/>
          <p:nvPr/>
        </p:nvPicPr>
        <p:blipFill rotWithShape="1">
          <a:blip r:embed="rId121">
            <a:alphaModFix/>
          </a:blip>
          <a:srcRect b="0" l="0" r="0" t="0"/>
          <a:stretch/>
        </p:blipFill>
        <p:spPr>
          <a:xfrm>
            <a:off x="14915844" y="8489290"/>
            <a:ext cx="479708" cy="5758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08" name="Google Shape;1308;p4"/>
          <p:cNvPicPr preferRelativeResize="0"/>
          <p:nvPr/>
        </p:nvPicPr>
        <p:blipFill rotWithShape="1">
          <a:blip r:embed="rId122">
            <a:alphaModFix/>
          </a:blip>
          <a:srcRect b="0" l="0" r="0" t="0"/>
          <a:stretch/>
        </p:blipFill>
        <p:spPr>
          <a:xfrm>
            <a:off x="14970051" y="8738865"/>
            <a:ext cx="385206" cy="6980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09" name="Google Shape;1309;p4"/>
          <p:cNvPicPr preferRelativeResize="0"/>
          <p:nvPr/>
        </p:nvPicPr>
        <p:blipFill rotWithShape="1">
          <a:blip r:embed="rId123">
            <a:alphaModFix/>
          </a:blip>
          <a:srcRect b="0" l="0" r="0" t="0"/>
          <a:stretch/>
        </p:blipFill>
        <p:spPr>
          <a:xfrm>
            <a:off x="14944627" y="8500483"/>
            <a:ext cx="413988" cy="9365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10" name="Google Shape;1310;p4"/>
          <p:cNvPicPr preferRelativeResize="0"/>
          <p:nvPr/>
        </p:nvPicPr>
        <p:blipFill rotWithShape="1">
          <a:blip r:embed="rId124">
            <a:alphaModFix/>
          </a:blip>
          <a:srcRect b="0" l="0" r="0" t="0"/>
          <a:stretch/>
        </p:blipFill>
        <p:spPr>
          <a:xfrm>
            <a:off x="14946706" y="8895711"/>
            <a:ext cx="416067" cy="306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11" name="Google Shape;1311;p4"/>
          <p:cNvPicPr preferRelativeResize="0"/>
          <p:nvPr/>
        </p:nvPicPr>
        <p:blipFill rotWithShape="1">
          <a:blip r:embed="rId125">
            <a:alphaModFix/>
          </a:blip>
          <a:srcRect b="0" l="0" r="0" t="0"/>
          <a:stretch/>
        </p:blipFill>
        <p:spPr>
          <a:xfrm>
            <a:off x="14946706" y="8863735"/>
            <a:ext cx="416067" cy="484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12" name="Google Shape;1312;p4"/>
          <p:cNvPicPr preferRelativeResize="0"/>
          <p:nvPr/>
        </p:nvPicPr>
        <p:blipFill rotWithShape="1">
          <a:blip r:embed="rId126">
            <a:alphaModFix/>
          </a:blip>
          <a:srcRect b="0" l="0" r="0" t="0"/>
          <a:stretch/>
        </p:blipFill>
        <p:spPr>
          <a:xfrm>
            <a:off x="14897775" y="8455075"/>
            <a:ext cx="506891" cy="10274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13" name="Google Shape;1313;p4"/>
          <p:cNvPicPr preferRelativeResize="0"/>
          <p:nvPr/>
        </p:nvPicPr>
        <p:blipFill rotWithShape="1">
          <a:blip r:embed="rId127">
            <a:alphaModFix/>
          </a:blip>
          <a:srcRect b="0" l="0" r="0" t="0"/>
          <a:stretch/>
        </p:blipFill>
        <p:spPr>
          <a:xfrm>
            <a:off x="14847406" y="8384087"/>
            <a:ext cx="605232" cy="1335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14" name="Google Shape;1314;p4"/>
          <p:cNvPicPr preferRelativeResize="0"/>
          <p:nvPr/>
        </p:nvPicPr>
        <p:blipFill rotWithShape="1">
          <a:blip r:embed="rId128">
            <a:alphaModFix/>
          </a:blip>
          <a:srcRect b="0" l="0" r="0" t="0"/>
          <a:stretch/>
        </p:blipFill>
        <p:spPr>
          <a:xfrm>
            <a:off x="14852043" y="8421021"/>
            <a:ext cx="596597" cy="454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15" name="Google Shape;1315;p4"/>
          <p:cNvPicPr preferRelativeResize="0"/>
          <p:nvPr/>
        </p:nvPicPr>
        <p:blipFill rotWithShape="1">
          <a:blip r:embed="rId129">
            <a:alphaModFix/>
          </a:blip>
          <a:srcRect b="0" l="0" r="0" t="0"/>
          <a:stretch/>
        </p:blipFill>
        <p:spPr>
          <a:xfrm>
            <a:off x="14818303" y="8384245"/>
            <a:ext cx="652722" cy="454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16" name="Google Shape;1316;p4"/>
          <p:cNvPicPr preferRelativeResize="0"/>
          <p:nvPr/>
        </p:nvPicPr>
        <p:blipFill rotWithShape="1">
          <a:blip r:embed="rId130">
            <a:alphaModFix/>
          </a:blip>
          <a:srcRect b="0" l="0" r="0" t="0"/>
          <a:stretch/>
        </p:blipFill>
        <p:spPr>
          <a:xfrm>
            <a:off x="14929116" y="9455941"/>
            <a:ext cx="461159" cy="94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17" name="Google Shape;1317;p4"/>
          <p:cNvPicPr preferRelativeResize="0"/>
          <p:nvPr/>
        </p:nvPicPr>
        <p:blipFill rotWithShape="1">
          <a:blip r:embed="rId131">
            <a:alphaModFix/>
          </a:blip>
          <a:srcRect b="0" l="0" r="0" t="0"/>
          <a:stretch/>
        </p:blipFill>
        <p:spPr>
          <a:xfrm>
            <a:off x="14875868" y="9462653"/>
            <a:ext cx="550545" cy="79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18" name="Google Shape;1318;p4"/>
          <p:cNvPicPr preferRelativeResize="0"/>
          <p:nvPr/>
        </p:nvPicPr>
        <p:blipFill rotWithShape="1">
          <a:blip r:embed="rId132">
            <a:alphaModFix/>
          </a:blip>
          <a:srcRect b="0" l="0" r="0" t="0"/>
          <a:stretch/>
        </p:blipFill>
        <p:spPr>
          <a:xfrm>
            <a:off x="14875868" y="9462653"/>
            <a:ext cx="550705" cy="79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19" name="Google Shape;1319;p4"/>
          <p:cNvPicPr preferRelativeResize="0"/>
          <p:nvPr/>
        </p:nvPicPr>
        <p:blipFill rotWithShape="1">
          <a:blip r:embed="rId133">
            <a:alphaModFix/>
          </a:blip>
          <a:srcRect b="0" l="0" r="0" t="0"/>
          <a:stretch/>
        </p:blipFill>
        <p:spPr>
          <a:xfrm>
            <a:off x="14818303" y="8384245"/>
            <a:ext cx="652722" cy="454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20" name="Google Shape;1320;p4"/>
          <p:cNvPicPr preferRelativeResize="0"/>
          <p:nvPr/>
        </p:nvPicPr>
        <p:blipFill rotWithShape="1">
          <a:blip r:embed="rId134">
            <a:alphaModFix/>
          </a:blip>
          <a:srcRect b="0" l="0" r="0" t="0"/>
          <a:stretch/>
        </p:blipFill>
        <p:spPr>
          <a:xfrm>
            <a:off x="13972419" y="8384248"/>
            <a:ext cx="613547" cy="11776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21" name="Google Shape;1321;p4"/>
          <p:cNvPicPr preferRelativeResize="0"/>
          <p:nvPr/>
        </p:nvPicPr>
        <p:blipFill rotWithShape="1">
          <a:blip r:embed="rId135">
            <a:alphaModFix/>
          </a:blip>
          <a:srcRect b="0" l="0" r="0" t="0"/>
          <a:stretch/>
        </p:blipFill>
        <p:spPr>
          <a:xfrm>
            <a:off x="14022308" y="8500483"/>
            <a:ext cx="413988" cy="9365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22" name="Google Shape;1322;p4"/>
          <p:cNvPicPr preferRelativeResize="0"/>
          <p:nvPr/>
        </p:nvPicPr>
        <p:blipFill rotWithShape="1">
          <a:blip r:embed="rId136">
            <a:alphaModFix/>
          </a:blip>
          <a:srcRect b="0" l="0" r="0" t="0"/>
          <a:stretch/>
        </p:blipFill>
        <p:spPr>
          <a:xfrm>
            <a:off x="13988409" y="8500002"/>
            <a:ext cx="479708" cy="7034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23" name="Google Shape;1323;p4"/>
          <p:cNvPicPr preferRelativeResize="0"/>
          <p:nvPr/>
        </p:nvPicPr>
        <p:blipFill rotWithShape="1">
          <a:blip r:embed="rId137">
            <a:alphaModFix/>
          </a:blip>
          <a:srcRect b="0" l="0" r="0" t="0"/>
          <a:stretch/>
        </p:blipFill>
        <p:spPr>
          <a:xfrm>
            <a:off x="13988409" y="8500002"/>
            <a:ext cx="479708" cy="6942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24" name="Google Shape;1324;p4"/>
          <p:cNvPicPr preferRelativeResize="0"/>
          <p:nvPr/>
        </p:nvPicPr>
        <p:blipFill rotWithShape="1">
          <a:blip r:embed="rId138">
            <a:alphaModFix/>
          </a:blip>
          <a:srcRect b="0" l="0" r="0" t="0"/>
          <a:stretch/>
        </p:blipFill>
        <p:spPr>
          <a:xfrm>
            <a:off x="14022308" y="8500483"/>
            <a:ext cx="413828" cy="9365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25" name="Google Shape;1325;p4"/>
          <p:cNvPicPr preferRelativeResize="0"/>
          <p:nvPr/>
        </p:nvPicPr>
        <p:blipFill rotWithShape="1">
          <a:blip r:embed="rId139">
            <a:alphaModFix/>
          </a:blip>
          <a:srcRect b="0" l="0" r="0" t="0"/>
          <a:stretch/>
        </p:blipFill>
        <p:spPr>
          <a:xfrm>
            <a:off x="14024227" y="8895711"/>
            <a:ext cx="416227" cy="306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26" name="Google Shape;1326;p4"/>
          <p:cNvPicPr preferRelativeResize="0"/>
          <p:nvPr/>
        </p:nvPicPr>
        <p:blipFill rotWithShape="1">
          <a:blip r:embed="rId140">
            <a:alphaModFix/>
          </a:blip>
          <a:srcRect b="0" l="0" r="0" t="0"/>
          <a:stretch/>
        </p:blipFill>
        <p:spPr>
          <a:xfrm>
            <a:off x="14024227" y="8863735"/>
            <a:ext cx="416227" cy="484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27" name="Google Shape;1327;p4"/>
          <p:cNvPicPr preferRelativeResize="0"/>
          <p:nvPr/>
        </p:nvPicPr>
        <p:blipFill rotWithShape="1">
          <a:blip r:embed="rId141">
            <a:alphaModFix/>
          </a:blip>
          <a:srcRect b="0" l="0" r="0" t="0"/>
          <a:stretch/>
        </p:blipFill>
        <p:spPr>
          <a:xfrm>
            <a:off x="13975297" y="8455075"/>
            <a:ext cx="506891" cy="10274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28" name="Google Shape;1328;p4"/>
          <p:cNvPicPr preferRelativeResize="0"/>
          <p:nvPr/>
        </p:nvPicPr>
        <p:blipFill rotWithShape="1">
          <a:blip r:embed="rId142">
            <a:alphaModFix/>
          </a:blip>
          <a:srcRect b="0" l="0" r="0" t="0"/>
          <a:stretch/>
        </p:blipFill>
        <p:spPr>
          <a:xfrm>
            <a:off x="13924928" y="8384087"/>
            <a:ext cx="605391" cy="1335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29" name="Google Shape;1329;p4"/>
          <p:cNvPicPr preferRelativeResize="0"/>
          <p:nvPr/>
        </p:nvPicPr>
        <p:blipFill rotWithShape="1">
          <a:blip r:embed="rId143">
            <a:alphaModFix/>
          </a:blip>
          <a:srcRect b="0" l="0" r="0" t="0"/>
          <a:stretch/>
        </p:blipFill>
        <p:spPr>
          <a:xfrm>
            <a:off x="13929724" y="8421021"/>
            <a:ext cx="596437" cy="454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30" name="Google Shape;1330;p4"/>
          <p:cNvPicPr preferRelativeResize="0"/>
          <p:nvPr/>
        </p:nvPicPr>
        <p:blipFill rotWithShape="1">
          <a:blip r:embed="rId144">
            <a:alphaModFix/>
          </a:blip>
          <a:srcRect b="0" l="0" r="0" t="0"/>
          <a:stretch/>
        </p:blipFill>
        <p:spPr>
          <a:xfrm>
            <a:off x="13895825" y="8384245"/>
            <a:ext cx="652723" cy="454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31" name="Google Shape;1331;p4"/>
          <p:cNvPicPr preferRelativeResize="0"/>
          <p:nvPr/>
        </p:nvPicPr>
        <p:blipFill rotWithShape="1">
          <a:blip r:embed="rId145">
            <a:alphaModFix/>
          </a:blip>
          <a:srcRect b="0" l="0" r="0" t="0"/>
          <a:stretch/>
        </p:blipFill>
        <p:spPr>
          <a:xfrm>
            <a:off x="14006638" y="9455941"/>
            <a:ext cx="461159" cy="94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32" name="Google Shape;1332;p4"/>
          <p:cNvPicPr preferRelativeResize="0"/>
          <p:nvPr/>
        </p:nvPicPr>
        <p:blipFill rotWithShape="1">
          <a:blip r:embed="rId146">
            <a:alphaModFix/>
          </a:blip>
          <a:srcRect b="0" l="0" r="0" t="0"/>
          <a:stretch/>
        </p:blipFill>
        <p:spPr>
          <a:xfrm>
            <a:off x="13953550" y="9462653"/>
            <a:ext cx="550545" cy="79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33" name="Google Shape;1333;p4"/>
          <p:cNvPicPr preferRelativeResize="0"/>
          <p:nvPr/>
        </p:nvPicPr>
        <p:blipFill rotWithShape="1">
          <a:blip r:embed="rId147">
            <a:alphaModFix/>
          </a:blip>
          <a:srcRect b="0" l="0" r="0" t="0"/>
          <a:stretch/>
        </p:blipFill>
        <p:spPr>
          <a:xfrm>
            <a:off x="13953550" y="9462653"/>
            <a:ext cx="550545" cy="79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34" name="Google Shape;1334;p4"/>
          <p:cNvPicPr preferRelativeResize="0"/>
          <p:nvPr/>
        </p:nvPicPr>
        <p:blipFill rotWithShape="1">
          <a:blip r:embed="rId148">
            <a:alphaModFix/>
          </a:blip>
          <a:srcRect b="0" l="0" r="0" t="0"/>
          <a:stretch/>
        </p:blipFill>
        <p:spPr>
          <a:xfrm>
            <a:off x="14047413" y="8738865"/>
            <a:ext cx="385366" cy="6980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35" name="Google Shape;1335;p4"/>
          <p:cNvPicPr preferRelativeResize="0"/>
          <p:nvPr/>
        </p:nvPicPr>
        <p:blipFill rotWithShape="1">
          <a:blip r:embed="rId149">
            <a:alphaModFix/>
          </a:blip>
          <a:srcRect b="0" l="0" r="0" t="0"/>
          <a:stretch/>
        </p:blipFill>
        <p:spPr>
          <a:xfrm>
            <a:off x="13895825" y="8384245"/>
            <a:ext cx="652882" cy="454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36" name="Google Shape;1336;p4"/>
          <p:cNvPicPr preferRelativeResize="0"/>
          <p:nvPr/>
        </p:nvPicPr>
        <p:blipFill rotWithShape="1">
          <a:blip r:embed="rId150">
            <a:alphaModFix/>
          </a:blip>
          <a:srcRect b="0" l="0" r="0" t="0"/>
          <a:stretch/>
        </p:blipFill>
        <p:spPr>
          <a:xfrm>
            <a:off x="15814497" y="8384248"/>
            <a:ext cx="616425" cy="11776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37" name="Google Shape;1337;p4"/>
          <p:cNvPicPr preferRelativeResize="0"/>
          <p:nvPr/>
        </p:nvPicPr>
        <p:blipFill rotWithShape="1">
          <a:blip r:embed="rId151">
            <a:alphaModFix/>
          </a:blip>
          <a:srcRect b="0" l="0" r="0" t="0"/>
          <a:stretch/>
        </p:blipFill>
        <p:spPr>
          <a:xfrm>
            <a:off x="15867105" y="8500483"/>
            <a:ext cx="413988" cy="9365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38" name="Google Shape;1338;p4"/>
          <p:cNvPicPr preferRelativeResize="0"/>
          <p:nvPr/>
        </p:nvPicPr>
        <p:blipFill rotWithShape="1">
          <a:blip r:embed="rId152">
            <a:alphaModFix/>
          </a:blip>
          <a:srcRect b="0" l="0" r="0" t="0"/>
          <a:stretch/>
        </p:blipFill>
        <p:spPr>
          <a:xfrm>
            <a:off x="15995187" y="8472022"/>
            <a:ext cx="331798" cy="10192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39" name="Google Shape;1339;p4"/>
          <p:cNvPicPr preferRelativeResize="0"/>
          <p:nvPr/>
        </p:nvPicPr>
        <p:blipFill rotWithShape="1">
          <a:blip r:embed="rId153">
            <a:alphaModFix/>
          </a:blip>
          <a:srcRect b="0" l="0" r="0" t="0"/>
          <a:stretch/>
        </p:blipFill>
        <p:spPr>
          <a:xfrm>
            <a:off x="16047155" y="8575945"/>
            <a:ext cx="82350" cy="9134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40" name="Google Shape;1340;p4"/>
          <p:cNvPicPr preferRelativeResize="0"/>
          <p:nvPr/>
        </p:nvPicPr>
        <p:blipFill rotWithShape="1">
          <a:blip r:embed="rId154">
            <a:alphaModFix/>
          </a:blip>
          <a:srcRect b="0" l="0" r="0" t="0"/>
          <a:stretch/>
        </p:blipFill>
        <p:spPr>
          <a:xfrm>
            <a:off x="16139099" y="8627907"/>
            <a:ext cx="75794" cy="8619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41" name="Google Shape;1341;p4"/>
          <p:cNvPicPr preferRelativeResize="0"/>
          <p:nvPr/>
        </p:nvPicPr>
        <p:blipFill rotWithShape="1">
          <a:blip r:embed="rId155">
            <a:alphaModFix/>
          </a:blip>
          <a:srcRect b="0" l="0" r="0" t="0"/>
          <a:stretch/>
        </p:blipFill>
        <p:spPr>
          <a:xfrm>
            <a:off x="16267342" y="8472022"/>
            <a:ext cx="59644" cy="10192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42" name="Google Shape;1342;p4"/>
          <p:cNvPicPr preferRelativeResize="0"/>
          <p:nvPr/>
        </p:nvPicPr>
        <p:blipFill rotWithShape="1">
          <a:blip r:embed="rId156">
            <a:alphaModFix/>
          </a:blip>
          <a:srcRect b="0" l="0" r="0" t="0"/>
          <a:stretch/>
        </p:blipFill>
        <p:spPr>
          <a:xfrm>
            <a:off x="15892530" y="8738865"/>
            <a:ext cx="385206" cy="6980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43" name="Google Shape;1343;p4"/>
          <p:cNvPicPr preferRelativeResize="0"/>
          <p:nvPr/>
        </p:nvPicPr>
        <p:blipFill rotWithShape="1">
          <a:blip r:embed="rId157">
            <a:alphaModFix/>
          </a:blip>
          <a:srcRect b="0" l="0" r="0" t="0"/>
          <a:stretch/>
        </p:blipFill>
        <p:spPr>
          <a:xfrm>
            <a:off x="15867105" y="8500483"/>
            <a:ext cx="413988" cy="9365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44" name="Google Shape;1344;p4"/>
          <p:cNvPicPr preferRelativeResize="0"/>
          <p:nvPr/>
        </p:nvPicPr>
        <p:blipFill rotWithShape="1">
          <a:blip r:embed="rId158">
            <a:alphaModFix/>
          </a:blip>
          <a:srcRect b="0" l="0" r="0" t="0"/>
          <a:stretch/>
        </p:blipFill>
        <p:spPr>
          <a:xfrm>
            <a:off x="15869184" y="8895711"/>
            <a:ext cx="416067" cy="306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45" name="Google Shape;1345;p4"/>
          <p:cNvPicPr preferRelativeResize="0"/>
          <p:nvPr/>
        </p:nvPicPr>
        <p:blipFill rotWithShape="1">
          <a:blip r:embed="rId159">
            <a:alphaModFix/>
          </a:blip>
          <a:srcRect b="0" l="0" r="0" t="0"/>
          <a:stretch/>
        </p:blipFill>
        <p:spPr>
          <a:xfrm>
            <a:off x="15869184" y="8863735"/>
            <a:ext cx="416067" cy="484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46" name="Google Shape;1346;p4"/>
          <p:cNvPicPr preferRelativeResize="0"/>
          <p:nvPr/>
        </p:nvPicPr>
        <p:blipFill rotWithShape="1">
          <a:blip r:embed="rId160">
            <a:alphaModFix/>
          </a:blip>
          <a:srcRect b="0" l="0" r="0" t="0"/>
          <a:stretch/>
        </p:blipFill>
        <p:spPr>
          <a:xfrm>
            <a:off x="15820094" y="8455075"/>
            <a:ext cx="506891" cy="10274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47" name="Google Shape;1347;p4"/>
          <p:cNvPicPr preferRelativeResize="0"/>
          <p:nvPr/>
        </p:nvPicPr>
        <p:blipFill rotWithShape="1">
          <a:blip r:embed="rId161">
            <a:alphaModFix/>
          </a:blip>
          <a:srcRect b="0" l="0" r="0" t="0"/>
          <a:stretch/>
        </p:blipFill>
        <p:spPr>
          <a:xfrm>
            <a:off x="15769724" y="8384087"/>
            <a:ext cx="605391" cy="1335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48" name="Google Shape;1348;p4"/>
          <p:cNvPicPr preferRelativeResize="0"/>
          <p:nvPr/>
        </p:nvPicPr>
        <p:blipFill rotWithShape="1">
          <a:blip r:embed="rId162">
            <a:alphaModFix/>
          </a:blip>
          <a:srcRect b="0" l="0" r="0" t="0"/>
          <a:stretch/>
        </p:blipFill>
        <p:spPr>
          <a:xfrm>
            <a:off x="15774521" y="8421021"/>
            <a:ext cx="596437" cy="454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49" name="Google Shape;1349;p4"/>
          <p:cNvPicPr preferRelativeResize="0"/>
          <p:nvPr/>
        </p:nvPicPr>
        <p:blipFill rotWithShape="1">
          <a:blip r:embed="rId163">
            <a:alphaModFix/>
          </a:blip>
          <a:srcRect b="0" l="0" r="0" t="0"/>
          <a:stretch/>
        </p:blipFill>
        <p:spPr>
          <a:xfrm>
            <a:off x="15740622" y="8384087"/>
            <a:ext cx="652723" cy="454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50" name="Google Shape;1350;p4"/>
          <p:cNvPicPr preferRelativeResize="0"/>
          <p:nvPr/>
        </p:nvPicPr>
        <p:blipFill rotWithShape="1">
          <a:blip r:embed="rId164">
            <a:alphaModFix/>
          </a:blip>
          <a:srcRect b="0" l="0" r="0" t="0"/>
          <a:stretch/>
        </p:blipFill>
        <p:spPr>
          <a:xfrm>
            <a:off x="15851434" y="9455941"/>
            <a:ext cx="461159" cy="94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51" name="Google Shape;1351;p4"/>
          <p:cNvPicPr preferRelativeResize="0"/>
          <p:nvPr/>
        </p:nvPicPr>
        <p:blipFill rotWithShape="1">
          <a:blip r:embed="rId165">
            <a:alphaModFix/>
          </a:blip>
          <a:srcRect b="0" l="0" r="0" t="0"/>
          <a:stretch/>
        </p:blipFill>
        <p:spPr>
          <a:xfrm>
            <a:off x="15798347" y="9462653"/>
            <a:ext cx="550545" cy="79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52" name="Google Shape;1352;p4"/>
          <p:cNvPicPr preferRelativeResize="0"/>
          <p:nvPr/>
        </p:nvPicPr>
        <p:blipFill rotWithShape="1">
          <a:blip r:embed="rId166">
            <a:alphaModFix/>
          </a:blip>
          <a:srcRect b="0" l="0" r="0" t="0"/>
          <a:stretch/>
        </p:blipFill>
        <p:spPr>
          <a:xfrm>
            <a:off x="15798347" y="9462653"/>
            <a:ext cx="550545" cy="79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53" name="Google Shape;1353;p4"/>
          <p:cNvPicPr preferRelativeResize="0"/>
          <p:nvPr/>
        </p:nvPicPr>
        <p:blipFill rotWithShape="1">
          <a:blip r:embed="rId167">
            <a:alphaModFix/>
          </a:blip>
          <a:srcRect b="0" l="0" r="0" t="0"/>
          <a:stretch/>
        </p:blipFill>
        <p:spPr>
          <a:xfrm>
            <a:off x="15740622" y="8384245"/>
            <a:ext cx="652882" cy="454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54" name="Google Shape;1354;p4"/>
          <p:cNvPicPr preferRelativeResize="0"/>
          <p:nvPr/>
        </p:nvPicPr>
        <p:blipFill rotWithShape="1">
          <a:blip r:embed="rId168">
            <a:alphaModFix/>
          </a:blip>
          <a:srcRect b="0" l="0" r="0" t="0"/>
          <a:stretch/>
        </p:blipFill>
        <p:spPr>
          <a:xfrm>
            <a:off x="14903362" y="8483764"/>
            <a:ext cx="33920" cy="158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55" name="Google Shape;1355;p4"/>
          <p:cNvPicPr preferRelativeResize="0"/>
          <p:nvPr/>
        </p:nvPicPr>
        <p:blipFill rotWithShape="1">
          <a:blip r:embed="rId169">
            <a:alphaModFix/>
          </a:blip>
          <a:srcRect b="0" l="0" r="0" t="0"/>
          <a:stretch/>
        </p:blipFill>
        <p:spPr>
          <a:xfrm>
            <a:off x="14903371" y="8483851"/>
            <a:ext cx="33420" cy="123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56" name="Google Shape;1356;p4"/>
          <p:cNvPicPr preferRelativeResize="0"/>
          <p:nvPr/>
        </p:nvPicPr>
        <p:blipFill rotWithShape="1">
          <a:blip r:embed="rId170">
            <a:alphaModFix/>
          </a:blip>
          <a:srcRect b="0" l="0" r="0" t="0"/>
          <a:stretch/>
        </p:blipFill>
        <p:spPr>
          <a:xfrm>
            <a:off x="14983473" y="9487508"/>
            <a:ext cx="33919" cy="158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57" name="Google Shape;1357;p4"/>
          <p:cNvPicPr preferRelativeResize="0"/>
          <p:nvPr/>
        </p:nvPicPr>
        <p:blipFill rotWithShape="1">
          <a:blip r:embed="rId171">
            <a:alphaModFix/>
          </a:blip>
          <a:srcRect b="0" l="0" r="0" t="0"/>
          <a:stretch/>
        </p:blipFill>
        <p:spPr>
          <a:xfrm>
            <a:off x="14983483" y="9487598"/>
            <a:ext cx="33420" cy="123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58" name="Google Shape;1358;p4"/>
          <p:cNvPicPr preferRelativeResize="0"/>
          <p:nvPr/>
        </p:nvPicPr>
        <p:blipFill rotWithShape="1">
          <a:blip r:embed="rId172">
            <a:alphaModFix/>
          </a:blip>
          <a:srcRect b="0" l="0" r="0" t="0"/>
          <a:stretch/>
        </p:blipFill>
        <p:spPr>
          <a:xfrm>
            <a:off x="14928791" y="9513298"/>
            <a:ext cx="18238" cy="85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59" name="Google Shape;1359;p4"/>
          <p:cNvPicPr preferRelativeResize="0"/>
          <p:nvPr/>
        </p:nvPicPr>
        <p:blipFill rotWithShape="1">
          <a:blip r:embed="rId173">
            <a:alphaModFix/>
          </a:blip>
          <a:srcRect b="0" l="0" r="0" t="0"/>
          <a:stretch/>
        </p:blipFill>
        <p:spPr>
          <a:xfrm>
            <a:off x="14928636" y="9513339"/>
            <a:ext cx="18229" cy="67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60" name="Google Shape;1360;p4"/>
          <p:cNvPicPr preferRelativeResize="0"/>
          <p:nvPr/>
        </p:nvPicPr>
        <p:blipFill rotWithShape="1">
          <a:blip r:embed="rId174">
            <a:alphaModFix/>
          </a:blip>
          <a:srcRect b="0" l="0" r="0" t="0"/>
          <a:stretch/>
        </p:blipFill>
        <p:spPr>
          <a:xfrm>
            <a:off x="15948176" y="8384087"/>
            <a:ext cx="7835" cy="290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61" name="Google Shape;1361;p4"/>
          <p:cNvPicPr preferRelativeResize="0"/>
          <p:nvPr/>
        </p:nvPicPr>
        <p:blipFill rotWithShape="1">
          <a:blip r:embed="rId175">
            <a:alphaModFix/>
          </a:blip>
          <a:srcRect b="0" l="0" r="0" t="0"/>
          <a:stretch/>
        </p:blipFill>
        <p:spPr>
          <a:xfrm>
            <a:off x="13691961" y="7407027"/>
            <a:ext cx="59453" cy="30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62" name="Google Shape;1362;p4"/>
          <p:cNvPicPr preferRelativeResize="0"/>
          <p:nvPr/>
        </p:nvPicPr>
        <p:blipFill rotWithShape="1">
          <a:blip r:embed="rId176">
            <a:alphaModFix/>
          </a:blip>
          <a:srcRect b="0" l="0" r="0" t="0"/>
          <a:stretch/>
        </p:blipFill>
        <p:spPr>
          <a:xfrm>
            <a:off x="13691577" y="7407486"/>
            <a:ext cx="58736" cy="25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63" name="Google Shape;1363;p4"/>
          <p:cNvPicPr preferRelativeResize="0"/>
          <p:nvPr/>
        </p:nvPicPr>
        <p:blipFill rotWithShape="1">
          <a:blip r:embed="rId177">
            <a:alphaModFix/>
          </a:blip>
          <a:srcRect b="0" l="0" r="0" t="0"/>
          <a:stretch/>
        </p:blipFill>
        <p:spPr>
          <a:xfrm>
            <a:off x="13613116" y="7047514"/>
            <a:ext cx="36123" cy="300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64" name="Google Shape;1364;p4"/>
          <p:cNvPicPr preferRelativeResize="0"/>
          <p:nvPr/>
        </p:nvPicPr>
        <p:blipFill rotWithShape="1">
          <a:blip r:embed="rId178">
            <a:alphaModFix/>
          </a:blip>
          <a:srcRect b="0" l="0" r="0" t="0"/>
          <a:stretch/>
        </p:blipFill>
        <p:spPr>
          <a:xfrm>
            <a:off x="13612957" y="7048085"/>
            <a:ext cx="35179" cy="97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65" name="Google Shape;1365;p4"/>
          <p:cNvPicPr preferRelativeResize="0"/>
          <p:nvPr/>
        </p:nvPicPr>
        <p:blipFill rotWithShape="1">
          <a:blip r:embed="rId179">
            <a:alphaModFix/>
          </a:blip>
          <a:srcRect b="0" l="0" r="0" t="0"/>
          <a:stretch/>
        </p:blipFill>
        <p:spPr>
          <a:xfrm>
            <a:off x="16474095" y="6292661"/>
            <a:ext cx="282548" cy="46882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66" name="Google Shape;1366;p4"/>
          <p:cNvPicPr preferRelativeResize="0"/>
          <p:nvPr/>
        </p:nvPicPr>
        <p:blipFill rotWithShape="1">
          <a:blip r:embed="rId180">
            <a:alphaModFix/>
          </a:blip>
          <a:srcRect b="0" l="0" r="0" t="0"/>
          <a:stretch/>
        </p:blipFill>
        <p:spPr>
          <a:xfrm>
            <a:off x="16590344" y="6524492"/>
            <a:ext cx="157824" cy="103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67" name="Google Shape;1367;p4"/>
          <p:cNvPicPr preferRelativeResize="0"/>
          <p:nvPr/>
        </p:nvPicPr>
        <p:blipFill rotWithShape="1">
          <a:blip r:embed="rId181">
            <a:alphaModFix/>
          </a:blip>
          <a:srcRect b="0" l="0" r="0" t="0"/>
          <a:stretch/>
        </p:blipFill>
        <p:spPr>
          <a:xfrm>
            <a:off x="16589865" y="6531043"/>
            <a:ext cx="158144" cy="131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68" name="Google Shape;1368;p4"/>
          <p:cNvPicPr preferRelativeResize="0"/>
          <p:nvPr/>
        </p:nvPicPr>
        <p:blipFill rotWithShape="1">
          <a:blip r:embed="rId182">
            <a:alphaModFix/>
          </a:blip>
          <a:srcRect b="0" l="0" r="0" t="0"/>
          <a:stretch/>
        </p:blipFill>
        <p:spPr>
          <a:xfrm>
            <a:off x="16580110" y="6911404"/>
            <a:ext cx="153827" cy="105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69" name="Google Shape;1369;p4"/>
          <p:cNvPicPr preferRelativeResize="0"/>
          <p:nvPr/>
        </p:nvPicPr>
        <p:blipFill rotWithShape="1">
          <a:blip r:embed="rId183">
            <a:alphaModFix/>
          </a:blip>
          <a:srcRect b="0" l="0" r="0" t="0"/>
          <a:stretch/>
        </p:blipFill>
        <p:spPr>
          <a:xfrm>
            <a:off x="16579631" y="6918120"/>
            <a:ext cx="153986" cy="132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70" name="Google Shape;1370;p4"/>
          <p:cNvPicPr preferRelativeResize="0"/>
          <p:nvPr/>
        </p:nvPicPr>
        <p:blipFill rotWithShape="1">
          <a:blip r:embed="rId184">
            <a:alphaModFix/>
          </a:blip>
          <a:srcRect b="0" l="0" r="0" t="0"/>
          <a:stretch/>
        </p:blipFill>
        <p:spPr>
          <a:xfrm>
            <a:off x="16569877" y="7298482"/>
            <a:ext cx="149989" cy="103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71" name="Google Shape;1371;p4"/>
          <p:cNvPicPr preferRelativeResize="0"/>
          <p:nvPr/>
        </p:nvPicPr>
        <p:blipFill rotWithShape="1">
          <a:blip r:embed="rId185">
            <a:alphaModFix/>
          </a:blip>
          <a:srcRect b="0" l="0" r="0" t="0"/>
          <a:stretch/>
        </p:blipFill>
        <p:spPr>
          <a:xfrm>
            <a:off x="16569397" y="7305036"/>
            <a:ext cx="150149" cy="131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72" name="Google Shape;1372;p4"/>
          <p:cNvPicPr preferRelativeResize="0"/>
          <p:nvPr/>
        </p:nvPicPr>
        <p:blipFill rotWithShape="1">
          <a:blip r:embed="rId186">
            <a:alphaModFix/>
          </a:blip>
          <a:srcRect b="0" l="0" r="0" t="0"/>
          <a:stretch/>
        </p:blipFill>
        <p:spPr>
          <a:xfrm>
            <a:off x="16559641" y="7685239"/>
            <a:ext cx="146151" cy="105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73" name="Google Shape;1373;p4"/>
          <p:cNvPicPr preferRelativeResize="0"/>
          <p:nvPr/>
        </p:nvPicPr>
        <p:blipFill rotWithShape="1">
          <a:blip r:embed="rId187">
            <a:alphaModFix/>
          </a:blip>
          <a:srcRect b="0" l="0" r="0" t="0"/>
          <a:stretch/>
        </p:blipFill>
        <p:spPr>
          <a:xfrm>
            <a:off x="16559323" y="7692113"/>
            <a:ext cx="146151" cy="132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74" name="Google Shape;1374;p4"/>
          <p:cNvPicPr preferRelativeResize="0"/>
          <p:nvPr/>
        </p:nvPicPr>
        <p:blipFill rotWithShape="1">
          <a:blip r:embed="rId188">
            <a:alphaModFix/>
          </a:blip>
          <a:srcRect b="0" l="0" r="0" t="0"/>
          <a:stretch/>
        </p:blipFill>
        <p:spPr>
          <a:xfrm>
            <a:off x="16549568" y="8072317"/>
            <a:ext cx="142153" cy="103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75" name="Google Shape;1375;p4"/>
          <p:cNvPicPr preferRelativeResize="0"/>
          <p:nvPr/>
        </p:nvPicPr>
        <p:blipFill rotWithShape="1">
          <a:blip r:embed="rId189">
            <a:alphaModFix/>
          </a:blip>
          <a:srcRect b="0" l="0" r="0" t="0"/>
          <a:stretch/>
        </p:blipFill>
        <p:spPr>
          <a:xfrm>
            <a:off x="16549250" y="8079029"/>
            <a:ext cx="142153" cy="134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76" name="Google Shape;1376;p4"/>
          <p:cNvPicPr preferRelativeResize="0"/>
          <p:nvPr/>
        </p:nvPicPr>
        <p:blipFill rotWithShape="1">
          <a:blip r:embed="rId190">
            <a:alphaModFix/>
          </a:blip>
          <a:srcRect b="0" l="0" r="0" t="0"/>
          <a:stretch/>
        </p:blipFill>
        <p:spPr>
          <a:xfrm>
            <a:off x="16539173" y="8459391"/>
            <a:ext cx="138156" cy="10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77" name="Google Shape;1377;p4"/>
          <p:cNvPicPr preferRelativeResize="0"/>
          <p:nvPr/>
        </p:nvPicPr>
        <p:blipFill rotWithShape="1">
          <a:blip r:embed="rId191">
            <a:alphaModFix/>
          </a:blip>
          <a:srcRect b="0" l="0" r="0" t="0"/>
          <a:stretch/>
        </p:blipFill>
        <p:spPr>
          <a:xfrm>
            <a:off x="16538856" y="8466103"/>
            <a:ext cx="138316" cy="132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78" name="Google Shape;1378;p4"/>
          <p:cNvPicPr preferRelativeResize="0"/>
          <p:nvPr/>
        </p:nvPicPr>
        <p:blipFill rotWithShape="1">
          <a:blip r:embed="rId192">
            <a:alphaModFix/>
          </a:blip>
          <a:srcRect b="0" l="0" r="0" t="0"/>
          <a:stretch/>
        </p:blipFill>
        <p:spPr>
          <a:xfrm>
            <a:off x="16528940" y="8846307"/>
            <a:ext cx="134318" cy="103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79" name="Google Shape;1379;p4"/>
          <p:cNvPicPr preferRelativeResize="0"/>
          <p:nvPr/>
        </p:nvPicPr>
        <p:blipFill rotWithShape="1">
          <a:blip r:embed="rId193">
            <a:alphaModFix/>
          </a:blip>
          <a:srcRect b="0" l="0" r="0" t="0"/>
          <a:stretch/>
        </p:blipFill>
        <p:spPr>
          <a:xfrm>
            <a:off x="16528622" y="8852861"/>
            <a:ext cx="134478" cy="134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80" name="Google Shape;1380;p4"/>
          <p:cNvPicPr preferRelativeResize="0"/>
          <p:nvPr/>
        </p:nvPicPr>
        <p:blipFill rotWithShape="1">
          <a:blip r:embed="rId194">
            <a:alphaModFix/>
          </a:blip>
          <a:srcRect b="0" l="0" r="0" t="0"/>
          <a:stretch/>
        </p:blipFill>
        <p:spPr>
          <a:xfrm>
            <a:off x="16518706" y="9233381"/>
            <a:ext cx="130480" cy="10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81" name="Google Shape;1381;p4"/>
          <p:cNvPicPr preferRelativeResize="0"/>
          <p:nvPr/>
        </p:nvPicPr>
        <p:blipFill rotWithShape="1">
          <a:blip r:embed="rId195">
            <a:alphaModFix/>
          </a:blip>
          <a:srcRect b="0" l="0" r="0" t="0"/>
          <a:stretch/>
        </p:blipFill>
        <p:spPr>
          <a:xfrm>
            <a:off x="16518548" y="9239935"/>
            <a:ext cx="130480" cy="132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82" name="Google Shape;1382;p4"/>
          <p:cNvPicPr preferRelativeResize="0"/>
          <p:nvPr/>
        </p:nvPicPr>
        <p:blipFill rotWithShape="1">
          <a:blip r:embed="rId196">
            <a:alphaModFix/>
          </a:blip>
          <a:srcRect b="0" l="0" r="0" t="0"/>
          <a:stretch/>
        </p:blipFill>
        <p:spPr>
          <a:xfrm>
            <a:off x="16508474" y="9620300"/>
            <a:ext cx="126643" cy="103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83" name="Google Shape;1383;p4"/>
          <p:cNvPicPr preferRelativeResize="0"/>
          <p:nvPr/>
        </p:nvPicPr>
        <p:blipFill rotWithShape="1">
          <a:blip r:embed="rId197">
            <a:alphaModFix/>
          </a:blip>
          <a:srcRect b="0" l="0" r="0" t="0"/>
          <a:stretch/>
        </p:blipFill>
        <p:spPr>
          <a:xfrm>
            <a:off x="16508315" y="9626854"/>
            <a:ext cx="126643" cy="134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84" name="Google Shape;1384;p4"/>
          <p:cNvPicPr preferRelativeResize="0"/>
          <p:nvPr/>
        </p:nvPicPr>
        <p:blipFill rotWithShape="1">
          <a:blip r:embed="rId198">
            <a:alphaModFix/>
          </a:blip>
          <a:srcRect b="0" l="0" r="0" t="0"/>
          <a:stretch/>
        </p:blipFill>
        <p:spPr>
          <a:xfrm>
            <a:off x="16498400" y="10007377"/>
            <a:ext cx="122485" cy="103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85" name="Google Shape;1385;p4"/>
          <p:cNvPicPr preferRelativeResize="0"/>
          <p:nvPr/>
        </p:nvPicPr>
        <p:blipFill rotWithShape="1">
          <a:blip r:embed="rId199">
            <a:alphaModFix/>
          </a:blip>
          <a:srcRect b="0" l="0" r="0" t="0"/>
          <a:stretch/>
        </p:blipFill>
        <p:spPr>
          <a:xfrm>
            <a:off x="16497921" y="10013928"/>
            <a:ext cx="122645" cy="131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86" name="Google Shape;1386;p4"/>
          <p:cNvPicPr preferRelativeResize="0"/>
          <p:nvPr/>
        </p:nvPicPr>
        <p:blipFill rotWithShape="1">
          <a:blip r:embed="rId200">
            <a:alphaModFix/>
          </a:blip>
          <a:srcRect b="0" l="0" r="0" t="0"/>
          <a:stretch/>
        </p:blipFill>
        <p:spPr>
          <a:xfrm>
            <a:off x="16488166" y="10394131"/>
            <a:ext cx="118648" cy="103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87" name="Google Shape;1387;p4"/>
          <p:cNvPicPr preferRelativeResize="0"/>
          <p:nvPr/>
        </p:nvPicPr>
        <p:blipFill rotWithShape="1">
          <a:blip r:embed="rId201">
            <a:alphaModFix/>
          </a:blip>
          <a:srcRect b="0" l="0" r="0" t="0"/>
          <a:stretch/>
        </p:blipFill>
        <p:spPr>
          <a:xfrm>
            <a:off x="16487687" y="10400844"/>
            <a:ext cx="118808" cy="134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88" name="Google Shape;1388;p4"/>
          <p:cNvPicPr preferRelativeResize="0"/>
          <p:nvPr/>
        </p:nvPicPr>
        <p:blipFill rotWithShape="1">
          <a:blip r:embed="rId202">
            <a:alphaModFix/>
          </a:blip>
          <a:srcRect b="0" l="0" r="0" t="0"/>
          <a:stretch/>
        </p:blipFill>
        <p:spPr>
          <a:xfrm>
            <a:off x="16477930" y="10781205"/>
            <a:ext cx="114810" cy="103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89" name="Google Shape;1389;p4"/>
          <p:cNvPicPr preferRelativeResize="0"/>
          <p:nvPr/>
        </p:nvPicPr>
        <p:blipFill rotWithShape="1">
          <a:blip r:embed="rId203">
            <a:alphaModFix/>
          </a:blip>
          <a:srcRect b="0" l="0" r="0" t="0"/>
          <a:stretch/>
        </p:blipFill>
        <p:spPr>
          <a:xfrm>
            <a:off x="16477613" y="10787921"/>
            <a:ext cx="114810" cy="131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90" name="Google Shape;1390;p4"/>
          <p:cNvPicPr preferRelativeResize="0"/>
          <p:nvPr/>
        </p:nvPicPr>
        <p:blipFill rotWithShape="1">
          <a:blip r:embed="rId204">
            <a:alphaModFix/>
          </a:blip>
          <a:srcRect b="0" l="0" r="0" t="0"/>
          <a:stretch/>
        </p:blipFill>
        <p:spPr>
          <a:xfrm>
            <a:off x="16570343" y="8544136"/>
            <a:ext cx="59480" cy="30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91" name="Google Shape;1391;p4"/>
          <p:cNvPicPr preferRelativeResize="0"/>
          <p:nvPr/>
        </p:nvPicPr>
        <p:blipFill rotWithShape="1">
          <a:blip r:embed="rId205">
            <a:alphaModFix/>
          </a:blip>
          <a:srcRect b="0" l="0" r="0" t="0"/>
          <a:stretch/>
        </p:blipFill>
        <p:spPr>
          <a:xfrm>
            <a:off x="16569985" y="8544734"/>
            <a:ext cx="58736" cy="25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92" name="Google Shape;1392;p4"/>
          <p:cNvPicPr preferRelativeResize="0"/>
          <p:nvPr/>
        </p:nvPicPr>
        <p:blipFill rotWithShape="1">
          <a:blip r:embed="rId206">
            <a:alphaModFix/>
          </a:blip>
          <a:srcRect b="0" l="0" r="0" t="0"/>
          <a:stretch/>
        </p:blipFill>
        <p:spPr>
          <a:xfrm>
            <a:off x="16518722" y="10230424"/>
            <a:ext cx="59454" cy="30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93" name="Google Shape;1393;p4"/>
          <p:cNvPicPr preferRelativeResize="0"/>
          <p:nvPr/>
        </p:nvPicPr>
        <p:blipFill rotWithShape="1">
          <a:blip r:embed="rId207">
            <a:alphaModFix/>
          </a:blip>
          <a:srcRect b="0" l="0" r="0" t="0"/>
          <a:stretch/>
        </p:blipFill>
        <p:spPr>
          <a:xfrm>
            <a:off x="16518497" y="10231022"/>
            <a:ext cx="58736" cy="25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94" name="Google Shape;1394;p4"/>
          <p:cNvPicPr preferRelativeResize="0"/>
          <p:nvPr/>
        </p:nvPicPr>
        <p:blipFill rotWithShape="1">
          <a:blip r:embed="rId208">
            <a:alphaModFix/>
          </a:blip>
          <a:srcRect b="0" l="0" r="0" t="0"/>
          <a:stretch/>
        </p:blipFill>
        <p:spPr>
          <a:xfrm>
            <a:off x="16575966" y="7448686"/>
            <a:ext cx="59453" cy="302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95" name="Google Shape;1395;p4"/>
          <p:cNvPicPr preferRelativeResize="0"/>
          <p:nvPr/>
        </p:nvPicPr>
        <p:blipFill rotWithShape="1">
          <a:blip r:embed="rId209">
            <a:alphaModFix/>
          </a:blip>
          <a:srcRect b="0" l="0" r="0" t="0"/>
          <a:stretch/>
        </p:blipFill>
        <p:spPr>
          <a:xfrm>
            <a:off x="16575741" y="7449378"/>
            <a:ext cx="58736" cy="25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96" name="Google Shape;1396;p4"/>
          <p:cNvPicPr preferRelativeResize="0"/>
          <p:nvPr/>
        </p:nvPicPr>
        <p:blipFill rotWithShape="1">
          <a:blip r:embed="rId210">
            <a:alphaModFix/>
          </a:blip>
          <a:srcRect b="0" l="0" r="0" t="0"/>
          <a:stretch/>
        </p:blipFill>
        <p:spPr>
          <a:xfrm>
            <a:off x="16633880" y="6737226"/>
            <a:ext cx="57202" cy="34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97" name="Google Shape;1397;p4"/>
          <p:cNvPicPr preferRelativeResize="0"/>
          <p:nvPr/>
        </p:nvPicPr>
        <p:blipFill rotWithShape="1">
          <a:blip r:embed="rId211">
            <a:alphaModFix/>
          </a:blip>
          <a:srcRect b="0" l="0" r="0" t="0"/>
          <a:stretch/>
        </p:blipFill>
        <p:spPr>
          <a:xfrm>
            <a:off x="16634708" y="6736048"/>
            <a:ext cx="55576" cy="285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98" name="Google Shape;1398;p4"/>
          <p:cNvPicPr preferRelativeResize="0"/>
          <p:nvPr/>
        </p:nvPicPr>
        <p:blipFill rotWithShape="1">
          <a:blip r:embed="rId212">
            <a:alphaModFix/>
          </a:blip>
          <a:srcRect b="0" l="0" r="0" t="0"/>
          <a:stretch/>
        </p:blipFill>
        <p:spPr>
          <a:xfrm>
            <a:off x="16474415" y="6295696"/>
            <a:ext cx="155905" cy="4685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99" name="Google Shape;1399;p4"/>
          <p:cNvPicPr preferRelativeResize="0"/>
          <p:nvPr/>
        </p:nvPicPr>
        <p:blipFill rotWithShape="1">
          <a:blip r:embed="rId213">
            <a:alphaModFix/>
          </a:blip>
          <a:srcRect b="0" l="0" r="0" t="0"/>
          <a:stretch/>
        </p:blipFill>
        <p:spPr>
          <a:xfrm>
            <a:off x="13659489" y="6350220"/>
            <a:ext cx="245451" cy="46306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00" name="Google Shape;1400;p4"/>
          <p:cNvPicPr preferRelativeResize="0"/>
          <p:nvPr/>
        </p:nvPicPr>
        <p:blipFill rotWithShape="1">
          <a:blip r:embed="rId214">
            <a:alphaModFix/>
          </a:blip>
          <a:srcRect b="0" l="0" r="0" t="0"/>
          <a:stretch/>
        </p:blipFill>
        <p:spPr>
          <a:xfrm>
            <a:off x="13568344" y="6292661"/>
            <a:ext cx="282388" cy="46882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01" name="Google Shape;1401;p4"/>
          <p:cNvPicPr preferRelativeResize="0"/>
          <p:nvPr/>
        </p:nvPicPr>
        <p:blipFill rotWithShape="1">
          <a:blip r:embed="rId215">
            <a:alphaModFix/>
          </a:blip>
          <a:srcRect b="0" l="0" r="0" t="0"/>
          <a:stretch/>
        </p:blipFill>
        <p:spPr>
          <a:xfrm>
            <a:off x="13575220" y="6524492"/>
            <a:ext cx="157824" cy="103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02" name="Google Shape;1402;p4"/>
          <p:cNvPicPr preferRelativeResize="0"/>
          <p:nvPr/>
        </p:nvPicPr>
        <p:blipFill rotWithShape="1">
          <a:blip r:embed="rId216">
            <a:alphaModFix/>
          </a:blip>
          <a:srcRect b="0" l="0" r="0" t="0"/>
          <a:stretch/>
        </p:blipFill>
        <p:spPr>
          <a:xfrm>
            <a:off x="13575540" y="6531043"/>
            <a:ext cx="158144" cy="131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03" name="Google Shape;1403;p4"/>
          <p:cNvPicPr preferRelativeResize="0"/>
          <p:nvPr/>
        </p:nvPicPr>
        <p:blipFill rotWithShape="1">
          <a:blip r:embed="rId217">
            <a:alphaModFix/>
          </a:blip>
          <a:srcRect b="0" l="0" r="0" t="0"/>
          <a:stretch/>
        </p:blipFill>
        <p:spPr>
          <a:xfrm>
            <a:off x="13589611" y="6911246"/>
            <a:ext cx="153826" cy="105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04" name="Google Shape;1404;p4"/>
          <p:cNvPicPr preferRelativeResize="0"/>
          <p:nvPr/>
        </p:nvPicPr>
        <p:blipFill rotWithShape="1">
          <a:blip r:embed="rId218">
            <a:alphaModFix/>
          </a:blip>
          <a:srcRect b="0" l="0" r="0" t="0"/>
          <a:stretch/>
        </p:blipFill>
        <p:spPr>
          <a:xfrm>
            <a:off x="13589771" y="6918120"/>
            <a:ext cx="153986" cy="132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05" name="Google Shape;1405;p4"/>
          <p:cNvPicPr preferRelativeResize="0"/>
          <p:nvPr/>
        </p:nvPicPr>
        <p:blipFill rotWithShape="1">
          <a:blip r:embed="rId219">
            <a:alphaModFix/>
          </a:blip>
          <a:srcRect b="0" l="0" r="0" t="0"/>
          <a:stretch/>
        </p:blipFill>
        <p:spPr>
          <a:xfrm>
            <a:off x="13603683" y="7298482"/>
            <a:ext cx="149989" cy="103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06" name="Google Shape;1406;p4"/>
          <p:cNvPicPr preferRelativeResize="0"/>
          <p:nvPr/>
        </p:nvPicPr>
        <p:blipFill rotWithShape="1">
          <a:blip r:embed="rId220">
            <a:alphaModFix/>
          </a:blip>
          <a:srcRect b="0" l="0" r="0" t="0"/>
          <a:stretch/>
        </p:blipFill>
        <p:spPr>
          <a:xfrm>
            <a:off x="13603843" y="7305036"/>
            <a:ext cx="150149" cy="131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07" name="Google Shape;1407;p4"/>
          <p:cNvPicPr preferRelativeResize="0"/>
          <p:nvPr/>
        </p:nvPicPr>
        <p:blipFill rotWithShape="1">
          <a:blip r:embed="rId221">
            <a:alphaModFix/>
          </a:blip>
          <a:srcRect b="0" l="0" r="0" t="0"/>
          <a:stretch/>
        </p:blipFill>
        <p:spPr>
          <a:xfrm>
            <a:off x="13617754" y="7685239"/>
            <a:ext cx="146151" cy="105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08" name="Google Shape;1408;p4"/>
          <p:cNvPicPr preferRelativeResize="0"/>
          <p:nvPr/>
        </p:nvPicPr>
        <p:blipFill rotWithShape="1">
          <a:blip r:embed="rId222">
            <a:alphaModFix/>
          </a:blip>
          <a:srcRect b="0" l="0" r="0" t="0"/>
          <a:stretch/>
        </p:blipFill>
        <p:spPr>
          <a:xfrm>
            <a:off x="13617914" y="7692113"/>
            <a:ext cx="146151" cy="132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09" name="Google Shape;1409;p4"/>
          <p:cNvPicPr preferRelativeResize="0"/>
          <p:nvPr/>
        </p:nvPicPr>
        <p:blipFill rotWithShape="1">
          <a:blip r:embed="rId223">
            <a:alphaModFix/>
          </a:blip>
          <a:srcRect b="0" l="0" r="0" t="0"/>
          <a:stretch/>
        </p:blipFill>
        <p:spPr>
          <a:xfrm>
            <a:off x="13631826" y="8072317"/>
            <a:ext cx="142153" cy="103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10" name="Google Shape;1410;p4"/>
          <p:cNvPicPr preferRelativeResize="0"/>
          <p:nvPr/>
        </p:nvPicPr>
        <p:blipFill rotWithShape="1">
          <a:blip r:embed="rId224">
            <a:alphaModFix/>
          </a:blip>
          <a:srcRect b="0" l="0" r="0" t="0"/>
          <a:stretch/>
        </p:blipFill>
        <p:spPr>
          <a:xfrm>
            <a:off x="13631986" y="8079029"/>
            <a:ext cx="142153" cy="134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11" name="Google Shape;1411;p4"/>
          <p:cNvPicPr preferRelativeResize="0"/>
          <p:nvPr/>
        </p:nvPicPr>
        <p:blipFill rotWithShape="1">
          <a:blip r:embed="rId225">
            <a:alphaModFix/>
          </a:blip>
          <a:srcRect b="0" l="0" r="0" t="0"/>
          <a:stretch/>
        </p:blipFill>
        <p:spPr>
          <a:xfrm>
            <a:off x="13646057" y="8459391"/>
            <a:ext cx="138156" cy="10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12" name="Google Shape;1412;p4"/>
          <p:cNvPicPr preferRelativeResize="0"/>
          <p:nvPr/>
        </p:nvPicPr>
        <p:blipFill rotWithShape="1">
          <a:blip r:embed="rId226">
            <a:alphaModFix/>
          </a:blip>
          <a:srcRect b="0" l="0" r="0" t="0"/>
          <a:stretch/>
        </p:blipFill>
        <p:spPr>
          <a:xfrm>
            <a:off x="13646377" y="8466103"/>
            <a:ext cx="138316" cy="132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13" name="Google Shape;1413;p4"/>
          <p:cNvPicPr preferRelativeResize="0"/>
          <p:nvPr/>
        </p:nvPicPr>
        <p:blipFill rotWithShape="1">
          <a:blip r:embed="rId227">
            <a:alphaModFix/>
          </a:blip>
          <a:srcRect b="0" l="0" r="0" t="0"/>
          <a:stretch/>
        </p:blipFill>
        <p:spPr>
          <a:xfrm>
            <a:off x="13660128" y="8846307"/>
            <a:ext cx="134318" cy="103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14" name="Google Shape;1414;p4"/>
          <p:cNvPicPr preferRelativeResize="0"/>
          <p:nvPr/>
        </p:nvPicPr>
        <p:blipFill rotWithShape="1">
          <a:blip r:embed="rId228">
            <a:alphaModFix/>
          </a:blip>
          <a:srcRect b="0" l="0" r="0" t="0"/>
          <a:stretch/>
        </p:blipFill>
        <p:spPr>
          <a:xfrm>
            <a:off x="13660448" y="8852861"/>
            <a:ext cx="134478" cy="134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15" name="Google Shape;1415;p4"/>
          <p:cNvPicPr preferRelativeResize="0"/>
          <p:nvPr/>
        </p:nvPicPr>
        <p:blipFill rotWithShape="1">
          <a:blip r:embed="rId229">
            <a:alphaModFix/>
          </a:blip>
          <a:srcRect b="0" l="0" r="0" t="0"/>
          <a:stretch/>
        </p:blipFill>
        <p:spPr>
          <a:xfrm>
            <a:off x="13674200" y="9233381"/>
            <a:ext cx="130481" cy="10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16" name="Google Shape;1416;p4"/>
          <p:cNvPicPr preferRelativeResize="0"/>
          <p:nvPr/>
        </p:nvPicPr>
        <p:blipFill rotWithShape="1">
          <a:blip r:embed="rId230">
            <a:alphaModFix/>
          </a:blip>
          <a:srcRect b="0" l="0" r="0" t="0"/>
          <a:stretch/>
        </p:blipFill>
        <p:spPr>
          <a:xfrm>
            <a:off x="13674520" y="9239935"/>
            <a:ext cx="130481" cy="132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17" name="Google Shape;1417;p4"/>
          <p:cNvPicPr preferRelativeResize="0"/>
          <p:nvPr/>
        </p:nvPicPr>
        <p:blipFill rotWithShape="1">
          <a:blip r:embed="rId231">
            <a:alphaModFix/>
          </a:blip>
          <a:srcRect b="0" l="0" r="0" t="0"/>
          <a:stretch/>
        </p:blipFill>
        <p:spPr>
          <a:xfrm>
            <a:off x="13688271" y="9620300"/>
            <a:ext cx="126483" cy="103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18" name="Google Shape;1418;p4"/>
          <p:cNvPicPr preferRelativeResize="0"/>
          <p:nvPr/>
        </p:nvPicPr>
        <p:blipFill rotWithShape="1">
          <a:blip r:embed="rId232">
            <a:alphaModFix/>
          </a:blip>
          <a:srcRect b="0" l="0" r="0" t="0"/>
          <a:stretch/>
        </p:blipFill>
        <p:spPr>
          <a:xfrm>
            <a:off x="13688591" y="9626854"/>
            <a:ext cx="126643" cy="134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19" name="Google Shape;1419;p4"/>
          <p:cNvPicPr preferRelativeResize="0"/>
          <p:nvPr/>
        </p:nvPicPr>
        <p:blipFill rotWithShape="1">
          <a:blip r:embed="rId233">
            <a:alphaModFix/>
          </a:blip>
          <a:srcRect b="0" l="0" r="0" t="0"/>
          <a:stretch/>
        </p:blipFill>
        <p:spPr>
          <a:xfrm>
            <a:off x="13702663" y="10007377"/>
            <a:ext cx="122485" cy="103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20" name="Google Shape;1420;p4"/>
          <p:cNvPicPr preferRelativeResize="0"/>
          <p:nvPr/>
        </p:nvPicPr>
        <p:blipFill rotWithShape="1">
          <a:blip r:embed="rId234">
            <a:alphaModFix/>
          </a:blip>
          <a:srcRect b="0" l="0" r="0" t="0"/>
          <a:stretch/>
        </p:blipFill>
        <p:spPr>
          <a:xfrm>
            <a:off x="13702823" y="10013928"/>
            <a:ext cx="122645" cy="131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21" name="Google Shape;1421;p4"/>
          <p:cNvPicPr preferRelativeResize="0"/>
          <p:nvPr/>
        </p:nvPicPr>
        <p:blipFill rotWithShape="1">
          <a:blip r:embed="rId235">
            <a:alphaModFix/>
          </a:blip>
          <a:srcRect b="0" l="0" r="0" t="0"/>
          <a:stretch/>
        </p:blipFill>
        <p:spPr>
          <a:xfrm>
            <a:off x="13716734" y="10394131"/>
            <a:ext cx="118648" cy="103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22" name="Google Shape;1422;p4"/>
          <p:cNvPicPr preferRelativeResize="0"/>
          <p:nvPr/>
        </p:nvPicPr>
        <p:blipFill rotWithShape="1">
          <a:blip r:embed="rId236">
            <a:alphaModFix/>
          </a:blip>
          <a:srcRect b="0" l="0" r="0" t="0"/>
          <a:stretch/>
        </p:blipFill>
        <p:spPr>
          <a:xfrm>
            <a:off x="13716894" y="10400844"/>
            <a:ext cx="118808" cy="134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23" name="Google Shape;1423;p4"/>
          <p:cNvPicPr preferRelativeResize="0"/>
          <p:nvPr/>
        </p:nvPicPr>
        <p:blipFill rotWithShape="1">
          <a:blip r:embed="rId237">
            <a:alphaModFix/>
          </a:blip>
          <a:srcRect b="0" l="0" r="0" t="0"/>
          <a:stretch/>
        </p:blipFill>
        <p:spPr>
          <a:xfrm>
            <a:off x="13730806" y="10781205"/>
            <a:ext cx="114810" cy="103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24" name="Google Shape;1424;p4"/>
          <p:cNvPicPr preferRelativeResize="0"/>
          <p:nvPr/>
        </p:nvPicPr>
        <p:blipFill rotWithShape="1">
          <a:blip r:embed="rId238">
            <a:alphaModFix/>
          </a:blip>
          <a:srcRect b="0" l="0" r="0" t="0"/>
          <a:stretch/>
        </p:blipFill>
        <p:spPr>
          <a:xfrm>
            <a:off x="13730966" y="10787921"/>
            <a:ext cx="114810" cy="131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25" name="Google Shape;1425;p4"/>
          <p:cNvPicPr preferRelativeResize="0"/>
          <p:nvPr/>
        </p:nvPicPr>
        <p:blipFill rotWithShape="1">
          <a:blip r:embed="rId239">
            <a:alphaModFix/>
          </a:blip>
          <a:srcRect b="0" l="0" r="0" t="0"/>
          <a:stretch/>
        </p:blipFill>
        <p:spPr>
          <a:xfrm>
            <a:off x="13649783" y="7813439"/>
            <a:ext cx="61627" cy="336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26" name="Google Shape;1426;p4"/>
          <p:cNvPicPr preferRelativeResize="0"/>
          <p:nvPr/>
        </p:nvPicPr>
        <p:blipFill rotWithShape="1">
          <a:blip r:embed="rId240">
            <a:alphaModFix/>
          </a:blip>
          <a:srcRect b="0" l="0" r="0" t="0"/>
          <a:stretch/>
        </p:blipFill>
        <p:spPr>
          <a:xfrm>
            <a:off x="13649119" y="7814506"/>
            <a:ext cx="61059" cy="293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27" name="Google Shape;1427;p4"/>
          <p:cNvPicPr preferRelativeResize="0"/>
          <p:nvPr/>
        </p:nvPicPr>
        <p:blipFill rotWithShape="1">
          <a:blip r:embed="rId241">
            <a:alphaModFix/>
          </a:blip>
          <a:srcRect b="0" l="0" r="0" t="0"/>
          <a:stretch/>
        </p:blipFill>
        <p:spPr>
          <a:xfrm>
            <a:off x="13725062" y="10150385"/>
            <a:ext cx="59453" cy="302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28" name="Google Shape;1428;p4"/>
          <p:cNvPicPr preferRelativeResize="0"/>
          <p:nvPr/>
        </p:nvPicPr>
        <p:blipFill rotWithShape="1">
          <a:blip r:embed="rId242">
            <a:alphaModFix/>
          </a:blip>
          <a:srcRect b="0" l="0" r="0" t="0"/>
          <a:stretch/>
        </p:blipFill>
        <p:spPr>
          <a:xfrm>
            <a:off x="13724678" y="10150912"/>
            <a:ext cx="58736" cy="25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29" name="Google Shape;1429;p4"/>
          <p:cNvPicPr preferRelativeResize="0"/>
          <p:nvPr/>
        </p:nvPicPr>
        <p:blipFill rotWithShape="1">
          <a:blip r:embed="rId243">
            <a:alphaModFix/>
          </a:blip>
          <a:srcRect b="0" l="0" r="0" t="0"/>
          <a:stretch/>
        </p:blipFill>
        <p:spPr>
          <a:xfrm>
            <a:off x="13714376" y="9416318"/>
            <a:ext cx="56686" cy="35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30" name="Google Shape;1430;p4"/>
          <p:cNvPicPr preferRelativeResize="0"/>
          <p:nvPr/>
        </p:nvPicPr>
        <p:blipFill rotWithShape="1">
          <a:blip r:embed="rId244">
            <a:alphaModFix/>
          </a:blip>
          <a:srcRect b="0" l="0" r="0" t="0"/>
          <a:stretch/>
        </p:blipFill>
        <p:spPr>
          <a:xfrm>
            <a:off x="13715427" y="9414892"/>
            <a:ext cx="54717" cy="30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31" name="Google Shape;1431;p4"/>
          <p:cNvPicPr preferRelativeResize="0"/>
          <p:nvPr/>
        </p:nvPicPr>
        <p:blipFill rotWithShape="1">
          <a:blip r:embed="rId245">
            <a:alphaModFix/>
          </a:blip>
          <a:srcRect b="0" l="0" r="0" t="0"/>
          <a:stretch/>
        </p:blipFill>
        <p:spPr>
          <a:xfrm>
            <a:off x="13566746" y="6292661"/>
            <a:ext cx="201318" cy="46880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32" name="Google Shape;1432;p4"/>
          <p:cNvPicPr preferRelativeResize="0"/>
          <p:nvPr/>
        </p:nvPicPr>
        <p:blipFill rotWithShape="1">
          <a:blip r:embed="rId246">
            <a:alphaModFix/>
          </a:blip>
          <a:srcRect b="0" l="0" r="0" t="0"/>
          <a:stretch/>
        </p:blipFill>
        <p:spPr>
          <a:xfrm>
            <a:off x="13632305" y="8117402"/>
            <a:ext cx="3058937" cy="2267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33" name="Google Shape;1433;p4"/>
          <p:cNvPicPr preferRelativeResize="0"/>
          <p:nvPr/>
        </p:nvPicPr>
        <p:blipFill rotWithShape="1">
          <a:blip r:embed="rId247">
            <a:alphaModFix/>
          </a:blip>
          <a:srcRect b="0" l="0" r="0" t="0"/>
          <a:stretch/>
        </p:blipFill>
        <p:spPr>
          <a:xfrm>
            <a:off x="13566266" y="8074710"/>
            <a:ext cx="3194215" cy="227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34" name="Google Shape;1434;p4"/>
          <p:cNvPicPr preferRelativeResize="0"/>
          <p:nvPr/>
        </p:nvPicPr>
        <p:blipFill rotWithShape="1">
          <a:blip r:embed="rId248">
            <a:alphaModFix/>
          </a:blip>
          <a:srcRect b="0" l="0" r="0" t="0"/>
          <a:stretch/>
        </p:blipFill>
        <p:spPr>
          <a:xfrm>
            <a:off x="13566266" y="8074710"/>
            <a:ext cx="3194215" cy="227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35" name="Google Shape;1435;p4"/>
          <p:cNvPicPr preferRelativeResize="0"/>
          <p:nvPr/>
        </p:nvPicPr>
        <p:blipFill rotWithShape="1">
          <a:blip r:embed="rId249">
            <a:alphaModFix/>
          </a:blip>
          <a:srcRect b="0" l="0" r="0" t="0"/>
          <a:stretch/>
        </p:blipFill>
        <p:spPr>
          <a:xfrm>
            <a:off x="16737775" y="8075033"/>
            <a:ext cx="22706" cy="2043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36" name="Google Shape;1436;p4"/>
          <p:cNvPicPr preferRelativeResize="0"/>
          <p:nvPr/>
        </p:nvPicPr>
        <p:blipFill rotWithShape="1">
          <a:blip r:embed="rId250">
            <a:alphaModFix/>
          </a:blip>
          <a:srcRect b="0" l="0" r="0" t="0"/>
          <a:stretch/>
        </p:blipFill>
        <p:spPr>
          <a:xfrm>
            <a:off x="13949073" y="8074710"/>
            <a:ext cx="27663" cy="2246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37" name="Google Shape;1437;p4"/>
          <p:cNvPicPr preferRelativeResize="0"/>
          <p:nvPr/>
        </p:nvPicPr>
        <p:blipFill rotWithShape="1">
          <a:blip r:embed="rId251">
            <a:alphaModFix/>
          </a:blip>
          <a:srcRect b="0" l="0" r="0" t="0"/>
          <a:stretch/>
        </p:blipFill>
        <p:spPr>
          <a:xfrm>
            <a:off x="13964872" y="8074552"/>
            <a:ext cx="16182" cy="2246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38" name="Google Shape;1438;p4"/>
          <p:cNvPicPr preferRelativeResize="0"/>
          <p:nvPr/>
        </p:nvPicPr>
        <p:blipFill rotWithShape="1">
          <a:blip r:embed="rId252">
            <a:alphaModFix/>
          </a:blip>
          <a:srcRect b="0" l="0" r="0" t="0"/>
          <a:stretch/>
        </p:blipFill>
        <p:spPr>
          <a:xfrm>
            <a:off x="14550786" y="8074871"/>
            <a:ext cx="27663" cy="2201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39" name="Google Shape;1439;p4"/>
          <p:cNvPicPr preferRelativeResize="0"/>
          <p:nvPr/>
        </p:nvPicPr>
        <p:blipFill rotWithShape="1">
          <a:blip r:embed="rId253">
            <a:alphaModFix/>
          </a:blip>
          <a:srcRect b="0" l="0" r="0" t="0"/>
          <a:stretch/>
        </p:blipFill>
        <p:spPr>
          <a:xfrm>
            <a:off x="14566137" y="8074871"/>
            <a:ext cx="16630" cy="219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40" name="Google Shape;1440;p4"/>
          <p:cNvPicPr preferRelativeResize="0"/>
          <p:nvPr/>
        </p:nvPicPr>
        <p:blipFill rotWithShape="1">
          <a:blip r:embed="rId254">
            <a:alphaModFix/>
          </a:blip>
          <a:srcRect b="0" l="0" r="0" t="0"/>
          <a:stretch/>
        </p:blipFill>
        <p:spPr>
          <a:xfrm>
            <a:off x="16355927" y="8075033"/>
            <a:ext cx="27663" cy="2070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41" name="Google Shape;1441;p4"/>
          <p:cNvPicPr preferRelativeResize="0"/>
          <p:nvPr/>
        </p:nvPicPr>
        <p:blipFill rotWithShape="1">
          <a:blip r:embed="rId255">
            <a:alphaModFix/>
          </a:blip>
          <a:srcRect b="0" l="0" r="0" t="0"/>
          <a:stretch/>
        </p:blipFill>
        <p:spPr>
          <a:xfrm>
            <a:off x="16371758" y="8075033"/>
            <a:ext cx="16150" cy="2070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42" name="Google Shape;1442;p4"/>
          <p:cNvPicPr preferRelativeResize="0"/>
          <p:nvPr/>
        </p:nvPicPr>
        <p:blipFill rotWithShape="1">
          <a:blip r:embed="rId256">
            <a:alphaModFix/>
          </a:blip>
          <a:srcRect b="0" l="0" r="0" t="0"/>
          <a:stretch/>
        </p:blipFill>
        <p:spPr>
          <a:xfrm>
            <a:off x="15769404" y="8074871"/>
            <a:ext cx="27503" cy="2113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43" name="Google Shape;1443;p4"/>
          <p:cNvPicPr preferRelativeResize="0"/>
          <p:nvPr/>
        </p:nvPicPr>
        <p:blipFill rotWithShape="1">
          <a:blip r:embed="rId257">
            <a:alphaModFix/>
          </a:blip>
          <a:srcRect b="0" l="0" r="0" t="0"/>
          <a:stretch/>
        </p:blipFill>
        <p:spPr>
          <a:xfrm>
            <a:off x="15785075" y="8074871"/>
            <a:ext cx="16310" cy="2113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44" name="Google Shape;1444;p4"/>
          <p:cNvPicPr preferRelativeResize="0"/>
          <p:nvPr/>
        </p:nvPicPr>
        <p:blipFill rotWithShape="1">
          <a:blip r:embed="rId258">
            <a:alphaModFix/>
          </a:blip>
          <a:srcRect b="0" l="0" r="0" t="0"/>
          <a:stretch/>
        </p:blipFill>
        <p:spPr>
          <a:xfrm>
            <a:off x="15163853" y="8074871"/>
            <a:ext cx="27663" cy="2156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45" name="Google Shape;1445;p4"/>
          <p:cNvPicPr preferRelativeResize="0"/>
          <p:nvPr/>
        </p:nvPicPr>
        <p:blipFill rotWithShape="1">
          <a:blip r:embed="rId259">
            <a:alphaModFix/>
          </a:blip>
          <a:srcRect b="0" l="0" r="0" t="0"/>
          <a:stretch/>
        </p:blipFill>
        <p:spPr>
          <a:xfrm>
            <a:off x="15179523" y="8074871"/>
            <a:ext cx="16310" cy="2156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46" name="Google Shape;1446;p4"/>
          <p:cNvPicPr preferRelativeResize="0"/>
          <p:nvPr/>
        </p:nvPicPr>
        <p:blipFill rotWithShape="1">
          <a:blip r:embed="rId260">
            <a:alphaModFix/>
          </a:blip>
          <a:srcRect b="0" l="0" r="0" t="0"/>
          <a:stretch/>
        </p:blipFill>
        <p:spPr>
          <a:xfrm>
            <a:off x="14010635" y="8135950"/>
            <a:ext cx="54047" cy="300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47" name="Google Shape;1447;p4"/>
          <p:cNvPicPr preferRelativeResize="0"/>
          <p:nvPr/>
        </p:nvPicPr>
        <p:blipFill rotWithShape="1">
          <a:blip r:embed="rId261">
            <a:alphaModFix/>
          </a:blip>
          <a:srcRect b="0" l="0" r="0" t="0"/>
          <a:stretch/>
        </p:blipFill>
        <p:spPr>
          <a:xfrm>
            <a:off x="14010635" y="8135950"/>
            <a:ext cx="53088" cy="239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48" name="Google Shape;1448;p4"/>
          <p:cNvPicPr preferRelativeResize="0"/>
          <p:nvPr/>
        </p:nvPicPr>
        <p:blipFill rotWithShape="1">
          <a:blip r:embed="rId262">
            <a:alphaModFix/>
          </a:blip>
          <a:srcRect b="0" l="0" r="0" t="0"/>
          <a:stretch/>
        </p:blipFill>
        <p:spPr>
          <a:xfrm>
            <a:off x="14122040" y="8140294"/>
            <a:ext cx="80715" cy="469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49" name="Google Shape;1449;p4"/>
          <p:cNvPicPr preferRelativeResize="0"/>
          <p:nvPr/>
        </p:nvPicPr>
        <p:blipFill rotWithShape="1">
          <a:blip r:embed="rId263">
            <a:alphaModFix/>
          </a:blip>
          <a:srcRect b="0" l="0" r="0" t="0"/>
          <a:stretch/>
        </p:blipFill>
        <p:spPr>
          <a:xfrm>
            <a:off x="14643152" y="8225802"/>
            <a:ext cx="51765" cy="292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50" name="Google Shape;1450;p4"/>
          <p:cNvPicPr preferRelativeResize="0"/>
          <p:nvPr/>
        </p:nvPicPr>
        <p:blipFill rotWithShape="1">
          <a:blip r:embed="rId264">
            <a:alphaModFix/>
          </a:blip>
          <a:srcRect b="0" l="0" r="0" t="0"/>
          <a:stretch/>
        </p:blipFill>
        <p:spPr>
          <a:xfrm>
            <a:off x="15820407" y="8149310"/>
            <a:ext cx="78689" cy="439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51" name="Google Shape;1451;p4"/>
          <p:cNvPicPr preferRelativeResize="0"/>
          <p:nvPr/>
        </p:nvPicPr>
        <p:blipFill rotWithShape="1">
          <a:blip r:embed="rId265">
            <a:alphaModFix/>
          </a:blip>
          <a:srcRect b="0" l="0" r="0" t="0"/>
          <a:stretch/>
        </p:blipFill>
        <p:spPr>
          <a:xfrm>
            <a:off x="15920190" y="8214736"/>
            <a:ext cx="37908" cy="21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52" name="Google Shape;1452;p4"/>
          <p:cNvPicPr preferRelativeResize="0"/>
          <p:nvPr/>
        </p:nvPicPr>
        <p:blipFill rotWithShape="1">
          <a:blip r:embed="rId266">
            <a:alphaModFix/>
          </a:blip>
          <a:srcRect b="0" l="0" r="0" t="0"/>
          <a:stretch/>
        </p:blipFill>
        <p:spPr>
          <a:xfrm>
            <a:off x="16646148" y="8141829"/>
            <a:ext cx="37909" cy="21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53" name="Google Shape;1453;p4"/>
          <p:cNvPicPr preferRelativeResize="0"/>
          <p:nvPr/>
        </p:nvPicPr>
        <p:blipFill rotWithShape="1">
          <a:blip r:embed="rId267">
            <a:alphaModFix/>
          </a:blip>
          <a:srcRect b="0" l="0" r="0" t="0"/>
          <a:stretch/>
        </p:blipFill>
        <p:spPr>
          <a:xfrm>
            <a:off x="14359063" y="8181352"/>
            <a:ext cx="32300" cy="1151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54" name="Google Shape;1454;p4"/>
          <p:cNvPicPr preferRelativeResize="0"/>
          <p:nvPr/>
        </p:nvPicPr>
        <p:blipFill rotWithShape="1">
          <a:blip r:embed="rId268">
            <a:alphaModFix/>
          </a:blip>
          <a:srcRect b="0" l="0" r="0" t="0"/>
          <a:stretch/>
        </p:blipFill>
        <p:spPr>
          <a:xfrm>
            <a:off x="14906090" y="8074871"/>
            <a:ext cx="34699" cy="978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55" name="Google Shape;1455;p4"/>
          <p:cNvPicPr preferRelativeResize="0"/>
          <p:nvPr/>
        </p:nvPicPr>
        <p:blipFill rotWithShape="1">
          <a:blip r:embed="rId269">
            <a:alphaModFix/>
          </a:blip>
          <a:srcRect b="0" l="0" r="0" t="0"/>
          <a:stretch/>
        </p:blipFill>
        <p:spPr>
          <a:xfrm>
            <a:off x="15360054" y="8074871"/>
            <a:ext cx="197160" cy="2140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56" name="Google Shape;1456;p4"/>
          <p:cNvPicPr preferRelativeResize="0"/>
          <p:nvPr/>
        </p:nvPicPr>
        <p:blipFill rotWithShape="1">
          <a:blip r:embed="rId270">
            <a:alphaModFix/>
          </a:blip>
          <a:srcRect b="0" l="0" r="0" t="0"/>
          <a:stretch/>
        </p:blipFill>
        <p:spPr>
          <a:xfrm>
            <a:off x="14743789" y="8074871"/>
            <a:ext cx="81710" cy="2185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57" name="Google Shape;1457;p4"/>
          <p:cNvPicPr preferRelativeResize="0"/>
          <p:nvPr/>
        </p:nvPicPr>
        <p:blipFill rotWithShape="1">
          <a:blip r:embed="rId271">
            <a:alphaModFix/>
          </a:blip>
          <a:srcRect b="0" l="0" r="0" t="0"/>
          <a:stretch/>
        </p:blipFill>
        <p:spPr>
          <a:xfrm>
            <a:off x="16547970" y="6814837"/>
            <a:ext cx="189485" cy="241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58" name="Google Shape;1458;p4"/>
          <p:cNvPicPr preferRelativeResize="0"/>
          <p:nvPr/>
        </p:nvPicPr>
        <p:blipFill rotWithShape="1">
          <a:blip r:embed="rId272">
            <a:alphaModFix/>
          </a:blip>
          <a:srcRect b="0" l="0" r="0" t="0"/>
          <a:stretch/>
        </p:blipFill>
        <p:spPr>
          <a:xfrm>
            <a:off x="16537737" y="6657349"/>
            <a:ext cx="269276" cy="1618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59" name="Google Shape;1459;p4"/>
          <p:cNvPicPr preferRelativeResize="0"/>
          <p:nvPr/>
        </p:nvPicPr>
        <p:blipFill rotWithShape="1">
          <a:blip r:embed="rId273">
            <a:alphaModFix/>
          </a:blip>
          <a:srcRect b="0" l="0" r="0" t="0"/>
          <a:stretch/>
        </p:blipFill>
        <p:spPr>
          <a:xfrm>
            <a:off x="16562200" y="6599154"/>
            <a:ext cx="112253" cy="219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60" name="Google Shape;1460;p4"/>
          <p:cNvPicPr preferRelativeResize="0"/>
          <p:nvPr/>
        </p:nvPicPr>
        <p:blipFill rotWithShape="1">
          <a:blip r:embed="rId274">
            <a:alphaModFix/>
          </a:blip>
          <a:srcRect b="0" l="0" r="0" t="0"/>
          <a:stretch/>
        </p:blipFill>
        <p:spPr>
          <a:xfrm>
            <a:off x="16710911" y="6657349"/>
            <a:ext cx="71317" cy="1618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61" name="Google Shape;1461;p4"/>
          <p:cNvPicPr preferRelativeResize="0"/>
          <p:nvPr/>
        </p:nvPicPr>
        <p:blipFill rotWithShape="1">
          <a:blip r:embed="rId275">
            <a:alphaModFix/>
          </a:blip>
          <a:srcRect b="0" l="0" r="0" t="0"/>
          <a:stretch/>
        </p:blipFill>
        <p:spPr>
          <a:xfrm>
            <a:off x="13585934" y="6814837"/>
            <a:ext cx="184048" cy="241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62" name="Google Shape;1462;p4"/>
          <p:cNvPicPr preferRelativeResize="0"/>
          <p:nvPr/>
        </p:nvPicPr>
        <p:blipFill rotWithShape="1">
          <a:blip r:embed="rId276">
            <a:alphaModFix/>
          </a:blip>
          <a:srcRect b="0" l="0" r="0" t="0"/>
          <a:stretch/>
        </p:blipFill>
        <p:spPr>
          <a:xfrm>
            <a:off x="13513178" y="6657349"/>
            <a:ext cx="269276" cy="1618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63" name="Google Shape;1463;p4"/>
          <p:cNvPicPr preferRelativeResize="0"/>
          <p:nvPr/>
        </p:nvPicPr>
        <p:blipFill rotWithShape="1">
          <a:blip r:embed="rId277">
            <a:alphaModFix/>
          </a:blip>
          <a:srcRect b="0" l="0" r="0" t="0"/>
          <a:stretch/>
        </p:blipFill>
        <p:spPr>
          <a:xfrm>
            <a:off x="13645737" y="6599154"/>
            <a:ext cx="112253" cy="219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64" name="Google Shape;1464;p4"/>
          <p:cNvPicPr preferRelativeResize="0"/>
          <p:nvPr/>
        </p:nvPicPr>
        <p:blipFill rotWithShape="1">
          <a:blip r:embed="rId278">
            <a:alphaModFix/>
          </a:blip>
          <a:srcRect b="0" l="0" r="0" t="0"/>
          <a:stretch/>
        </p:blipFill>
        <p:spPr>
          <a:xfrm>
            <a:off x="13537963" y="6657349"/>
            <a:ext cx="71157" cy="1618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65" name="Google Shape;1465;p4"/>
          <p:cNvPicPr preferRelativeResize="0"/>
          <p:nvPr/>
        </p:nvPicPr>
        <p:blipFill rotWithShape="1">
          <a:blip r:embed="rId279">
            <a:alphaModFix/>
          </a:blip>
          <a:srcRect b="0" l="0" r="0" t="0"/>
          <a:stretch/>
        </p:blipFill>
        <p:spPr>
          <a:xfrm>
            <a:off x="13690190" y="9667946"/>
            <a:ext cx="2943168" cy="869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66" name="Google Shape;1466;p4"/>
          <p:cNvPicPr preferRelativeResize="0"/>
          <p:nvPr/>
        </p:nvPicPr>
        <p:blipFill rotWithShape="1">
          <a:blip r:embed="rId280">
            <a:alphaModFix/>
          </a:blip>
          <a:srcRect b="0" l="0" r="0" t="0"/>
          <a:stretch/>
        </p:blipFill>
        <p:spPr>
          <a:xfrm>
            <a:off x="13539722" y="6619621"/>
            <a:ext cx="3242346" cy="415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67" name="Google Shape;1467;p4"/>
          <p:cNvPicPr preferRelativeResize="0"/>
          <p:nvPr/>
        </p:nvPicPr>
        <p:blipFill rotWithShape="1">
          <a:blip r:embed="rId281">
            <a:alphaModFix/>
          </a:blip>
          <a:srcRect b="0" l="0" r="0" t="0"/>
          <a:stretch/>
        </p:blipFill>
        <p:spPr>
          <a:xfrm>
            <a:off x="13513178" y="6629375"/>
            <a:ext cx="3293835" cy="644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68" name="Google Shape;1468;p4"/>
          <p:cNvPicPr preferRelativeResize="0"/>
          <p:nvPr/>
        </p:nvPicPr>
        <p:blipFill rotWithShape="1">
          <a:blip r:embed="rId282">
            <a:alphaModFix/>
          </a:blip>
          <a:srcRect b="0" l="0" r="0" t="0"/>
          <a:stretch/>
        </p:blipFill>
        <p:spPr>
          <a:xfrm>
            <a:off x="13514138" y="6281310"/>
            <a:ext cx="3298312" cy="380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69" name="Google Shape;1469;p4"/>
          <p:cNvPicPr preferRelativeResize="0"/>
          <p:nvPr/>
        </p:nvPicPr>
        <p:blipFill rotWithShape="1">
          <a:blip r:embed="rId283">
            <a:alphaModFix/>
          </a:blip>
          <a:srcRect b="0" l="0" r="0" t="0"/>
          <a:stretch/>
        </p:blipFill>
        <p:spPr>
          <a:xfrm>
            <a:off x="13857129" y="6536807"/>
            <a:ext cx="39016" cy="1248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70" name="Google Shape;1470;p4"/>
          <p:cNvPicPr preferRelativeResize="0"/>
          <p:nvPr/>
        </p:nvPicPr>
        <p:blipFill rotWithShape="1">
          <a:blip r:embed="rId284">
            <a:alphaModFix/>
          </a:blip>
          <a:srcRect b="0" l="0" r="0" t="0"/>
          <a:stretch/>
        </p:blipFill>
        <p:spPr>
          <a:xfrm>
            <a:off x="16350651" y="6534885"/>
            <a:ext cx="36938" cy="1267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71" name="Google Shape;1471;p4"/>
          <p:cNvPicPr preferRelativeResize="0"/>
          <p:nvPr/>
        </p:nvPicPr>
        <p:blipFill rotWithShape="1">
          <a:blip r:embed="rId285">
            <a:alphaModFix/>
          </a:blip>
          <a:srcRect b="0" l="0" r="0" t="0"/>
          <a:stretch/>
        </p:blipFill>
        <p:spPr>
          <a:xfrm>
            <a:off x="13676759" y="6387309"/>
            <a:ext cx="144232" cy="217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72" name="Google Shape;1472;p4"/>
          <p:cNvPicPr preferRelativeResize="0"/>
          <p:nvPr/>
        </p:nvPicPr>
        <p:blipFill rotWithShape="1">
          <a:blip r:embed="rId286">
            <a:alphaModFix/>
          </a:blip>
          <a:srcRect b="0" l="0" r="0" t="0"/>
          <a:stretch/>
        </p:blipFill>
        <p:spPr>
          <a:xfrm>
            <a:off x="13656451" y="6418966"/>
            <a:ext cx="138955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73" name="Google Shape;1473;p4"/>
          <p:cNvPicPr preferRelativeResize="0"/>
          <p:nvPr/>
        </p:nvPicPr>
        <p:blipFill rotWithShape="1">
          <a:blip r:embed="rId287">
            <a:alphaModFix/>
          </a:blip>
          <a:srcRect b="0" l="0" r="0" t="0"/>
          <a:stretch/>
        </p:blipFill>
        <p:spPr>
          <a:xfrm>
            <a:off x="13747116" y="6418966"/>
            <a:ext cx="48291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74" name="Google Shape;1474;p4"/>
          <p:cNvPicPr preferRelativeResize="0"/>
          <p:nvPr/>
        </p:nvPicPr>
        <p:blipFill rotWithShape="1">
          <a:blip r:embed="rId288">
            <a:alphaModFix/>
          </a:blip>
          <a:srcRect b="0" l="0" r="0" t="0"/>
          <a:stretch/>
        </p:blipFill>
        <p:spPr>
          <a:xfrm>
            <a:off x="13656451" y="6418966"/>
            <a:ext cx="44773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75" name="Google Shape;1475;p4"/>
          <p:cNvPicPr preferRelativeResize="0"/>
          <p:nvPr/>
        </p:nvPicPr>
        <p:blipFill rotWithShape="1">
          <a:blip r:embed="rId289">
            <a:alphaModFix/>
          </a:blip>
          <a:srcRect b="0" l="0" r="0" t="0"/>
          <a:stretch/>
        </p:blipFill>
        <p:spPr>
          <a:xfrm>
            <a:off x="13993366" y="6387309"/>
            <a:ext cx="144232" cy="217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76" name="Google Shape;1476;p4"/>
          <p:cNvPicPr preferRelativeResize="0"/>
          <p:nvPr/>
        </p:nvPicPr>
        <p:blipFill rotWithShape="1">
          <a:blip r:embed="rId290">
            <a:alphaModFix/>
          </a:blip>
          <a:srcRect b="0" l="0" r="0" t="0"/>
          <a:stretch/>
        </p:blipFill>
        <p:spPr>
          <a:xfrm>
            <a:off x="13973058" y="6418966"/>
            <a:ext cx="138955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77" name="Google Shape;1477;p4"/>
          <p:cNvPicPr preferRelativeResize="0"/>
          <p:nvPr/>
        </p:nvPicPr>
        <p:blipFill rotWithShape="1">
          <a:blip r:embed="rId291">
            <a:alphaModFix/>
          </a:blip>
          <a:srcRect b="0" l="0" r="0" t="0"/>
          <a:stretch/>
        </p:blipFill>
        <p:spPr>
          <a:xfrm>
            <a:off x="14063723" y="6418966"/>
            <a:ext cx="48290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78" name="Google Shape;1478;p4"/>
          <p:cNvPicPr preferRelativeResize="0"/>
          <p:nvPr/>
        </p:nvPicPr>
        <p:blipFill rotWithShape="1">
          <a:blip r:embed="rId292">
            <a:alphaModFix/>
          </a:blip>
          <a:srcRect b="0" l="0" r="0" t="0"/>
          <a:stretch/>
        </p:blipFill>
        <p:spPr>
          <a:xfrm>
            <a:off x="13973058" y="6418966"/>
            <a:ext cx="44773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79" name="Google Shape;1479;p4"/>
          <p:cNvPicPr preferRelativeResize="0"/>
          <p:nvPr/>
        </p:nvPicPr>
        <p:blipFill rotWithShape="1">
          <a:blip r:embed="rId293">
            <a:alphaModFix/>
          </a:blip>
          <a:srcRect b="0" l="0" r="0" t="0"/>
          <a:stretch/>
        </p:blipFill>
        <p:spPr>
          <a:xfrm>
            <a:off x="14309973" y="6387309"/>
            <a:ext cx="144232" cy="217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80" name="Google Shape;1480;p4"/>
          <p:cNvPicPr preferRelativeResize="0"/>
          <p:nvPr/>
        </p:nvPicPr>
        <p:blipFill rotWithShape="1">
          <a:blip r:embed="rId294">
            <a:alphaModFix/>
          </a:blip>
          <a:srcRect b="0" l="0" r="0" t="0"/>
          <a:stretch/>
        </p:blipFill>
        <p:spPr>
          <a:xfrm>
            <a:off x="14289665" y="6418966"/>
            <a:ext cx="138955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81" name="Google Shape;1481;p4"/>
          <p:cNvPicPr preferRelativeResize="0"/>
          <p:nvPr/>
        </p:nvPicPr>
        <p:blipFill rotWithShape="1">
          <a:blip r:embed="rId295">
            <a:alphaModFix/>
          </a:blip>
          <a:srcRect b="0" l="0" r="0" t="0"/>
          <a:stretch/>
        </p:blipFill>
        <p:spPr>
          <a:xfrm>
            <a:off x="14380331" y="6418966"/>
            <a:ext cx="48290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82" name="Google Shape;1482;p4"/>
          <p:cNvPicPr preferRelativeResize="0"/>
          <p:nvPr/>
        </p:nvPicPr>
        <p:blipFill rotWithShape="1">
          <a:blip r:embed="rId296">
            <a:alphaModFix/>
          </a:blip>
          <a:srcRect b="0" l="0" r="0" t="0"/>
          <a:stretch/>
        </p:blipFill>
        <p:spPr>
          <a:xfrm>
            <a:off x="14289665" y="6418966"/>
            <a:ext cx="44773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83" name="Google Shape;1483;p4"/>
          <p:cNvPicPr preferRelativeResize="0"/>
          <p:nvPr/>
        </p:nvPicPr>
        <p:blipFill rotWithShape="1">
          <a:blip r:embed="rId297">
            <a:alphaModFix/>
          </a:blip>
          <a:srcRect b="0" l="0" r="0" t="0"/>
          <a:stretch/>
        </p:blipFill>
        <p:spPr>
          <a:xfrm>
            <a:off x="14626580" y="6387309"/>
            <a:ext cx="144232" cy="217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84" name="Google Shape;1484;p4"/>
          <p:cNvPicPr preferRelativeResize="0"/>
          <p:nvPr/>
        </p:nvPicPr>
        <p:blipFill rotWithShape="1">
          <a:blip r:embed="rId298">
            <a:alphaModFix/>
          </a:blip>
          <a:srcRect b="0" l="0" r="0" t="0"/>
          <a:stretch/>
        </p:blipFill>
        <p:spPr>
          <a:xfrm>
            <a:off x="14606272" y="6418966"/>
            <a:ext cx="138955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85" name="Google Shape;1485;p4"/>
          <p:cNvPicPr preferRelativeResize="0"/>
          <p:nvPr/>
        </p:nvPicPr>
        <p:blipFill rotWithShape="1">
          <a:blip r:embed="rId299">
            <a:alphaModFix/>
          </a:blip>
          <a:srcRect b="0" l="0" r="0" t="0"/>
          <a:stretch/>
        </p:blipFill>
        <p:spPr>
          <a:xfrm>
            <a:off x="14696938" y="6418966"/>
            <a:ext cx="48290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86" name="Google Shape;1486;p4"/>
          <p:cNvPicPr preferRelativeResize="0"/>
          <p:nvPr/>
        </p:nvPicPr>
        <p:blipFill rotWithShape="1">
          <a:blip r:embed="rId300">
            <a:alphaModFix/>
          </a:blip>
          <a:srcRect b="0" l="0" r="0" t="0"/>
          <a:stretch/>
        </p:blipFill>
        <p:spPr>
          <a:xfrm>
            <a:off x="14606272" y="6418966"/>
            <a:ext cx="44773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87" name="Google Shape;1487;p4"/>
          <p:cNvPicPr preferRelativeResize="0"/>
          <p:nvPr/>
        </p:nvPicPr>
        <p:blipFill rotWithShape="1">
          <a:blip r:embed="rId301">
            <a:alphaModFix/>
          </a:blip>
          <a:srcRect b="0" l="0" r="0" t="0"/>
          <a:stretch/>
        </p:blipFill>
        <p:spPr>
          <a:xfrm>
            <a:off x="14943188" y="6387309"/>
            <a:ext cx="144232" cy="217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88" name="Google Shape;1488;p4"/>
          <p:cNvPicPr preferRelativeResize="0"/>
          <p:nvPr/>
        </p:nvPicPr>
        <p:blipFill rotWithShape="1">
          <a:blip r:embed="rId302">
            <a:alphaModFix/>
          </a:blip>
          <a:srcRect b="0" l="0" r="0" t="0"/>
          <a:stretch/>
        </p:blipFill>
        <p:spPr>
          <a:xfrm>
            <a:off x="14922880" y="6418966"/>
            <a:ext cx="139115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89" name="Google Shape;1489;p4"/>
          <p:cNvPicPr preferRelativeResize="0"/>
          <p:nvPr/>
        </p:nvPicPr>
        <p:blipFill rotWithShape="1">
          <a:blip r:embed="rId303">
            <a:alphaModFix/>
          </a:blip>
          <a:srcRect b="0" l="0" r="0" t="0"/>
          <a:stretch/>
        </p:blipFill>
        <p:spPr>
          <a:xfrm>
            <a:off x="15013544" y="6418966"/>
            <a:ext cx="48451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90" name="Google Shape;1490;p4"/>
          <p:cNvPicPr preferRelativeResize="0"/>
          <p:nvPr/>
        </p:nvPicPr>
        <p:blipFill rotWithShape="1">
          <a:blip r:embed="rId304">
            <a:alphaModFix/>
          </a:blip>
          <a:srcRect b="0" l="0" r="0" t="0"/>
          <a:stretch/>
        </p:blipFill>
        <p:spPr>
          <a:xfrm>
            <a:off x="14922880" y="6418966"/>
            <a:ext cx="44773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91" name="Google Shape;1491;p4"/>
          <p:cNvPicPr preferRelativeResize="0"/>
          <p:nvPr/>
        </p:nvPicPr>
        <p:blipFill rotWithShape="1">
          <a:blip r:embed="rId305">
            <a:alphaModFix/>
          </a:blip>
          <a:srcRect b="0" l="0" r="0" t="0"/>
          <a:stretch/>
        </p:blipFill>
        <p:spPr>
          <a:xfrm>
            <a:off x="15259795" y="6387309"/>
            <a:ext cx="144232" cy="217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92" name="Google Shape;1492;p4"/>
          <p:cNvPicPr preferRelativeResize="0"/>
          <p:nvPr/>
        </p:nvPicPr>
        <p:blipFill rotWithShape="1">
          <a:blip r:embed="rId306">
            <a:alphaModFix/>
          </a:blip>
          <a:srcRect b="0" l="0" r="0" t="0"/>
          <a:stretch/>
        </p:blipFill>
        <p:spPr>
          <a:xfrm>
            <a:off x="15239487" y="6418966"/>
            <a:ext cx="139115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93" name="Google Shape;1493;p4"/>
          <p:cNvPicPr preferRelativeResize="0"/>
          <p:nvPr/>
        </p:nvPicPr>
        <p:blipFill rotWithShape="1">
          <a:blip r:embed="rId307">
            <a:alphaModFix/>
          </a:blip>
          <a:srcRect b="0" l="0" r="0" t="0"/>
          <a:stretch/>
        </p:blipFill>
        <p:spPr>
          <a:xfrm>
            <a:off x="15330152" y="6418966"/>
            <a:ext cx="48451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94" name="Google Shape;1494;p4"/>
          <p:cNvPicPr preferRelativeResize="0"/>
          <p:nvPr/>
        </p:nvPicPr>
        <p:blipFill rotWithShape="1">
          <a:blip r:embed="rId308">
            <a:alphaModFix/>
          </a:blip>
          <a:srcRect b="0" l="0" r="0" t="0"/>
          <a:stretch/>
        </p:blipFill>
        <p:spPr>
          <a:xfrm>
            <a:off x="15239487" y="6418966"/>
            <a:ext cx="44773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95" name="Google Shape;1495;p4"/>
          <p:cNvPicPr preferRelativeResize="0"/>
          <p:nvPr/>
        </p:nvPicPr>
        <p:blipFill rotWithShape="1">
          <a:blip r:embed="rId309">
            <a:alphaModFix/>
          </a:blip>
          <a:srcRect b="0" l="0" r="0" t="0"/>
          <a:stretch/>
        </p:blipFill>
        <p:spPr>
          <a:xfrm>
            <a:off x="15576403" y="6387309"/>
            <a:ext cx="144232" cy="217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96" name="Google Shape;1496;p4"/>
          <p:cNvPicPr preferRelativeResize="0"/>
          <p:nvPr/>
        </p:nvPicPr>
        <p:blipFill rotWithShape="1">
          <a:blip r:embed="rId310">
            <a:alphaModFix/>
          </a:blip>
          <a:srcRect b="0" l="0" r="0" t="0"/>
          <a:stretch/>
        </p:blipFill>
        <p:spPr>
          <a:xfrm>
            <a:off x="15556095" y="6418966"/>
            <a:ext cx="139115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97" name="Google Shape;1497;p4"/>
          <p:cNvPicPr preferRelativeResize="0"/>
          <p:nvPr/>
        </p:nvPicPr>
        <p:blipFill rotWithShape="1">
          <a:blip r:embed="rId311">
            <a:alphaModFix/>
          </a:blip>
          <a:srcRect b="0" l="0" r="0" t="0"/>
          <a:stretch/>
        </p:blipFill>
        <p:spPr>
          <a:xfrm>
            <a:off x="15646919" y="6418966"/>
            <a:ext cx="48291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98" name="Google Shape;1498;p4"/>
          <p:cNvPicPr preferRelativeResize="0"/>
          <p:nvPr/>
        </p:nvPicPr>
        <p:blipFill rotWithShape="1">
          <a:blip r:embed="rId312">
            <a:alphaModFix/>
          </a:blip>
          <a:srcRect b="0" l="0" r="0" t="0"/>
          <a:stretch/>
        </p:blipFill>
        <p:spPr>
          <a:xfrm>
            <a:off x="15556095" y="6418966"/>
            <a:ext cx="44773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99" name="Google Shape;1499;p4"/>
          <p:cNvPicPr preferRelativeResize="0"/>
          <p:nvPr/>
        </p:nvPicPr>
        <p:blipFill rotWithShape="1">
          <a:blip r:embed="rId313">
            <a:alphaModFix/>
          </a:blip>
          <a:srcRect b="0" l="0" r="0" t="0"/>
          <a:stretch/>
        </p:blipFill>
        <p:spPr>
          <a:xfrm>
            <a:off x="15893009" y="6387309"/>
            <a:ext cx="144232" cy="217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00" name="Google Shape;1500;p4"/>
          <p:cNvPicPr preferRelativeResize="0"/>
          <p:nvPr/>
        </p:nvPicPr>
        <p:blipFill rotWithShape="1">
          <a:blip r:embed="rId314">
            <a:alphaModFix/>
          </a:blip>
          <a:srcRect b="0" l="0" r="0" t="0"/>
          <a:stretch/>
        </p:blipFill>
        <p:spPr>
          <a:xfrm>
            <a:off x="15872702" y="6418966"/>
            <a:ext cx="139115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01" name="Google Shape;1501;p4"/>
          <p:cNvPicPr preferRelativeResize="0"/>
          <p:nvPr/>
        </p:nvPicPr>
        <p:blipFill rotWithShape="1">
          <a:blip r:embed="rId315">
            <a:alphaModFix/>
          </a:blip>
          <a:srcRect b="0" l="0" r="0" t="0"/>
          <a:stretch/>
        </p:blipFill>
        <p:spPr>
          <a:xfrm>
            <a:off x="15963526" y="6418966"/>
            <a:ext cx="48291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02" name="Google Shape;1502;p4"/>
          <p:cNvPicPr preferRelativeResize="0"/>
          <p:nvPr/>
        </p:nvPicPr>
        <p:blipFill rotWithShape="1">
          <a:blip r:embed="rId316">
            <a:alphaModFix/>
          </a:blip>
          <a:srcRect b="0" l="0" r="0" t="0"/>
          <a:stretch/>
        </p:blipFill>
        <p:spPr>
          <a:xfrm>
            <a:off x="15872702" y="6418966"/>
            <a:ext cx="44773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03" name="Google Shape;1503;p4"/>
          <p:cNvPicPr preferRelativeResize="0"/>
          <p:nvPr/>
        </p:nvPicPr>
        <p:blipFill rotWithShape="1">
          <a:blip r:embed="rId317">
            <a:alphaModFix/>
          </a:blip>
          <a:srcRect b="0" l="0" r="0" t="0"/>
          <a:stretch/>
        </p:blipFill>
        <p:spPr>
          <a:xfrm>
            <a:off x="16209617" y="6387309"/>
            <a:ext cx="144392" cy="217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04" name="Google Shape;1504;p4"/>
          <p:cNvPicPr preferRelativeResize="0"/>
          <p:nvPr/>
        </p:nvPicPr>
        <p:blipFill rotWithShape="1">
          <a:blip r:embed="rId318">
            <a:alphaModFix/>
          </a:blip>
          <a:srcRect b="0" l="0" r="0" t="0"/>
          <a:stretch/>
        </p:blipFill>
        <p:spPr>
          <a:xfrm>
            <a:off x="16189309" y="6418966"/>
            <a:ext cx="139115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05" name="Google Shape;1505;p4"/>
          <p:cNvPicPr preferRelativeResize="0"/>
          <p:nvPr/>
        </p:nvPicPr>
        <p:blipFill rotWithShape="1">
          <a:blip r:embed="rId319">
            <a:alphaModFix/>
          </a:blip>
          <a:srcRect b="0" l="0" r="0" t="0"/>
          <a:stretch/>
        </p:blipFill>
        <p:spPr>
          <a:xfrm>
            <a:off x="16280133" y="6418966"/>
            <a:ext cx="48291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06" name="Google Shape;1506;p4"/>
          <p:cNvPicPr preferRelativeResize="0"/>
          <p:nvPr/>
        </p:nvPicPr>
        <p:blipFill rotWithShape="1">
          <a:blip r:embed="rId320">
            <a:alphaModFix/>
          </a:blip>
          <a:srcRect b="0" l="0" r="0" t="0"/>
          <a:stretch/>
        </p:blipFill>
        <p:spPr>
          <a:xfrm>
            <a:off x="16189309" y="6418966"/>
            <a:ext cx="44773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07" name="Google Shape;1507;p4"/>
          <p:cNvPicPr preferRelativeResize="0"/>
          <p:nvPr/>
        </p:nvPicPr>
        <p:blipFill rotWithShape="1">
          <a:blip r:embed="rId321">
            <a:alphaModFix/>
          </a:blip>
          <a:srcRect b="0" l="0" r="0" t="0"/>
          <a:stretch/>
        </p:blipFill>
        <p:spPr>
          <a:xfrm>
            <a:off x="16526224" y="6387309"/>
            <a:ext cx="144392" cy="217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08" name="Google Shape;1508;p4"/>
          <p:cNvPicPr preferRelativeResize="0"/>
          <p:nvPr/>
        </p:nvPicPr>
        <p:blipFill rotWithShape="1">
          <a:blip r:embed="rId322">
            <a:alphaModFix/>
          </a:blip>
          <a:srcRect b="0" l="0" r="0" t="0"/>
          <a:stretch/>
        </p:blipFill>
        <p:spPr>
          <a:xfrm>
            <a:off x="16505916" y="6418966"/>
            <a:ext cx="139115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09" name="Google Shape;1509;p4"/>
          <p:cNvPicPr preferRelativeResize="0"/>
          <p:nvPr/>
        </p:nvPicPr>
        <p:blipFill rotWithShape="1">
          <a:blip r:embed="rId323">
            <a:alphaModFix/>
          </a:blip>
          <a:srcRect b="0" l="0" r="0" t="0"/>
          <a:stretch/>
        </p:blipFill>
        <p:spPr>
          <a:xfrm>
            <a:off x="16596740" y="6418966"/>
            <a:ext cx="48291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10" name="Google Shape;1510;p4"/>
          <p:cNvPicPr preferRelativeResize="0"/>
          <p:nvPr/>
        </p:nvPicPr>
        <p:blipFill rotWithShape="1">
          <a:blip r:embed="rId324">
            <a:alphaModFix/>
          </a:blip>
          <a:srcRect b="0" l="0" r="0" t="0"/>
          <a:stretch/>
        </p:blipFill>
        <p:spPr>
          <a:xfrm>
            <a:off x="16505916" y="6418966"/>
            <a:ext cx="44773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11" name="Google Shape;1511;p4"/>
          <p:cNvPicPr preferRelativeResize="0"/>
          <p:nvPr/>
        </p:nvPicPr>
        <p:blipFill rotWithShape="1">
          <a:blip r:embed="rId325">
            <a:alphaModFix/>
          </a:blip>
          <a:srcRect b="0" l="0" r="0" t="0"/>
          <a:stretch/>
        </p:blipFill>
        <p:spPr>
          <a:xfrm>
            <a:off x="13522932" y="6394825"/>
            <a:ext cx="3280403" cy="1079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12" name="Google Shape;1512;p4"/>
          <p:cNvPicPr preferRelativeResize="0"/>
          <p:nvPr/>
        </p:nvPicPr>
        <p:blipFill rotWithShape="1">
          <a:blip r:embed="rId326">
            <a:alphaModFix/>
          </a:blip>
          <a:srcRect b="0" l="0" r="0" t="0"/>
          <a:stretch/>
        </p:blipFill>
        <p:spPr>
          <a:xfrm>
            <a:off x="13416757" y="6194335"/>
            <a:ext cx="3493074" cy="228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13" name="Google Shape;1513;p4"/>
          <p:cNvPicPr preferRelativeResize="0"/>
          <p:nvPr/>
        </p:nvPicPr>
        <p:blipFill rotWithShape="1">
          <a:blip r:embed="rId327">
            <a:alphaModFix/>
          </a:blip>
          <a:srcRect b="0" l="0" r="0" t="0"/>
          <a:stretch/>
        </p:blipFill>
        <p:spPr>
          <a:xfrm>
            <a:off x="13422513" y="6230308"/>
            <a:ext cx="3481880" cy="681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14" name="Google Shape;1514;p4"/>
          <p:cNvPicPr preferRelativeResize="0"/>
          <p:nvPr/>
        </p:nvPicPr>
        <p:blipFill rotWithShape="1">
          <a:blip r:embed="rId328">
            <a:alphaModFix/>
          </a:blip>
          <a:srcRect b="0" l="0" r="0" t="0"/>
          <a:stretch/>
        </p:blipFill>
        <p:spPr>
          <a:xfrm>
            <a:off x="13362070" y="6184900"/>
            <a:ext cx="3593172" cy="681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15" name="Google Shape;1515;p4"/>
          <p:cNvPicPr preferRelativeResize="0"/>
          <p:nvPr/>
        </p:nvPicPr>
        <p:blipFill rotWithShape="1">
          <a:blip r:embed="rId329">
            <a:alphaModFix/>
          </a:blip>
          <a:srcRect b="0" l="0" r="0" t="0"/>
          <a:stretch/>
        </p:blipFill>
        <p:spPr>
          <a:xfrm>
            <a:off x="13485515" y="6629533"/>
            <a:ext cx="3321657" cy="415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16" name="Google Shape;1516;p4"/>
          <p:cNvPicPr preferRelativeResize="0"/>
          <p:nvPr/>
        </p:nvPicPr>
        <p:blipFill rotWithShape="1">
          <a:blip r:embed="rId330">
            <a:alphaModFix/>
          </a:blip>
          <a:srcRect b="0" l="0" r="0" t="0"/>
          <a:stretch/>
        </p:blipFill>
        <p:spPr>
          <a:xfrm>
            <a:off x="16769115" y="6358688"/>
            <a:ext cx="56606" cy="214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17" name="Google Shape;1517;p4"/>
          <p:cNvPicPr preferRelativeResize="0"/>
          <p:nvPr/>
        </p:nvPicPr>
        <p:blipFill rotWithShape="1">
          <a:blip r:embed="rId331">
            <a:alphaModFix/>
          </a:blip>
          <a:srcRect b="0" l="0" r="0" t="0"/>
          <a:stretch/>
        </p:blipFill>
        <p:spPr>
          <a:xfrm>
            <a:off x="16768956" y="6358533"/>
            <a:ext cx="56285" cy="159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18" name="Google Shape;1518;p4"/>
          <p:cNvPicPr preferRelativeResize="0"/>
          <p:nvPr/>
        </p:nvPicPr>
        <p:blipFill rotWithShape="1">
          <a:blip r:embed="rId332">
            <a:alphaModFix/>
          </a:blip>
          <a:srcRect b="0" l="0" r="0" t="0"/>
          <a:stretch/>
        </p:blipFill>
        <p:spPr>
          <a:xfrm>
            <a:off x="14631857" y="6347337"/>
            <a:ext cx="56605" cy="21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19" name="Google Shape;1519;p4"/>
          <p:cNvPicPr preferRelativeResize="0"/>
          <p:nvPr/>
        </p:nvPicPr>
        <p:blipFill rotWithShape="1">
          <a:blip r:embed="rId333">
            <a:alphaModFix/>
          </a:blip>
          <a:srcRect b="0" l="0" r="0" t="0"/>
          <a:stretch/>
        </p:blipFill>
        <p:spPr>
          <a:xfrm>
            <a:off x="14631857" y="6347178"/>
            <a:ext cx="56286" cy="159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20" name="Google Shape;1520;p4"/>
          <p:cNvPicPr preferRelativeResize="0"/>
          <p:nvPr/>
        </p:nvPicPr>
        <p:blipFill rotWithShape="1">
          <a:blip r:embed="rId334">
            <a:alphaModFix/>
          </a:blip>
          <a:srcRect b="0" l="0" r="0" t="0"/>
          <a:stretch/>
        </p:blipFill>
        <p:spPr>
          <a:xfrm>
            <a:off x="13661088" y="6318879"/>
            <a:ext cx="56765" cy="21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21" name="Google Shape;1521;p4"/>
          <p:cNvPicPr preferRelativeResize="0"/>
          <p:nvPr/>
        </p:nvPicPr>
        <p:blipFill rotWithShape="1">
          <a:blip r:embed="rId335">
            <a:alphaModFix/>
          </a:blip>
          <a:srcRect b="0" l="0" r="0" t="0"/>
          <a:stretch/>
        </p:blipFill>
        <p:spPr>
          <a:xfrm>
            <a:off x="16681009" y="6324318"/>
            <a:ext cx="37737" cy="143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22" name="Google Shape;1522;p4"/>
          <p:cNvPicPr preferRelativeResize="0"/>
          <p:nvPr/>
        </p:nvPicPr>
        <p:blipFill rotWithShape="1">
          <a:blip r:embed="rId336">
            <a:alphaModFix/>
          </a:blip>
          <a:srcRect b="0" l="0" r="0" t="0"/>
          <a:stretch/>
        </p:blipFill>
        <p:spPr>
          <a:xfrm>
            <a:off x="16348891" y="6207922"/>
            <a:ext cx="37737" cy="143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23" name="Google Shape;1523;p4"/>
          <p:cNvPicPr preferRelativeResize="0"/>
          <p:nvPr/>
        </p:nvPicPr>
        <p:blipFill rotWithShape="1">
          <a:blip r:embed="rId337">
            <a:alphaModFix/>
          </a:blip>
          <a:srcRect b="0" l="0" r="0" t="0"/>
          <a:stretch/>
        </p:blipFill>
        <p:spPr>
          <a:xfrm>
            <a:off x="14706052" y="6329914"/>
            <a:ext cx="37897" cy="143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24" name="Google Shape;1524;p4"/>
          <p:cNvPicPr preferRelativeResize="0"/>
          <p:nvPr/>
        </p:nvPicPr>
        <p:blipFill rotWithShape="1">
          <a:blip r:embed="rId338">
            <a:alphaModFix/>
          </a:blip>
          <a:srcRect b="0" l="0" r="0" t="0"/>
          <a:stretch/>
        </p:blipFill>
        <p:spPr>
          <a:xfrm>
            <a:off x="14061804" y="6219112"/>
            <a:ext cx="37897" cy="145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25" name="Google Shape;1525;p4"/>
          <p:cNvPicPr preferRelativeResize="0"/>
          <p:nvPr/>
        </p:nvPicPr>
        <p:blipFill rotWithShape="1">
          <a:blip r:embed="rId339">
            <a:alphaModFix/>
          </a:blip>
          <a:srcRect b="0" l="0" r="0" t="0"/>
          <a:stretch/>
        </p:blipFill>
        <p:spPr>
          <a:xfrm>
            <a:off x="15120360" y="6184900"/>
            <a:ext cx="31820" cy="681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26" name="Google Shape;1526;p4"/>
          <p:cNvPicPr preferRelativeResize="0"/>
          <p:nvPr/>
        </p:nvPicPr>
        <p:blipFill rotWithShape="1">
          <a:blip r:embed="rId340">
            <a:alphaModFix/>
          </a:blip>
          <a:srcRect b="0" l="0" r="0" t="0"/>
          <a:stretch/>
        </p:blipFill>
        <p:spPr>
          <a:xfrm>
            <a:off x="14216110" y="6184900"/>
            <a:ext cx="28942" cy="623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27" name="Google Shape;1527;p4"/>
          <p:cNvPicPr preferRelativeResize="0"/>
          <p:nvPr/>
        </p:nvPicPr>
        <p:blipFill rotWithShape="1">
          <a:blip r:embed="rId341">
            <a:alphaModFix/>
          </a:blip>
          <a:srcRect b="0" l="0" r="0" t="0"/>
          <a:stretch/>
        </p:blipFill>
        <p:spPr>
          <a:xfrm>
            <a:off x="16059788" y="6184900"/>
            <a:ext cx="32460" cy="709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28" name="Google Shape;1528;p4"/>
          <p:cNvPicPr preferRelativeResize="0"/>
          <p:nvPr/>
        </p:nvPicPr>
        <p:blipFill rotWithShape="1">
          <a:blip r:embed="rId342">
            <a:alphaModFix/>
          </a:blip>
          <a:srcRect b="0" l="0" r="0" t="0"/>
          <a:stretch/>
        </p:blipFill>
        <p:spPr>
          <a:xfrm>
            <a:off x="16426764" y="10941090"/>
            <a:ext cx="216828" cy="2241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29" name="Google Shape;1529;p4"/>
          <p:cNvPicPr preferRelativeResize="0"/>
          <p:nvPr/>
        </p:nvPicPr>
        <p:blipFill rotWithShape="1">
          <a:blip r:embed="rId343">
            <a:alphaModFix/>
          </a:blip>
          <a:srcRect b="0" l="0" r="0" t="0"/>
          <a:stretch/>
        </p:blipFill>
        <p:spPr>
          <a:xfrm>
            <a:off x="16449790" y="10942045"/>
            <a:ext cx="77393" cy="2299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30" name="Google Shape;1530;p4"/>
          <p:cNvPicPr preferRelativeResize="0"/>
          <p:nvPr/>
        </p:nvPicPr>
        <p:blipFill rotWithShape="1">
          <a:blip r:embed="rId344">
            <a:alphaModFix/>
          </a:blip>
          <a:srcRect b="0" l="0" r="0" t="0"/>
          <a:stretch/>
        </p:blipFill>
        <p:spPr>
          <a:xfrm>
            <a:off x="16546531" y="10941410"/>
            <a:ext cx="78992" cy="2471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31" name="Google Shape;1531;p4"/>
          <p:cNvPicPr preferRelativeResize="0"/>
          <p:nvPr/>
        </p:nvPicPr>
        <p:blipFill rotWithShape="1">
          <a:blip r:embed="rId345">
            <a:alphaModFix/>
          </a:blip>
          <a:srcRect b="0" l="0" r="0" t="0"/>
          <a:stretch/>
        </p:blipFill>
        <p:spPr>
          <a:xfrm>
            <a:off x="16428843" y="10968109"/>
            <a:ext cx="210752" cy="465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32" name="Google Shape;1532;p4"/>
          <p:cNvPicPr preferRelativeResize="0"/>
          <p:nvPr/>
        </p:nvPicPr>
        <p:blipFill rotWithShape="1">
          <a:blip r:embed="rId346">
            <a:alphaModFix/>
          </a:blip>
          <a:srcRect b="0" l="0" r="0" t="0"/>
          <a:stretch/>
        </p:blipFill>
        <p:spPr>
          <a:xfrm>
            <a:off x="16391586" y="10935491"/>
            <a:ext cx="273913" cy="466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33" name="Google Shape;1533;p4"/>
          <p:cNvPicPr preferRelativeResize="0"/>
          <p:nvPr/>
        </p:nvPicPr>
        <p:blipFill rotWithShape="1">
          <a:blip r:embed="rId347">
            <a:alphaModFix/>
          </a:blip>
          <a:srcRect b="0" l="0" r="0" t="0"/>
          <a:stretch/>
        </p:blipFill>
        <p:spPr>
          <a:xfrm>
            <a:off x="16435239" y="10935491"/>
            <a:ext cx="64920" cy="457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34" name="Google Shape;1534;p4"/>
          <p:cNvPicPr preferRelativeResize="0"/>
          <p:nvPr/>
        </p:nvPicPr>
        <p:blipFill rotWithShape="1">
          <a:blip r:embed="rId348">
            <a:alphaModFix/>
          </a:blip>
          <a:srcRect b="0" l="0" r="0" t="0"/>
          <a:stretch/>
        </p:blipFill>
        <p:spPr>
          <a:xfrm>
            <a:off x="16564600" y="10935491"/>
            <a:ext cx="49730" cy="465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35" name="Google Shape;1535;p4"/>
          <p:cNvPicPr preferRelativeResize="0"/>
          <p:nvPr/>
        </p:nvPicPr>
        <p:blipFill rotWithShape="1">
          <a:blip r:embed="rId349">
            <a:alphaModFix/>
          </a:blip>
          <a:srcRect b="0" l="0" r="0" t="0"/>
          <a:stretch/>
        </p:blipFill>
        <p:spPr>
          <a:xfrm>
            <a:off x="13696426" y="10941090"/>
            <a:ext cx="216828" cy="2241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36" name="Google Shape;1536;p4"/>
          <p:cNvPicPr preferRelativeResize="0"/>
          <p:nvPr/>
        </p:nvPicPr>
        <p:blipFill rotWithShape="1">
          <a:blip r:embed="rId350">
            <a:alphaModFix/>
          </a:blip>
          <a:srcRect b="0" l="0" r="0" t="0"/>
          <a:stretch/>
        </p:blipFill>
        <p:spPr>
          <a:xfrm>
            <a:off x="13719452" y="10942045"/>
            <a:ext cx="77393" cy="2299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37" name="Google Shape;1537;p4"/>
          <p:cNvPicPr preferRelativeResize="0"/>
          <p:nvPr/>
        </p:nvPicPr>
        <p:blipFill rotWithShape="1">
          <a:blip r:embed="rId351">
            <a:alphaModFix/>
          </a:blip>
          <a:srcRect b="0" l="0" r="0" t="0"/>
          <a:stretch/>
        </p:blipFill>
        <p:spPr>
          <a:xfrm>
            <a:off x="13816034" y="10941410"/>
            <a:ext cx="79152" cy="2471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38" name="Google Shape;1538;p4"/>
          <p:cNvPicPr preferRelativeResize="0"/>
          <p:nvPr/>
        </p:nvPicPr>
        <p:blipFill rotWithShape="1">
          <a:blip r:embed="rId352">
            <a:alphaModFix/>
          </a:blip>
          <a:srcRect b="0" l="0" r="0" t="0"/>
          <a:stretch/>
        </p:blipFill>
        <p:spPr>
          <a:xfrm>
            <a:off x="13698505" y="10968109"/>
            <a:ext cx="210752" cy="465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39" name="Google Shape;1539;p4"/>
          <p:cNvPicPr preferRelativeResize="0"/>
          <p:nvPr/>
        </p:nvPicPr>
        <p:blipFill rotWithShape="1">
          <a:blip r:embed="rId353">
            <a:alphaModFix/>
          </a:blip>
          <a:srcRect b="0" l="0" r="0" t="0"/>
          <a:stretch/>
        </p:blipFill>
        <p:spPr>
          <a:xfrm>
            <a:off x="13661248" y="10935491"/>
            <a:ext cx="273913" cy="466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40" name="Google Shape;1540;p4"/>
          <p:cNvPicPr preferRelativeResize="0"/>
          <p:nvPr/>
        </p:nvPicPr>
        <p:blipFill rotWithShape="1">
          <a:blip r:embed="rId354">
            <a:alphaModFix/>
          </a:blip>
          <a:srcRect b="0" l="0" r="0" t="0"/>
          <a:stretch/>
        </p:blipFill>
        <p:spPr>
          <a:xfrm>
            <a:off x="13704901" y="10935491"/>
            <a:ext cx="64921" cy="457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41" name="Google Shape;1541;p4"/>
          <p:cNvPicPr preferRelativeResize="0"/>
          <p:nvPr/>
        </p:nvPicPr>
        <p:blipFill rotWithShape="1">
          <a:blip r:embed="rId355">
            <a:alphaModFix/>
          </a:blip>
          <a:srcRect b="0" l="0" r="0" t="0"/>
          <a:stretch/>
        </p:blipFill>
        <p:spPr>
          <a:xfrm>
            <a:off x="13834262" y="10935491"/>
            <a:ext cx="49730" cy="465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42" name="Google Shape;1542;p4"/>
          <p:cNvPicPr preferRelativeResize="0"/>
          <p:nvPr/>
        </p:nvPicPr>
        <p:blipFill rotWithShape="1">
          <a:blip r:embed="rId356">
            <a:alphaModFix/>
          </a:blip>
          <a:srcRect b="0" l="0" r="0" t="0"/>
          <a:stretch/>
        </p:blipFill>
        <p:spPr>
          <a:xfrm>
            <a:off x="13649735" y="9599836"/>
            <a:ext cx="3029196" cy="117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43" name="Google Shape;1543;p4"/>
          <p:cNvPicPr preferRelativeResize="0"/>
          <p:nvPr/>
        </p:nvPicPr>
        <p:blipFill rotWithShape="1">
          <a:blip r:embed="rId357">
            <a:alphaModFix/>
          </a:blip>
          <a:srcRect b="0" l="0" r="0" t="0"/>
          <a:stretch/>
        </p:blipFill>
        <p:spPr>
          <a:xfrm>
            <a:off x="14058926" y="9603513"/>
            <a:ext cx="13912" cy="1135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44" name="Google Shape;1544;p4"/>
          <p:cNvPicPr preferRelativeResize="0"/>
          <p:nvPr/>
        </p:nvPicPr>
        <p:blipFill rotWithShape="1">
          <a:blip r:embed="rId358">
            <a:alphaModFix/>
          </a:blip>
          <a:srcRect b="0" l="0" r="0" t="0"/>
          <a:stretch/>
        </p:blipFill>
        <p:spPr>
          <a:xfrm>
            <a:off x="14042616" y="9603513"/>
            <a:ext cx="21587" cy="1135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45" name="Google Shape;1545;p4"/>
          <p:cNvPicPr preferRelativeResize="0"/>
          <p:nvPr/>
        </p:nvPicPr>
        <p:blipFill rotWithShape="1">
          <a:blip r:embed="rId359">
            <a:alphaModFix/>
          </a:blip>
          <a:srcRect b="0" l="0" r="0" t="0"/>
          <a:stretch/>
        </p:blipFill>
        <p:spPr>
          <a:xfrm>
            <a:off x="14738672" y="9603513"/>
            <a:ext cx="13912" cy="1135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46" name="Google Shape;1546;p4"/>
          <p:cNvPicPr preferRelativeResize="0"/>
          <p:nvPr/>
        </p:nvPicPr>
        <p:blipFill rotWithShape="1">
          <a:blip r:embed="rId360">
            <a:alphaModFix/>
          </a:blip>
          <a:srcRect b="0" l="0" r="0" t="0"/>
          <a:stretch/>
        </p:blipFill>
        <p:spPr>
          <a:xfrm>
            <a:off x="14722362" y="9603513"/>
            <a:ext cx="21587" cy="1135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47" name="Google Shape;1547;p4"/>
          <p:cNvPicPr preferRelativeResize="0"/>
          <p:nvPr/>
        </p:nvPicPr>
        <p:blipFill rotWithShape="1">
          <a:blip r:embed="rId361">
            <a:alphaModFix/>
          </a:blip>
          <a:srcRect b="0" l="0" r="0" t="0"/>
          <a:stretch/>
        </p:blipFill>
        <p:spPr>
          <a:xfrm>
            <a:off x="15418738" y="9603513"/>
            <a:ext cx="13912" cy="1135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48" name="Google Shape;1548;p4"/>
          <p:cNvPicPr preferRelativeResize="0"/>
          <p:nvPr/>
        </p:nvPicPr>
        <p:blipFill rotWithShape="1">
          <a:blip r:embed="rId362">
            <a:alphaModFix/>
          </a:blip>
          <a:srcRect b="0" l="0" r="0" t="0"/>
          <a:stretch/>
        </p:blipFill>
        <p:spPr>
          <a:xfrm>
            <a:off x="15402428" y="9603513"/>
            <a:ext cx="21587" cy="1135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49" name="Google Shape;1549;p4"/>
          <p:cNvPicPr preferRelativeResize="0"/>
          <p:nvPr/>
        </p:nvPicPr>
        <p:blipFill rotWithShape="1">
          <a:blip r:embed="rId363">
            <a:alphaModFix/>
          </a:blip>
          <a:srcRect b="0" l="0" r="0" t="0"/>
          <a:stretch/>
        </p:blipFill>
        <p:spPr>
          <a:xfrm>
            <a:off x="16098644" y="9603513"/>
            <a:ext cx="13752" cy="1135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50" name="Google Shape;1550;p4"/>
          <p:cNvPicPr preferRelativeResize="0"/>
          <p:nvPr/>
        </p:nvPicPr>
        <p:blipFill rotWithShape="1">
          <a:blip r:embed="rId364">
            <a:alphaModFix/>
          </a:blip>
          <a:srcRect b="0" l="0" r="0" t="0"/>
          <a:stretch/>
        </p:blipFill>
        <p:spPr>
          <a:xfrm>
            <a:off x="16082174" y="9603513"/>
            <a:ext cx="21587" cy="1135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51" name="Google Shape;1551;p4"/>
          <p:cNvPicPr preferRelativeResize="0"/>
          <p:nvPr/>
        </p:nvPicPr>
        <p:blipFill rotWithShape="1">
          <a:blip r:embed="rId365">
            <a:alphaModFix/>
          </a:blip>
          <a:srcRect b="0" l="0" r="0" t="0"/>
          <a:stretch/>
        </p:blipFill>
        <p:spPr>
          <a:xfrm>
            <a:off x="16660542" y="9601597"/>
            <a:ext cx="18389" cy="1151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52" name="Google Shape;1552;p4"/>
          <p:cNvPicPr preferRelativeResize="0"/>
          <p:nvPr/>
        </p:nvPicPr>
        <p:blipFill rotWithShape="1">
          <a:blip r:embed="rId366">
            <a:alphaModFix/>
          </a:blip>
          <a:srcRect b="0" l="0" r="0" t="0"/>
          <a:stretch/>
        </p:blipFill>
        <p:spPr>
          <a:xfrm>
            <a:off x="13649735" y="9599836"/>
            <a:ext cx="3010807" cy="117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53" name="Google Shape;1553;p4"/>
          <p:cNvPicPr preferRelativeResize="0"/>
          <p:nvPr/>
        </p:nvPicPr>
        <p:blipFill rotWithShape="1">
          <a:blip r:embed="rId367">
            <a:alphaModFix/>
          </a:blip>
          <a:srcRect b="0" l="0" r="0" t="0"/>
          <a:stretch/>
        </p:blipFill>
        <p:spPr>
          <a:xfrm>
            <a:off x="15469427" y="9637570"/>
            <a:ext cx="99459" cy="377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54" name="Google Shape;1554;p4"/>
          <p:cNvPicPr preferRelativeResize="0"/>
          <p:nvPr/>
        </p:nvPicPr>
        <p:blipFill rotWithShape="1">
          <a:blip r:embed="rId368">
            <a:alphaModFix/>
          </a:blip>
          <a:srcRect b="0" l="0" r="0" t="0"/>
          <a:stretch/>
        </p:blipFill>
        <p:spPr>
          <a:xfrm>
            <a:off x="15469586" y="9637570"/>
            <a:ext cx="98660" cy="281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55" name="Google Shape;1555;p4"/>
          <p:cNvPicPr preferRelativeResize="0"/>
          <p:nvPr/>
        </p:nvPicPr>
        <p:blipFill rotWithShape="1">
          <a:blip r:embed="rId369">
            <a:alphaModFix/>
          </a:blip>
          <a:srcRect b="0" l="0" r="0" t="0"/>
          <a:stretch/>
        </p:blipFill>
        <p:spPr>
          <a:xfrm>
            <a:off x="14100021" y="9655473"/>
            <a:ext cx="45412" cy="172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56" name="Google Shape;1556;p4"/>
          <p:cNvPicPr preferRelativeResize="0"/>
          <p:nvPr/>
        </p:nvPicPr>
        <p:blipFill rotWithShape="1">
          <a:blip r:embed="rId370">
            <a:alphaModFix/>
          </a:blip>
          <a:srcRect b="0" l="0" r="0" t="0"/>
          <a:stretch/>
        </p:blipFill>
        <p:spPr>
          <a:xfrm>
            <a:off x="14100021" y="9655315"/>
            <a:ext cx="45093" cy="127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57" name="Google Shape;1557;p4"/>
          <p:cNvPicPr preferRelativeResize="0"/>
          <p:nvPr/>
        </p:nvPicPr>
        <p:blipFill rotWithShape="1">
          <a:blip r:embed="rId371">
            <a:alphaModFix/>
          </a:blip>
          <a:srcRect b="0" l="0" r="0" t="0"/>
          <a:stretch/>
        </p:blipFill>
        <p:spPr>
          <a:xfrm>
            <a:off x="15602466" y="9675459"/>
            <a:ext cx="45412" cy="172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58" name="Google Shape;1558;p4"/>
          <p:cNvPicPr preferRelativeResize="0"/>
          <p:nvPr/>
        </p:nvPicPr>
        <p:blipFill rotWithShape="1">
          <a:blip r:embed="rId372">
            <a:alphaModFix/>
          </a:blip>
          <a:srcRect b="0" l="0" r="0" t="0"/>
          <a:stretch/>
        </p:blipFill>
        <p:spPr>
          <a:xfrm>
            <a:off x="15602466" y="9675301"/>
            <a:ext cx="45093" cy="127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59" name="Google Shape;1559;p4"/>
          <p:cNvPicPr preferRelativeResize="0"/>
          <p:nvPr/>
        </p:nvPicPr>
        <p:blipFill rotWithShape="1">
          <a:blip r:embed="rId373">
            <a:alphaModFix/>
          </a:blip>
          <a:srcRect b="0" l="0" r="0" t="0"/>
          <a:stretch/>
        </p:blipFill>
        <p:spPr>
          <a:xfrm>
            <a:off x="13649735" y="11151177"/>
            <a:ext cx="3034952" cy="756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60" name="Google Shape;1560;p4"/>
          <p:cNvPicPr preferRelativeResize="0"/>
          <p:nvPr/>
        </p:nvPicPr>
        <p:blipFill rotWithShape="1">
          <a:blip r:embed="rId374">
            <a:alphaModFix/>
          </a:blip>
          <a:srcRect b="0" l="0" r="0" t="0"/>
          <a:stretch/>
        </p:blipFill>
        <p:spPr>
          <a:xfrm>
            <a:off x="14150710" y="11151177"/>
            <a:ext cx="37577" cy="746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61" name="Google Shape;1561;p4"/>
          <p:cNvPicPr preferRelativeResize="0"/>
          <p:nvPr/>
        </p:nvPicPr>
        <p:blipFill rotWithShape="1">
          <a:blip r:embed="rId375">
            <a:alphaModFix/>
          </a:blip>
          <a:srcRect b="0" l="0" r="0" t="0"/>
          <a:stretch/>
        </p:blipFill>
        <p:spPr>
          <a:xfrm>
            <a:off x="14134400" y="11151177"/>
            <a:ext cx="36298" cy="746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62" name="Google Shape;1562;p4"/>
          <p:cNvPicPr preferRelativeResize="0"/>
          <p:nvPr/>
        </p:nvPicPr>
        <p:blipFill rotWithShape="1">
          <a:blip r:embed="rId376">
            <a:alphaModFix/>
          </a:blip>
          <a:srcRect b="0" l="0" r="0" t="0"/>
          <a:stretch/>
        </p:blipFill>
        <p:spPr>
          <a:xfrm>
            <a:off x="14833654" y="11151177"/>
            <a:ext cx="38217" cy="73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63" name="Google Shape;1563;p4"/>
          <p:cNvPicPr preferRelativeResize="0"/>
          <p:nvPr/>
        </p:nvPicPr>
        <p:blipFill rotWithShape="1">
          <a:blip r:embed="rId377">
            <a:alphaModFix/>
          </a:blip>
          <a:srcRect b="0" l="0" r="0" t="0"/>
          <a:stretch/>
        </p:blipFill>
        <p:spPr>
          <a:xfrm>
            <a:off x="14816385" y="11151177"/>
            <a:ext cx="37737" cy="73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64" name="Google Shape;1564;p4"/>
          <p:cNvPicPr preferRelativeResize="0"/>
          <p:nvPr/>
        </p:nvPicPr>
        <p:blipFill rotWithShape="1">
          <a:blip r:embed="rId378">
            <a:alphaModFix/>
          </a:blip>
          <a:srcRect b="0" l="0" r="0" t="0"/>
          <a:stretch/>
        </p:blipFill>
        <p:spPr>
          <a:xfrm>
            <a:off x="15537546" y="11151177"/>
            <a:ext cx="37897" cy="717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65" name="Google Shape;1565;p4"/>
          <p:cNvPicPr preferRelativeResize="0"/>
          <p:nvPr/>
        </p:nvPicPr>
        <p:blipFill rotWithShape="1">
          <a:blip r:embed="rId379">
            <a:alphaModFix/>
          </a:blip>
          <a:srcRect b="0" l="0" r="0" t="0"/>
          <a:stretch/>
        </p:blipFill>
        <p:spPr>
          <a:xfrm>
            <a:off x="15520436" y="11151177"/>
            <a:ext cx="37257" cy="717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66" name="Google Shape;1566;p4"/>
          <p:cNvPicPr preferRelativeResize="0"/>
          <p:nvPr/>
        </p:nvPicPr>
        <p:blipFill rotWithShape="1">
          <a:blip r:embed="rId380">
            <a:alphaModFix/>
          </a:blip>
          <a:srcRect b="0" l="0" r="0" t="0"/>
          <a:stretch/>
        </p:blipFill>
        <p:spPr>
          <a:xfrm>
            <a:off x="16165963" y="11151177"/>
            <a:ext cx="37097" cy="703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67" name="Google Shape;1567;p4"/>
          <p:cNvPicPr preferRelativeResize="0"/>
          <p:nvPr/>
        </p:nvPicPr>
        <p:blipFill rotWithShape="1">
          <a:blip r:embed="rId381">
            <a:alphaModFix/>
          </a:blip>
          <a:srcRect b="0" l="0" r="0" t="0"/>
          <a:stretch/>
        </p:blipFill>
        <p:spPr>
          <a:xfrm>
            <a:off x="16150293" y="11151177"/>
            <a:ext cx="35019" cy="703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68" name="Google Shape;1568;p4"/>
          <p:cNvPicPr preferRelativeResize="0"/>
          <p:nvPr/>
        </p:nvPicPr>
        <p:blipFill rotWithShape="1">
          <a:blip r:embed="rId382">
            <a:alphaModFix/>
          </a:blip>
          <a:srcRect b="0" l="0" r="0" t="0"/>
          <a:stretch/>
        </p:blipFill>
        <p:spPr>
          <a:xfrm>
            <a:off x="16657184" y="11151177"/>
            <a:ext cx="27503" cy="693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69" name="Google Shape;1569;p4"/>
          <p:cNvPicPr preferRelativeResize="0"/>
          <p:nvPr/>
        </p:nvPicPr>
        <p:blipFill rotWithShape="1">
          <a:blip r:embed="rId383">
            <a:alphaModFix/>
          </a:blip>
          <a:srcRect b="0" l="0" r="0" t="0"/>
          <a:stretch/>
        </p:blipFill>
        <p:spPr>
          <a:xfrm>
            <a:off x="14320687" y="11151177"/>
            <a:ext cx="135757" cy="741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70" name="Google Shape;1570;p4"/>
          <p:cNvPicPr preferRelativeResize="0"/>
          <p:nvPr/>
        </p:nvPicPr>
        <p:blipFill rotWithShape="1">
          <a:blip r:embed="rId384">
            <a:alphaModFix/>
          </a:blip>
          <a:srcRect b="0" l="0" r="0" t="0"/>
          <a:stretch/>
        </p:blipFill>
        <p:spPr>
          <a:xfrm>
            <a:off x="15137309" y="11151177"/>
            <a:ext cx="99779" cy="725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71" name="Google Shape;1571;p4"/>
          <p:cNvPicPr preferRelativeResize="0"/>
          <p:nvPr/>
        </p:nvPicPr>
        <p:blipFill rotWithShape="1">
          <a:blip r:embed="rId385">
            <a:alphaModFix/>
          </a:blip>
          <a:srcRect b="0" l="0" r="0" t="0"/>
          <a:stretch/>
        </p:blipFill>
        <p:spPr>
          <a:xfrm>
            <a:off x="16320909" y="10140240"/>
            <a:ext cx="90407" cy="1865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72" name="Google Shape;1572;p4"/>
          <p:cNvPicPr preferRelativeResize="0"/>
          <p:nvPr/>
        </p:nvPicPr>
        <p:blipFill rotWithShape="1">
          <a:blip r:embed="rId386">
            <a:alphaModFix/>
          </a:blip>
          <a:srcRect b="0" l="0" r="0" t="0"/>
          <a:stretch/>
        </p:blipFill>
        <p:spPr>
          <a:xfrm>
            <a:off x="16238002" y="10140240"/>
            <a:ext cx="155261" cy="1793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73" name="Google Shape;1573;p4"/>
          <p:cNvPicPr preferRelativeResize="0"/>
          <p:nvPr/>
        </p:nvPicPr>
        <p:blipFill rotWithShape="1">
          <a:blip r:embed="rId387">
            <a:alphaModFix/>
          </a:blip>
          <a:srcRect b="0" l="0" r="0" t="0"/>
          <a:stretch/>
        </p:blipFill>
        <p:spPr>
          <a:xfrm>
            <a:off x="16243634" y="10139921"/>
            <a:ext cx="155275" cy="1867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74" name="Google Shape;1574;p4"/>
          <p:cNvPicPr preferRelativeResize="0"/>
          <p:nvPr/>
        </p:nvPicPr>
        <p:blipFill rotWithShape="1">
          <a:blip r:embed="rId388">
            <a:alphaModFix/>
          </a:blip>
          <a:srcRect b="0" l="0" r="0" t="0"/>
          <a:stretch/>
        </p:blipFill>
        <p:spPr>
          <a:xfrm>
            <a:off x="16238002" y="10140082"/>
            <a:ext cx="61640" cy="1640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75" name="Google Shape;1575;p4"/>
          <p:cNvPicPr preferRelativeResize="0"/>
          <p:nvPr/>
        </p:nvPicPr>
        <p:blipFill rotWithShape="1">
          <a:blip r:embed="rId389">
            <a:alphaModFix/>
          </a:blip>
          <a:srcRect b="0" l="0" r="0" t="0"/>
          <a:stretch/>
        </p:blipFill>
        <p:spPr>
          <a:xfrm>
            <a:off x="16253590" y="10142475"/>
            <a:ext cx="140075" cy="1528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76" name="Google Shape;1576;p4"/>
          <p:cNvPicPr preferRelativeResize="0"/>
          <p:nvPr/>
        </p:nvPicPr>
        <p:blipFill rotWithShape="1">
          <a:blip r:embed="rId390">
            <a:alphaModFix/>
          </a:blip>
          <a:srcRect b="0" l="0" r="0" t="0"/>
          <a:stretch/>
        </p:blipFill>
        <p:spPr>
          <a:xfrm>
            <a:off x="16044277" y="9804003"/>
            <a:ext cx="221305" cy="13465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77" name="Google Shape;1577;p4"/>
          <p:cNvPicPr preferRelativeResize="0"/>
          <p:nvPr/>
        </p:nvPicPr>
        <p:blipFill rotWithShape="1">
          <a:blip r:embed="rId391">
            <a:alphaModFix/>
          </a:blip>
          <a:srcRect b="0" l="0" r="0" t="0"/>
          <a:stretch/>
        </p:blipFill>
        <p:spPr>
          <a:xfrm>
            <a:off x="15424974" y="9851327"/>
            <a:ext cx="744666" cy="12992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78" name="Google Shape;1578;p4"/>
          <p:cNvPicPr preferRelativeResize="0"/>
          <p:nvPr/>
        </p:nvPicPr>
        <p:blipFill rotWithShape="1">
          <a:blip r:embed="rId392">
            <a:alphaModFix/>
          </a:blip>
          <a:srcRect b="0" l="0" r="0" t="0"/>
          <a:stretch/>
        </p:blipFill>
        <p:spPr>
          <a:xfrm>
            <a:off x="15487656" y="9949817"/>
            <a:ext cx="619303" cy="1199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79" name="Google Shape;1579;p4"/>
          <p:cNvPicPr preferRelativeResize="0"/>
          <p:nvPr/>
        </p:nvPicPr>
        <p:blipFill rotWithShape="1">
          <a:blip r:embed="rId393">
            <a:alphaModFix/>
          </a:blip>
          <a:srcRect b="0" l="0" r="0" t="0"/>
          <a:stretch/>
        </p:blipFill>
        <p:spPr>
          <a:xfrm>
            <a:off x="15617977" y="10048782"/>
            <a:ext cx="365218" cy="581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80" name="Google Shape;1580;p4"/>
          <p:cNvPicPr preferRelativeResize="0"/>
          <p:nvPr/>
        </p:nvPicPr>
        <p:blipFill rotWithShape="1">
          <a:blip r:embed="rId394">
            <a:alphaModFix/>
          </a:blip>
          <a:srcRect b="0" l="0" r="0" t="0"/>
          <a:stretch/>
        </p:blipFill>
        <p:spPr>
          <a:xfrm>
            <a:off x="15623574" y="10055656"/>
            <a:ext cx="354025" cy="5675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81" name="Google Shape;1581;p4"/>
          <p:cNvPicPr preferRelativeResize="0"/>
          <p:nvPr/>
        </p:nvPicPr>
        <p:blipFill rotWithShape="1">
          <a:blip r:embed="rId395">
            <a:alphaModFix/>
          </a:blip>
          <a:srcRect b="0" l="0" r="0" t="0"/>
          <a:stretch/>
        </p:blipFill>
        <p:spPr>
          <a:xfrm>
            <a:off x="15796429" y="10053740"/>
            <a:ext cx="8315" cy="5733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82" name="Google Shape;1582;p4"/>
          <p:cNvPicPr preferRelativeResize="0"/>
          <p:nvPr/>
        </p:nvPicPr>
        <p:blipFill rotWithShape="1">
          <a:blip r:embed="rId396">
            <a:alphaModFix/>
          </a:blip>
          <a:srcRect b="0" l="0" r="0" t="0"/>
          <a:stretch/>
        </p:blipFill>
        <p:spPr>
          <a:xfrm>
            <a:off x="15625173" y="10306996"/>
            <a:ext cx="349707" cy="75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83" name="Google Shape;1583;p4"/>
          <p:cNvPicPr preferRelativeResize="0"/>
          <p:nvPr/>
        </p:nvPicPr>
        <p:blipFill rotWithShape="1">
          <a:blip r:embed="rId397">
            <a:alphaModFix/>
          </a:blip>
          <a:srcRect b="0" l="0" r="0" t="0"/>
          <a:stretch/>
        </p:blipFill>
        <p:spPr>
          <a:xfrm>
            <a:off x="15623414" y="10055656"/>
            <a:ext cx="354185" cy="5675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84" name="Google Shape;1584;p4"/>
          <p:cNvPicPr preferRelativeResize="0"/>
          <p:nvPr/>
        </p:nvPicPr>
        <p:blipFill rotWithShape="1">
          <a:blip r:embed="rId398">
            <a:alphaModFix/>
          </a:blip>
          <a:srcRect b="0" l="0" r="0" t="0"/>
          <a:stretch/>
        </p:blipFill>
        <p:spPr>
          <a:xfrm>
            <a:off x="15487656" y="9949817"/>
            <a:ext cx="619942" cy="12107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85" name="Google Shape;1585;p4"/>
          <p:cNvPicPr preferRelativeResize="0"/>
          <p:nvPr/>
        </p:nvPicPr>
        <p:blipFill rotWithShape="1">
          <a:blip r:embed="rId399">
            <a:alphaModFix/>
          </a:blip>
          <a:srcRect b="0" l="0" r="0" t="0"/>
          <a:stretch/>
        </p:blipFill>
        <p:spPr>
          <a:xfrm>
            <a:off x="15646919" y="10678083"/>
            <a:ext cx="303495" cy="567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86" name="Google Shape;1586;p4"/>
          <p:cNvPicPr preferRelativeResize="0"/>
          <p:nvPr/>
        </p:nvPicPr>
        <p:blipFill rotWithShape="1">
          <a:blip r:embed="rId400">
            <a:alphaModFix/>
          </a:blip>
          <a:srcRect b="0" l="0" r="0" t="0"/>
          <a:stretch/>
        </p:blipFill>
        <p:spPr>
          <a:xfrm>
            <a:off x="15646919" y="10678083"/>
            <a:ext cx="303495" cy="567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87" name="Google Shape;1587;p4"/>
          <p:cNvPicPr preferRelativeResize="0"/>
          <p:nvPr/>
        </p:nvPicPr>
        <p:blipFill rotWithShape="1">
          <a:blip r:embed="rId401">
            <a:alphaModFix/>
          </a:blip>
          <a:srcRect b="0" l="0" r="0" t="0"/>
          <a:stretch/>
        </p:blipFill>
        <p:spPr>
          <a:xfrm>
            <a:off x="15652675" y="10681760"/>
            <a:ext cx="292142" cy="497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88" name="Google Shape;1588;p4"/>
          <p:cNvPicPr preferRelativeResize="0"/>
          <p:nvPr/>
        </p:nvPicPr>
        <p:blipFill rotWithShape="1">
          <a:blip r:embed="rId402">
            <a:alphaModFix/>
          </a:blip>
          <a:srcRect b="0" l="0" r="0" t="0"/>
          <a:stretch/>
        </p:blipFill>
        <p:spPr>
          <a:xfrm>
            <a:off x="15704644" y="10678083"/>
            <a:ext cx="98500" cy="567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89" name="Google Shape;1589;p4"/>
          <p:cNvPicPr preferRelativeResize="0"/>
          <p:nvPr/>
        </p:nvPicPr>
        <p:blipFill rotWithShape="1">
          <a:blip r:embed="rId403">
            <a:alphaModFix/>
          </a:blip>
          <a:srcRect b="0" l="0" r="0" t="0"/>
          <a:stretch/>
        </p:blipFill>
        <p:spPr>
          <a:xfrm>
            <a:off x="15837044" y="10678083"/>
            <a:ext cx="52129" cy="567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90" name="Google Shape;1590;p4"/>
          <p:cNvPicPr preferRelativeResize="0"/>
          <p:nvPr/>
        </p:nvPicPr>
        <p:blipFill rotWithShape="1">
          <a:blip r:embed="rId404">
            <a:alphaModFix/>
          </a:blip>
          <a:srcRect b="0" l="0" r="0" t="0"/>
          <a:stretch/>
        </p:blipFill>
        <p:spPr>
          <a:xfrm>
            <a:off x="15590154" y="10817182"/>
            <a:ext cx="405833" cy="2014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91" name="Google Shape;1591;p4"/>
          <p:cNvPicPr preferRelativeResize="0"/>
          <p:nvPr/>
        </p:nvPicPr>
        <p:blipFill rotWithShape="1">
          <a:blip r:embed="rId405">
            <a:alphaModFix/>
          </a:blip>
          <a:srcRect b="0" l="0" r="0" t="0"/>
          <a:stretch/>
        </p:blipFill>
        <p:spPr>
          <a:xfrm>
            <a:off x="15612860" y="10839881"/>
            <a:ext cx="360420" cy="1560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92" name="Google Shape;1592;p4"/>
          <p:cNvPicPr preferRelativeResize="0"/>
          <p:nvPr/>
        </p:nvPicPr>
        <p:blipFill rotWithShape="1">
          <a:blip r:embed="rId406">
            <a:alphaModFix/>
          </a:blip>
          <a:srcRect b="0" l="0" r="0" t="0"/>
          <a:stretch/>
        </p:blipFill>
        <p:spPr>
          <a:xfrm>
            <a:off x="15590154" y="10817182"/>
            <a:ext cx="405833" cy="2014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93" name="Google Shape;1593;p4"/>
          <p:cNvPicPr preferRelativeResize="0"/>
          <p:nvPr/>
        </p:nvPicPr>
        <p:blipFill rotWithShape="1">
          <a:blip r:embed="rId407">
            <a:alphaModFix/>
          </a:blip>
          <a:srcRect b="0" l="0" r="0" t="0"/>
          <a:stretch/>
        </p:blipFill>
        <p:spPr>
          <a:xfrm>
            <a:off x="15590154" y="10995927"/>
            <a:ext cx="405833" cy="227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94" name="Google Shape;1594;p4"/>
          <p:cNvPicPr preferRelativeResize="0"/>
          <p:nvPr/>
        </p:nvPicPr>
        <p:blipFill rotWithShape="1">
          <a:blip r:embed="rId408">
            <a:alphaModFix/>
          </a:blip>
          <a:srcRect b="0" l="0" r="0" t="0"/>
          <a:stretch/>
        </p:blipFill>
        <p:spPr>
          <a:xfrm>
            <a:off x="16008779" y="10471352"/>
            <a:ext cx="54847" cy="28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95" name="Google Shape;1595;p4"/>
          <p:cNvPicPr preferRelativeResize="0"/>
          <p:nvPr/>
        </p:nvPicPr>
        <p:blipFill rotWithShape="1">
          <a:blip r:embed="rId409">
            <a:alphaModFix/>
          </a:blip>
          <a:srcRect b="0" l="0" r="0" t="0"/>
          <a:stretch/>
        </p:blipFill>
        <p:spPr>
          <a:xfrm>
            <a:off x="16008779" y="10737239"/>
            <a:ext cx="54847" cy="28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96" name="Google Shape;1596;p4"/>
          <p:cNvPicPr preferRelativeResize="0"/>
          <p:nvPr/>
        </p:nvPicPr>
        <p:blipFill rotWithShape="1">
          <a:blip r:embed="rId410">
            <a:alphaModFix/>
          </a:blip>
          <a:srcRect b="0" l="0" r="0" t="0"/>
          <a:stretch/>
        </p:blipFill>
        <p:spPr>
          <a:xfrm>
            <a:off x="16022851" y="10452646"/>
            <a:ext cx="26544" cy="3282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97" name="Google Shape;1597;p4"/>
          <p:cNvPicPr preferRelativeResize="0"/>
          <p:nvPr/>
        </p:nvPicPr>
        <p:blipFill rotWithShape="1">
          <a:blip r:embed="rId411">
            <a:alphaModFix/>
          </a:blip>
          <a:srcRect b="0" l="0" r="0" t="0"/>
          <a:stretch/>
        </p:blipFill>
        <p:spPr>
          <a:xfrm>
            <a:off x="16022851" y="10452646"/>
            <a:ext cx="26544" cy="3282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98" name="Google Shape;1598;p4"/>
          <p:cNvPicPr preferRelativeResize="0"/>
          <p:nvPr/>
        </p:nvPicPr>
        <p:blipFill rotWithShape="1">
          <a:blip r:embed="rId412">
            <a:alphaModFix/>
          </a:blip>
          <a:srcRect b="0" l="0" r="0" t="0"/>
          <a:stretch/>
        </p:blipFill>
        <p:spPr>
          <a:xfrm>
            <a:off x="16022851" y="10520276"/>
            <a:ext cx="26544" cy="746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99" name="Google Shape;1599;p4"/>
          <p:cNvPicPr preferRelativeResize="0"/>
          <p:nvPr/>
        </p:nvPicPr>
        <p:blipFill rotWithShape="1">
          <a:blip r:embed="rId413">
            <a:alphaModFix/>
          </a:blip>
          <a:srcRect b="0" l="0" r="0" t="0"/>
          <a:stretch/>
        </p:blipFill>
        <p:spPr>
          <a:xfrm>
            <a:off x="16022851" y="10603095"/>
            <a:ext cx="26544" cy="553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00" name="Google Shape;1600;p4"/>
          <p:cNvPicPr preferRelativeResize="0"/>
          <p:nvPr/>
        </p:nvPicPr>
        <p:blipFill rotWithShape="1">
          <a:blip r:embed="rId414">
            <a:alphaModFix/>
          </a:blip>
          <a:srcRect b="0" l="0" r="0" t="0"/>
          <a:stretch/>
        </p:blipFill>
        <p:spPr>
          <a:xfrm>
            <a:off x="15427692" y="9957330"/>
            <a:ext cx="739230" cy="737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01" name="Google Shape;1601;p4"/>
          <p:cNvPicPr preferRelativeResize="0"/>
          <p:nvPr/>
        </p:nvPicPr>
        <p:blipFill rotWithShape="1">
          <a:blip r:embed="rId415">
            <a:alphaModFix/>
          </a:blip>
          <a:srcRect b="0" l="0" r="0" t="0"/>
          <a:stretch/>
        </p:blipFill>
        <p:spPr>
          <a:xfrm>
            <a:off x="15381161" y="9813596"/>
            <a:ext cx="832294" cy="1664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02" name="Google Shape;1602;p4"/>
          <p:cNvPicPr preferRelativeResize="0"/>
          <p:nvPr/>
        </p:nvPicPr>
        <p:blipFill rotWithShape="1">
          <a:blip r:embed="rId416">
            <a:alphaModFix/>
          </a:blip>
          <a:srcRect b="0" l="0" r="0" t="0"/>
          <a:stretch/>
        </p:blipFill>
        <p:spPr>
          <a:xfrm>
            <a:off x="15380042" y="9813596"/>
            <a:ext cx="833573" cy="1664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03" name="Google Shape;1603;p4"/>
          <p:cNvPicPr preferRelativeResize="0"/>
          <p:nvPr/>
        </p:nvPicPr>
        <p:blipFill rotWithShape="1">
          <a:blip r:embed="rId417">
            <a:alphaModFix/>
          </a:blip>
          <a:srcRect b="0" l="0" r="0" t="0"/>
          <a:stretch/>
        </p:blipFill>
        <p:spPr>
          <a:xfrm>
            <a:off x="15456635" y="9857885"/>
            <a:ext cx="76753" cy="434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04" name="Google Shape;1604;p4"/>
          <p:cNvPicPr preferRelativeResize="0"/>
          <p:nvPr/>
        </p:nvPicPr>
        <p:blipFill rotWithShape="1">
          <a:blip r:embed="rId418">
            <a:alphaModFix/>
          </a:blip>
          <a:srcRect b="0" l="0" r="0" t="0"/>
          <a:stretch/>
        </p:blipFill>
        <p:spPr>
          <a:xfrm>
            <a:off x="15456794" y="9858043"/>
            <a:ext cx="76114" cy="3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05" name="Google Shape;1605;p4"/>
          <p:cNvPicPr preferRelativeResize="0"/>
          <p:nvPr/>
        </p:nvPicPr>
        <p:blipFill rotWithShape="1">
          <a:blip r:embed="rId419">
            <a:alphaModFix/>
          </a:blip>
          <a:srcRect b="0" l="0" r="0" t="0"/>
          <a:stretch/>
        </p:blipFill>
        <p:spPr>
          <a:xfrm>
            <a:off x="15567288" y="9913683"/>
            <a:ext cx="34219" cy="191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06" name="Google Shape;1606;p4"/>
          <p:cNvPicPr preferRelativeResize="0"/>
          <p:nvPr/>
        </p:nvPicPr>
        <p:blipFill rotWithShape="1">
          <a:blip r:embed="rId420">
            <a:alphaModFix/>
          </a:blip>
          <a:srcRect b="0" l="0" r="0" t="0"/>
          <a:stretch/>
        </p:blipFill>
        <p:spPr>
          <a:xfrm>
            <a:off x="15938262" y="9852285"/>
            <a:ext cx="70037" cy="396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07" name="Google Shape;1607;p4"/>
          <p:cNvPicPr preferRelativeResize="0"/>
          <p:nvPr/>
        </p:nvPicPr>
        <p:blipFill rotWithShape="1">
          <a:blip r:embed="rId421">
            <a:alphaModFix/>
          </a:blip>
          <a:srcRect b="0" l="0" r="0" t="0"/>
          <a:stretch/>
        </p:blipFill>
        <p:spPr>
          <a:xfrm>
            <a:off x="15381800" y="9822390"/>
            <a:ext cx="831174" cy="340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08" name="Google Shape;1608;p4"/>
          <p:cNvPicPr preferRelativeResize="0"/>
          <p:nvPr/>
        </p:nvPicPr>
        <p:blipFill rotWithShape="1">
          <a:blip r:embed="rId422">
            <a:alphaModFix/>
          </a:blip>
          <a:srcRect b="0" l="0" r="0" t="0"/>
          <a:stretch/>
        </p:blipFill>
        <p:spPr>
          <a:xfrm>
            <a:off x="15340386" y="9801284"/>
            <a:ext cx="885541" cy="340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09" name="Google Shape;1609;p4"/>
          <p:cNvPicPr preferRelativeResize="0"/>
          <p:nvPr/>
        </p:nvPicPr>
        <p:blipFill rotWithShape="1">
          <a:blip r:embed="rId423">
            <a:alphaModFix/>
          </a:blip>
          <a:srcRect b="0" l="0" r="0" t="0"/>
          <a:stretch/>
        </p:blipFill>
        <p:spPr>
          <a:xfrm>
            <a:off x="15636525" y="10231847"/>
            <a:ext cx="335316" cy="3913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10" name="Google Shape;1610;p4"/>
          <p:cNvPicPr preferRelativeResize="0"/>
          <p:nvPr/>
        </p:nvPicPr>
        <p:blipFill rotWithShape="1">
          <a:blip r:embed="rId424">
            <a:alphaModFix/>
          </a:blip>
          <a:srcRect b="0" l="0" r="0" t="0"/>
          <a:stretch/>
        </p:blipFill>
        <p:spPr>
          <a:xfrm>
            <a:off x="14047733" y="9828625"/>
            <a:ext cx="1260033" cy="11218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11" name="Google Shape;1611;p4"/>
          <p:cNvPicPr preferRelativeResize="0"/>
          <p:nvPr/>
        </p:nvPicPr>
        <p:blipFill rotWithShape="1">
          <a:blip r:embed="rId425">
            <a:alphaModFix/>
          </a:blip>
          <a:srcRect b="0" l="0" r="0" t="0"/>
          <a:stretch/>
        </p:blipFill>
        <p:spPr>
          <a:xfrm>
            <a:off x="14110414" y="9961969"/>
            <a:ext cx="1045603" cy="8411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12" name="Google Shape;1612;p4"/>
          <p:cNvPicPr preferRelativeResize="0"/>
          <p:nvPr/>
        </p:nvPicPr>
        <p:blipFill rotWithShape="1">
          <a:blip r:embed="rId426">
            <a:alphaModFix/>
          </a:blip>
          <a:srcRect b="0" l="0" r="0" t="0"/>
          <a:stretch/>
        </p:blipFill>
        <p:spPr>
          <a:xfrm>
            <a:off x="14093625" y="9917680"/>
            <a:ext cx="1090056" cy="4529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13" name="Google Shape;1613;p4"/>
          <p:cNvPicPr preferRelativeResize="0"/>
          <p:nvPr/>
        </p:nvPicPr>
        <p:blipFill rotWithShape="1">
          <a:blip r:embed="rId427">
            <a:alphaModFix/>
          </a:blip>
          <a:srcRect b="0" l="0" r="0" t="0"/>
          <a:stretch/>
        </p:blipFill>
        <p:spPr>
          <a:xfrm>
            <a:off x="14093625" y="9917680"/>
            <a:ext cx="1090056" cy="4505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14" name="Google Shape;1614;p4"/>
          <p:cNvPicPr preferRelativeResize="0"/>
          <p:nvPr/>
        </p:nvPicPr>
        <p:blipFill rotWithShape="1">
          <a:blip r:embed="rId428">
            <a:alphaModFix/>
          </a:blip>
          <a:srcRect b="0" l="0" r="0" t="0"/>
          <a:stretch/>
        </p:blipFill>
        <p:spPr>
          <a:xfrm>
            <a:off x="14079873" y="10198116"/>
            <a:ext cx="1087338" cy="422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15" name="Google Shape;1615;p4"/>
          <p:cNvPicPr preferRelativeResize="0"/>
          <p:nvPr/>
        </p:nvPicPr>
        <p:blipFill rotWithShape="1">
          <a:blip r:embed="rId429">
            <a:alphaModFix/>
          </a:blip>
          <a:srcRect b="0" l="0" r="0" t="0"/>
          <a:stretch/>
        </p:blipFill>
        <p:spPr>
          <a:xfrm>
            <a:off x="14079873" y="10176849"/>
            <a:ext cx="1087338" cy="422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16" name="Google Shape;1616;p4"/>
          <p:cNvPicPr preferRelativeResize="0"/>
          <p:nvPr/>
        </p:nvPicPr>
        <p:blipFill rotWithShape="1">
          <a:blip r:embed="rId430">
            <a:alphaModFix/>
          </a:blip>
          <a:srcRect b="0" l="0" r="0" t="0"/>
          <a:stretch/>
        </p:blipFill>
        <p:spPr>
          <a:xfrm>
            <a:off x="14059565" y="9913844"/>
            <a:ext cx="1147302" cy="9533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17" name="Google Shape;1617;p4"/>
          <p:cNvPicPr preferRelativeResize="0"/>
          <p:nvPr/>
        </p:nvPicPr>
        <p:blipFill rotWithShape="1">
          <a:blip r:embed="rId431">
            <a:alphaModFix/>
          </a:blip>
          <a:srcRect b="0" l="0" r="0" t="0"/>
          <a:stretch/>
        </p:blipFill>
        <p:spPr>
          <a:xfrm>
            <a:off x="14079873" y="10827572"/>
            <a:ext cx="1107006" cy="39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18" name="Google Shape;1618;p4"/>
          <p:cNvPicPr preferRelativeResize="0"/>
          <p:nvPr/>
        </p:nvPicPr>
        <p:blipFill rotWithShape="1">
          <a:blip r:embed="rId432">
            <a:alphaModFix/>
          </a:blip>
          <a:srcRect b="0" l="0" r="0" t="0"/>
          <a:stretch/>
        </p:blipFill>
        <p:spPr>
          <a:xfrm>
            <a:off x="14047733" y="10838923"/>
            <a:ext cx="1171127" cy="850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19" name="Google Shape;1619;p4"/>
          <p:cNvPicPr preferRelativeResize="0"/>
          <p:nvPr/>
        </p:nvPicPr>
        <p:blipFill rotWithShape="1">
          <a:blip r:embed="rId433">
            <a:alphaModFix/>
          </a:blip>
          <a:srcRect b="0" l="0" r="0" t="0"/>
          <a:stretch/>
        </p:blipFill>
        <p:spPr>
          <a:xfrm>
            <a:off x="14110414" y="9961969"/>
            <a:ext cx="1045603" cy="8411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20" name="Google Shape;1620;p4"/>
          <p:cNvPicPr preferRelativeResize="0"/>
          <p:nvPr/>
        </p:nvPicPr>
        <p:blipFill rotWithShape="1">
          <a:blip r:embed="rId434">
            <a:alphaModFix/>
          </a:blip>
          <a:srcRect b="0" l="0" r="0" t="0"/>
          <a:stretch/>
        </p:blipFill>
        <p:spPr>
          <a:xfrm>
            <a:off x="14006957" y="9864598"/>
            <a:ext cx="1252677" cy="1098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21" name="Google Shape;1621;p4"/>
          <p:cNvPicPr preferRelativeResize="0"/>
          <p:nvPr/>
        </p:nvPicPr>
        <p:blipFill rotWithShape="1">
          <a:blip r:embed="rId435">
            <a:alphaModFix/>
          </a:blip>
          <a:srcRect b="0" l="0" r="0" t="0"/>
          <a:stretch/>
        </p:blipFill>
        <p:spPr>
          <a:xfrm>
            <a:off x="14006957" y="9864598"/>
            <a:ext cx="1252677" cy="519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22" name="Google Shape;1622;p4"/>
          <p:cNvPicPr preferRelativeResize="0"/>
          <p:nvPr/>
        </p:nvPicPr>
        <p:blipFill rotWithShape="1">
          <a:blip r:embed="rId436">
            <a:alphaModFix/>
          </a:blip>
          <a:srcRect b="0" l="0" r="0" t="0"/>
          <a:stretch/>
        </p:blipFill>
        <p:spPr>
          <a:xfrm>
            <a:off x="13978015" y="9828625"/>
            <a:ext cx="1302727" cy="538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23" name="Google Shape;1623;p4"/>
          <p:cNvPicPr preferRelativeResize="0"/>
          <p:nvPr/>
        </p:nvPicPr>
        <p:blipFill rotWithShape="1">
          <a:blip r:embed="rId437">
            <a:alphaModFix/>
          </a:blip>
          <a:srcRect b="0" l="0" r="0" t="0"/>
          <a:stretch/>
        </p:blipFill>
        <p:spPr>
          <a:xfrm>
            <a:off x="14124326" y="10482222"/>
            <a:ext cx="1022418" cy="3208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24" name="Google Shape;1624;p4"/>
          <p:cNvPicPr preferRelativeResize="0"/>
          <p:nvPr/>
        </p:nvPicPr>
        <p:blipFill rotWithShape="1">
          <a:blip r:embed="rId438">
            <a:alphaModFix/>
          </a:blip>
          <a:srcRect b="0" l="0" r="0" t="0"/>
          <a:stretch/>
        </p:blipFill>
        <p:spPr>
          <a:xfrm>
            <a:off x="14136159" y="10871216"/>
            <a:ext cx="56606" cy="214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25" name="Google Shape;1625;p4"/>
          <p:cNvPicPr preferRelativeResize="0"/>
          <p:nvPr/>
        </p:nvPicPr>
        <p:blipFill rotWithShape="1">
          <a:blip r:embed="rId439">
            <a:alphaModFix/>
          </a:blip>
          <a:srcRect b="0" l="0" r="0" t="0"/>
          <a:stretch/>
        </p:blipFill>
        <p:spPr>
          <a:xfrm>
            <a:off x="14136159" y="10871219"/>
            <a:ext cx="56286" cy="159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26" name="Google Shape;1626;p4"/>
          <p:cNvPicPr preferRelativeResize="0"/>
          <p:nvPr/>
        </p:nvPicPr>
        <p:blipFill rotWithShape="1">
          <a:blip r:embed="rId440">
            <a:alphaModFix/>
          </a:blip>
          <a:srcRect b="0" l="0" r="0" t="0"/>
          <a:stretch/>
        </p:blipFill>
        <p:spPr>
          <a:xfrm>
            <a:off x="14236258" y="10862261"/>
            <a:ext cx="34059" cy="127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27" name="Google Shape;1627;p4"/>
          <p:cNvPicPr preferRelativeResize="0"/>
          <p:nvPr/>
        </p:nvPicPr>
        <p:blipFill rotWithShape="1">
          <a:blip r:embed="rId441">
            <a:alphaModFix/>
          </a:blip>
          <a:srcRect b="0" l="0" r="0" t="0"/>
          <a:stretch/>
        </p:blipFill>
        <p:spPr>
          <a:xfrm>
            <a:off x="14236258" y="10862264"/>
            <a:ext cx="33740" cy="95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28" name="Google Shape;1628;p4"/>
          <p:cNvPicPr preferRelativeResize="0"/>
          <p:nvPr/>
        </p:nvPicPr>
        <p:blipFill rotWithShape="1">
          <a:blip r:embed="rId442">
            <a:alphaModFix/>
          </a:blip>
          <a:srcRect b="0" l="0" r="0" t="0"/>
          <a:stretch/>
        </p:blipFill>
        <p:spPr>
          <a:xfrm>
            <a:off x="15511322" y="7370589"/>
            <a:ext cx="158783" cy="470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29" name="Google Shape;1629;p4"/>
          <p:cNvPicPr preferRelativeResize="0"/>
          <p:nvPr/>
        </p:nvPicPr>
        <p:blipFill rotWithShape="1">
          <a:blip r:embed="rId443">
            <a:alphaModFix/>
          </a:blip>
          <a:srcRect b="0" l="0" r="0" t="0"/>
          <a:stretch/>
        </p:blipFill>
        <p:spPr>
          <a:xfrm>
            <a:off x="15599108" y="7425587"/>
            <a:ext cx="158783" cy="470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30" name="Google Shape;1630;p4"/>
          <p:cNvPicPr preferRelativeResize="0"/>
          <p:nvPr/>
        </p:nvPicPr>
        <p:blipFill rotWithShape="1">
          <a:blip r:embed="rId444">
            <a:alphaModFix/>
          </a:blip>
          <a:srcRect b="0" l="0" r="0" t="0"/>
          <a:stretch/>
        </p:blipFill>
        <p:spPr>
          <a:xfrm>
            <a:off x="15424495" y="7424948"/>
            <a:ext cx="158783" cy="470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31" name="Google Shape;1631;p4"/>
          <p:cNvPicPr preferRelativeResize="0"/>
          <p:nvPr/>
        </p:nvPicPr>
        <p:blipFill rotWithShape="1">
          <a:blip r:embed="rId445">
            <a:alphaModFix/>
          </a:blip>
          <a:srcRect b="0" l="0" r="0" t="0"/>
          <a:stretch/>
        </p:blipFill>
        <p:spPr>
          <a:xfrm>
            <a:off x="14621943" y="7745195"/>
            <a:ext cx="158783" cy="470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32" name="Google Shape;1632;p4"/>
          <p:cNvPicPr preferRelativeResize="0"/>
          <p:nvPr/>
        </p:nvPicPr>
        <p:blipFill rotWithShape="1">
          <a:blip r:embed="rId446">
            <a:alphaModFix/>
          </a:blip>
          <a:srcRect b="0" l="0" r="0" t="0"/>
          <a:stretch/>
        </p:blipFill>
        <p:spPr>
          <a:xfrm>
            <a:off x="14705732" y="7799555"/>
            <a:ext cx="158783" cy="470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33" name="Google Shape;1633;p4"/>
          <p:cNvPicPr preferRelativeResize="0"/>
          <p:nvPr/>
        </p:nvPicPr>
        <p:blipFill rotWithShape="1">
          <a:blip r:embed="rId447">
            <a:alphaModFix/>
          </a:blip>
          <a:srcRect b="0" l="0" r="0" t="0"/>
          <a:stretch/>
        </p:blipFill>
        <p:spPr>
          <a:xfrm>
            <a:off x="14535276" y="7799555"/>
            <a:ext cx="158783" cy="470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34" name="Google Shape;1634;p4"/>
          <p:cNvPicPr preferRelativeResize="0"/>
          <p:nvPr/>
        </p:nvPicPr>
        <p:blipFill rotWithShape="1">
          <a:blip r:embed="rId448">
            <a:alphaModFix/>
          </a:blip>
          <a:srcRect b="0" l="0" r="0" t="0"/>
          <a:stretch/>
        </p:blipFill>
        <p:spPr>
          <a:xfrm>
            <a:off x="14625781" y="8672196"/>
            <a:ext cx="158783" cy="470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35" name="Google Shape;1635;p4"/>
          <p:cNvPicPr preferRelativeResize="0"/>
          <p:nvPr/>
        </p:nvPicPr>
        <p:blipFill rotWithShape="1">
          <a:blip r:embed="rId449">
            <a:alphaModFix/>
          </a:blip>
          <a:srcRect b="0" l="0" r="0" t="0"/>
          <a:stretch/>
        </p:blipFill>
        <p:spPr>
          <a:xfrm>
            <a:off x="14709570" y="8726556"/>
            <a:ext cx="158783" cy="470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36" name="Google Shape;1636;p4"/>
          <p:cNvPicPr preferRelativeResize="0"/>
          <p:nvPr/>
        </p:nvPicPr>
        <p:blipFill rotWithShape="1">
          <a:blip r:embed="rId450">
            <a:alphaModFix/>
          </a:blip>
          <a:srcRect b="0" l="0" r="0" t="0"/>
          <a:stretch/>
        </p:blipFill>
        <p:spPr>
          <a:xfrm>
            <a:off x="14538954" y="8726556"/>
            <a:ext cx="158783" cy="470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37" name="Google Shape;1637;p4"/>
          <p:cNvPicPr preferRelativeResize="0"/>
          <p:nvPr/>
        </p:nvPicPr>
        <p:blipFill rotWithShape="1">
          <a:blip r:embed="rId451">
            <a:alphaModFix/>
          </a:blip>
          <a:srcRect b="0" l="0" r="0" t="0"/>
          <a:stretch/>
        </p:blipFill>
        <p:spPr>
          <a:xfrm>
            <a:off x="15549059" y="9228429"/>
            <a:ext cx="158783" cy="470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38" name="Google Shape;1638;p4"/>
          <p:cNvPicPr preferRelativeResize="0"/>
          <p:nvPr/>
        </p:nvPicPr>
        <p:blipFill rotWithShape="1">
          <a:blip r:embed="rId452">
            <a:alphaModFix/>
          </a:blip>
          <a:srcRect b="0" l="0" r="0" t="0"/>
          <a:stretch/>
        </p:blipFill>
        <p:spPr>
          <a:xfrm>
            <a:off x="15632848" y="9282785"/>
            <a:ext cx="158783" cy="470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39" name="Google Shape;1639;p4"/>
          <p:cNvPicPr preferRelativeResize="0"/>
          <p:nvPr/>
        </p:nvPicPr>
        <p:blipFill rotWithShape="1">
          <a:blip r:embed="rId453">
            <a:alphaModFix/>
          </a:blip>
          <a:srcRect b="0" l="0" r="0" t="0"/>
          <a:stretch/>
        </p:blipFill>
        <p:spPr>
          <a:xfrm>
            <a:off x="15462392" y="9282785"/>
            <a:ext cx="158783" cy="470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40" name="Google Shape;1640;p4"/>
          <p:cNvPicPr preferRelativeResize="0"/>
          <p:nvPr/>
        </p:nvPicPr>
        <p:blipFill rotWithShape="1">
          <a:blip r:embed="rId454">
            <a:alphaModFix/>
          </a:blip>
          <a:srcRect b="0" l="0" r="0" t="0"/>
          <a:stretch/>
        </p:blipFill>
        <p:spPr>
          <a:xfrm>
            <a:off x="15057198" y="10991611"/>
            <a:ext cx="158783" cy="470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41" name="Google Shape;1641;p4"/>
          <p:cNvPicPr preferRelativeResize="0"/>
          <p:nvPr/>
        </p:nvPicPr>
        <p:blipFill rotWithShape="1">
          <a:blip r:embed="rId455">
            <a:alphaModFix/>
          </a:blip>
          <a:srcRect b="0" l="0" r="0" t="0"/>
          <a:stretch/>
        </p:blipFill>
        <p:spPr>
          <a:xfrm>
            <a:off x="15140987" y="11045974"/>
            <a:ext cx="158783" cy="470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42" name="Google Shape;1642;p4"/>
          <p:cNvPicPr preferRelativeResize="0"/>
          <p:nvPr/>
        </p:nvPicPr>
        <p:blipFill rotWithShape="1">
          <a:blip r:embed="rId456">
            <a:alphaModFix/>
          </a:blip>
          <a:srcRect b="0" l="0" r="0" t="0"/>
          <a:stretch/>
        </p:blipFill>
        <p:spPr>
          <a:xfrm>
            <a:off x="14970371" y="11045974"/>
            <a:ext cx="158783" cy="470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43" name="Google Shape;1643;p4"/>
          <p:cNvPicPr preferRelativeResize="0"/>
          <p:nvPr/>
        </p:nvPicPr>
        <p:blipFill rotWithShape="1">
          <a:blip r:embed="rId457">
            <a:alphaModFix/>
          </a:blip>
          <a:srcRect b="0" l="0" r="0" t="0"/>
          <a:stretch/>
        </p:blipFill>
        <p:spPr>
          <a:xfrm>
            <a:off x="15526992" y="8870290"/>
            <a:ext cx="158783" cy="470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44" name="Google Shape;1644;p4"/>
          <p:cNvPicPr preferRelativeResize="0"/>
          <p:nvPr/>
        </p:nvPicPr>
        <p:blipFill rotWithShape="1">
          <a:blip r:embed="rId458">
            <a:alphaModFix/>
          </a:blip>
          <a:srcRect b="0" l="0" r="0" t="0"/>
          <a:stretch/>
        </p:blipFill>
        <p:spPr>
          <a:xfrm>
            <a:off x="14542951" y="9123865"/>
            <a:ext cx="158783" cy="470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45" name="Google Shape;1645;p4"/>
          <p:cNvPicPr preferRelativeResize="0"/>
          <p:nvPr/>
        </p:nvPicPr>
        <p:blipFill rotWithShape="1">
          <a:blip r:embed="rId459">
            <a:alphaModFix/>
          </a:blip>
          <a:srcRect b="0" l="0" r="0" t="0"/>
          <a:stretch/>
        </p:blipFill>
        <p:spPr>
          <a:xfrm>
            <a:off x="15583757" y="8806014"/>
            <a:ext cx="158783" cy="470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46" name="Google Shape;1646;p4"/>
          <p:cNvPicPr preferRelativeResize="0"/>
          <p:nvPr/>
        </p:nvPicPr>
        <p:blipFill rotWithShape="1">
          <a:blip r:embed="rId460">
            <a:alphaModFix/>
          </a:blip>
          <a:srcRect b="0" l="0" r="0" t="0"/>
          <a:stretch/>
        </p:blipFill>
        <p:spPr>
          <a:xfrm>
            <a:off x="15492933" y="7810906"/>
            <a:ext cx="158783" cy="470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47" name="Google Shape;1647;p4"/>
          <p:cNvPicPr preferRelativeResize="0"/>
          <p:nvPr/>
        </p:nvPicPr>
        <p:blipFill rotWithShape="1">
          <a:blip r:embed="rId461">
            <a:alphaModFix/>
          </a:blip>
          <a:srcRect b="0" l="0" r="0" t="0"/>
          <a:stretch/>
        </p:blipFill>
        <p:spPr>
          <a:xfrm>
            <a:off x="14546789" y="7038991"/>
            <a:ext cx="158783" cy="470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48" name="Google Shape;1648;p4"/>
          <p:cNvPicPr preferRelativeResize="0"/>
          <p:nvPr/>
        </p:nvPicPr>
        <p:blipFill rotWithShape="1">
          <a:blip r:embed="rId462">
            <a:alphaModFix/>
          </a:blip>
          <a:srcRect b="0" l="0" r="0" t="0"/>
          <a:stretch/>
        </p:blipFill>
        <p:spPr>
          <a:xfrm>
            <a:off x="14698217" y="8949748"/>
            <a:ext cx="158783" cy="470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49" name="Google Shape;1649;p4"/>
          <p:cNvPicPr preferRelativeResize="0"/>
          <p:nvPr/>
        </p:nvPicPr>
        <p:blipFill rotWithShape="1">
          <a:blip r:embed="rId463">
            <a:alphaModFix/>
          </a:blip>
          <a:srcRect b="0" l="0" r="0" t="0"/>
          <a:stretch/>
        </p:blipFill>
        <p:spPr>
          <a:xfrm>
            <a:off x="16350011" y="8614956"/>
            <a:ext cx="158783" cy="470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50" name="Google Shape;1650;p4"/>
          <p:cNvPicPr preferRelativeResize="0"/>
          <p:nvPr/>
        </p:nvPicPr>
        <p:blipFill rotWithShape="1">
          <a:blip r:embed="rId464">
            <a:alphaModFix/>
          </a:blip>
          <a:srcRect b="0" l="0" r="0" t="0"/>
          <a:stretch/>
        </p:blipFill>
        <p:spPr>
          <a:xfrm>
            <a:off x="15489095" y="8594170"/>
            <a:ext cx="158783" cy="470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51" name="Google Shape;1651;p4"/>
          <p:cNvPicPr preferRelativeResize="0"/>
          <p:nvPr/>
        </p:nvPicPr>
        <p:blipFill rotWithShape="1">
          <a:blip r:embed="rId465">
            <a:alphaModFix/>
          </a:blip>
          <a:srcRect b="0" l="0" r="0" t="0"/>
          <a:stretch/>
        </p:blipFill>
        <p:spPr>
          <a:xfrm>
            <a:off x="14573333" y="7432464"/>
            <a:ext cx="158783" cy="470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52" name="Google Shape;1652;p4"/>
          <p:cNvPicPr preferRelativeResize="0"/>
          <p:nvPr/>
        </p:nvPicPr>
        <p:blipFill rotWithShape="1">
          <a:blip r:embed="rId466">
            <a:alphaModFix/>
          </a:blip>
          <a:srcRect b="0" l="0" r="0" t="0"/>
          <a:stretch/>
        </p:blipFill>
        <p:spPr>
          <a:xfrm>
            <a:off x="15632848" y="7156186"/>
            <a:ext cx="158783" cy="470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53" name="Google Shape;1653;p4"/>
          <p:cNvPicPr preferRelativeResize="0"/>
          <p:nvPr/>
        </p:nvPicPr>
        <p:blipFill rotWithShape="1">
          <a:blip r:embed="rId467">
            <a:alphaModFix/>
          </a:blip>
          <a:srcRect b="0" l="0" r="0" t="0"/>
          <a:stretch/>
        </p:blipFill>
        <p:spPr>
          <a:xfrm>
            <a:off x="14599717" y="6724824"/>
            <a:ext cx="158783" cy="470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54" name="Google Shape;1654;p4"/>
          <p:cNvPicPr preferRelativeResize="0"/>
          <p:nvPr/>
        </p:nvPicPr>
        <p:blipFill rotWithShape="1">
          <a:blip r:embed="rId468">
            <a:alphaModFix/>
          </a:blip>
          <a:srcRect b="0" l="0" r="0" t="0"/>
          <a:stretch/>
        </p:blipFill>
        <p:spPr>
          <a:xfrm>
            <a:off x="14595879" y="9019939"/>
            <a:ext cx="158783" cy="470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55" name="Google Shape;1655;p4"/>
          <p:cNvPicPr preferRelativeResize="0"/>
          <p:nvPr/>
        </p:nvPicPr>
        <p:blipFill rotWithShape="1">
          <a:blip r:embed="rId469">
            <a:alphaModFix/>
          </a:blip>
          <a:srcRect b="0" l="0" r="0" t="0"/>
          <a:stretch/>
        </p:blipFill>
        <p:spPr>
          <a:xfrm>
            <a:off x="15269549" y="10526033"/>
            <a:ext cx="158783" cy="470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56" name="Google Shape;1656;p4"/>
          <p:cNvPicPr preferRelativeResize="0"/>
          <p:nvPr/>
        </p:nvPicPr>
        <p:blipFill rotWithShape="1">
          <a:blip r:embed="rId470">
            <a:alphaModFix/>
          </a:blip>
          <a:srcRect b="0" l="0" r="0" t="0"/>
          <a:stretch/>
        </p:blipFill>
        <p:spPr>
          <a:xfrm>
            <a:off x="14283749" y="11006324"/>
            <a:ext cx="158783" cy="470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57" name="Google Shape;1657;p4"/>
          <p:cNvPicPr preferRelativeResize="0"/>
          <p:nvPr/>
        </p:nvPicPr>
        <p:blipFill rotWithShape="1">
          <a:blip r:embed="rId471">
            <a:alphaModFix/>
          </a:blip>
          <a:srcRect b="0" l="0" r="0" t="0"/>
          <a:stretch/>
        </p:blipFill>
        <p:spPr>
          <a:xfrm>
            <a:off x="14204277" y="11068676"/>
            <a:ext cx="158783" cy="470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58" name="Google Shape;1658;p4"/>
          <p:cNvPicPr preferRelativeResize="0"/>
          <p:nvPr/>
        </p:nvPicPr>
        <p:blipFill rotWithShape="1">
          <a:blip r:embed="rId472">
            <a:alphaModFix/>
          </a:blip>
          <a:srcRect b="0" l="0" r="0" t="0"/>
          <a:stretch/>
        </p:blipFill>
        <p:spPr>
          <a:xfrm>
            <a:off x="16253430" y="10597660"/>
            <a:ext cx="158783" cy="470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59" name="Google Shape;1659;p4"/>
          <p:cNvPicPr preferRelativeResize="0"/>
          <p:nvPr/>
        </p:nvPicPr>
        <p:blipFill rotWithShape="1">
          <a:blip r:embed="rId473">
            <a:alphaModFix/>
          </a:blip>
          <a:srcRect b="0" l="0" r="0" t="0"/>
          <a:stretch/>
        </p:blipFill>
        <p:spPr>
          <a:xfrm>
            <a:off x="16196665" y="10682722"/>
            <a:ext cx="158783" cy="470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60" name="Google Shape;1660;p4"/>
          <p:cNvPicPr preferRelativeResize="0"/>
          <p:nvPr/>
        </p:nvPicPr>
        <p:blipFill rotWithShape="1">
          <a:blip r:embed="rId474">
            <a:alphaModFix/>
          </a:blip>
          <a:srcRect b="0" l="0" r="0" t="0"/>
          <a:stretch/>
        </p:blipFill>
        <p:spPr>
          <a:xfrm>
            <a:off x="20351226" y="7149300"/>
            <a:ext cx="425288" cy="8641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61" name="Google Shape;1661;p4"/>
          <p:cNvPicPr preferRelativeResize="0"/>
          <p:nvPr/>
        </p:nvPicPr>
        <p:blipFill rotWithShape="1">
          <a:blip r:embed="rId475">
            <a:alphaModFix/>
          </a:blip>
          <a:srcRect b="0" l="0" r="0" t="0"/>
          <a:stretch/>
        </p:blipFill>
        <p:spPr>
          <a:xfrm>
            <a:off x="19823241" y="8480971"/>
            <a:ext cx="1481328" cy="14811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62" name="Google Shape;1662;p4"/>
          <p:cNvPicPr preferRelativeResize="0"/>
          <p:nvPr/>
        </p:nvPicPr>
        <p:blipFill rotWithShape="1">
          <a:blip r:embed="rId476">
            <a:alphaModFix/>
          </a:blip>
          <a:srcRect b="0" l="0" r="0" t="0"/>
          <a:stretch/>
        </p:blipFill>
        <p:spPr>
          <a:xfrm>
            <a:off x="20488669" y="7815907"/>
            <a:ext cx="150403" cy="116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63" name="Google Shape;1663;p4"/>
          <p:cNvPicPr preferRelativeResize="0"/>
          <p:nvPr/>
        </p:nvPicPr>
        <p:blipFill rotWithShape="1">
          <a:blip r:embed="rId477">
            <a:alphaModFix/>
          </a:blip>
          <a:srcRect b="0" l="0" r="0" t="0"/>
          <a:stretch/>
        </p:blipFill>
        <p:spPr>
          <a:xfrm>
            <a:off x="19467225" y="7903673"/>
            <a:ext cx="2193368" cy="2424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64" name="Google Shape;1664;p4"/>
          <p:cNvPicPr preferRelativeResize="0"/>
          <p:nvPr/>
        </p:nvPicPr>
        <p:blipFill rotWithShape="1">
          <a:blip r:embed="rId478">
            <a:alphaModFix/>
          </a:blip>
          <a:srcRect b="0" l="0" r="0" t="0"/>
          <a:stretch/>
        </p:blipFill>
        <p:spPr>
          <a:xfrm>
            <a:off x="19732153" y="8216925"/>
            <a:ext cx="1663554" cy="18225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65" name="Google Shape;1665;p4"/>
          <p:cNvPicPr preferRelativeResize="0"/>
          <p:nvPr/>
        </p:nvPicPr>
        <p:blipFill rotWithShape="1">
          <a:blip r:embed="rId479">
            <a:alphaModFix/>
          </a:blip>
          <a:srcRect b="0" l="0" r="0" t="0"/>
          <a:stretch/>
        </p:blipFill>
        <p:spPr>
          <a:xfrm>
            <a:off x="19914829" y="8579138"/>
            <a:ext cx="1342710" cy="13472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66" name="Google Shape;1666;p4"/>
          <p:cNvPicPr preferRelativeResize="0"/>
          <p:nvPr/>
        </p:nvPicPr>
        <p:blipFill rotWithShape="1">
          <a:blip r:embed="rId480">
            <a:alphaModFix/>
          </a:blip>
          <a:srcRect b="0" l="0" r="0" t="0"/>
          <a:stretch/>
        </p:blipFill>
        <p:spPr>
          <a:xfrm>
            <a:off x="19893813" y="8547618"/>
            <a:ext cx="1342710" cy="13472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67" name="Google Shape;1667;p4"/>
          <p:cNvPicPr preferRelativeResize="0"/>
          <p:nvPr/>
        </p:nvPicPr>
        <p:blipFill rotWithShape="1">
          <a:blip r:embed="rId481">
            <a:alphaModFix/>
          </a:blip>
          <a:srcRect b="0" l="0" r="0" t="0"/>
          <a:stretch/>
        </p:blipFill>
        <p:spPr>
          <a:xfrm>
            <a:off x="19968390" y="8626066"/>
            <a:ext cx="1191171" cy="11908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68" name="Google Shape;1668;p4"/>
          <p:cNvPicPr preferRelativeResize="0"/>
          <p:nvPr/>
        </p:nvPicPr>
        <p:blipFill rotWithShape="1">
          <a:blip r:embed="rId482">
            <a:alphaModFix/>
          </a:blip>
          <a:srcRect b="0" l="0" r="0" t="0"/>
          <a:stretch/>
        </p:blipFill>
        <p:spPr>
          <a:xfrm>
            <a:off x="20551787" y="8636254"/>
            <a:ext cx="24238" cy="1003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69" name="Google Shape;1669;p4"/>
          <p:cNvPicPr preferRelativeResize="0"/>
          <p:nvPr/>
        </p:nvPicPr>
        <p:blipFill rotWithShape="1">
          <a:blip r:embed="rId483">
            <a:alphaModFix/>
          </a:blip>
          <a:srcRect b="0" l="0" r="0" t="0"/>
          <a:stretch/>
        </p:blipFill>
        <p:spPr>
          <a:xfrm>
            <a:off x="20450350" y="8643119"/>
            <a:ext cx="39285" cy="1009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70" name="Google Shape;1670;p4"/>
          <p:cNvPicPr preferRelativeResize="0"/>
          <p:nvPr/>
        </p:nvPicPr>
        <p:blipFill rotWithShape="1">
          <a:blip r:embed="rId484">
            <a:alphaModFix/>
          </a:blip>
          <a:srcRect b="0" l="0" r="0" t="0"/>
          <a:stretch/>
        </p:blipFill>
        <p:spPr>
          <a:xfrm>
            <a:off x="20352278" y="8667424"/>
            <a:ext cx="53672" cy="99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71" name="Google Shape;1671;p4"/>
          <p:cNvPicPr preferRelativeResize="0"/>
          <p:nvPr/>
        </p:nvPicPr>
        <p:blipFill rotWithShape="1">
          <a:blip r:embed="rId485">
            <a:alphaModFix/>
          </a:blip>
          <a:srcRect b="0" l="0" r="0" t="0"/>
          <a:stretch/>
        </p:blipFill>
        <p:spPr>
          <a:xfrm>
            <a:off x="20260789" y="8708613"/>
            <a:ext cx="66672" cy="945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72" name="Google Shape;1672;p4"/>
          <p:cNvPicPr preferRelativeResize="0"/>
          <p:nvPr/>
        </p:nvPicPr>
        <p:blipFill rotWithShape="1">
          <a:blip r:embed="rId486">
            <a:alphaModFix/>
          </a:blip>
          <a:srcRect b="0" l="0" r="0" t="0"/>
          <a:stretch/>
        </p:blipFill>
        <p:spPr>
          <a:xfrm>
            <a:off x="20178477" y="8765558"/>
            <a:ext cx="77972" cy="872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73" name="Google Shape;1673;p4"/>
          <p:cNvPicPr preferRelativeResize="0"/>
          <p:nvPr/>
        </p:nvPicPr>
        <p:blipFill rotWithShape="1">
          <a:blip r:embed="rId487">
            <a:alphaModFix/>
          </a:blip>
          <a:srcRect b="0" l="0" r="0" t="0"/>
          <a:stretch/>
        </p:blipFill>
        <p:spPr>
          <a:xfrm>
            <a:off x="20107794" y="8836161"/>
            <a:ext cx="87353" cy="779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74" name="Google Shape;1674;p4"/>
          <p:cNvPicPr preferRelativeResize="0"/>
          <p:nvPr/>
        </p:nvPicPr>
        <p:blipFill rotWithShape="1">
          <a:blip r:embed="rId488">
            <a:alphaModFix/>
          </a:blip>
          <a:srcRect b="0" l="0" r="0" t="0"/>
          <a:stretch/>
        </p:blipFill>
        <p:spPr>
          <a:xfrm>
            <a:off x="20050982" y="8918460"/>
            <a:ext cx="94485" cy="66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75" name="Google Shape;1675;p4"/>
          <p:cNvPicPr preferRelativeResize="0"/>
          <p:nvPr/>
        </p:nvPicPr>
        <p:blipFill rotWithShape="1">
          <a:blip r:embed="rId489">
            <a:alphaModFix/>
          </a:blip>
          <a:srcRect b="0" l="0" r="0" t="0"/>
          <a:stretch/>
        </p:blipFill>
        <p:spPr>
          <a:xfrm>
            <a:off x="20009721" y="9009869"/>
            <a:ext cx="99102" cy="537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76" name="Google Shape;1676;p4"/>
          <p:cNvPicPr preferRelativeResize="0"/>
          <p:nvPr/>
        </p:nvPicPr>
        <p:blipFill rotWithShape="1">
          <a:blip r:embed="rId490">
            <a:alphaModFix/>
          </a:blip>
          <a:srcRect b="0" l="0" r="0" t="0"/>
          <a:stretch/>
        </p:blipFill>
        <p:spPr>
          <a:xfrm>
            <a:off x="19985413" y="9107999"/>
            <a:ext cx="100999" cy="392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77" name="Google Shape;1677;p4"/>
          <p:cNvPicPr preferRelativeResize="0"/>
          <p:nvPr/>
        </p:nvPicPr>
        <p:blipFill rotWithShape="1">
          <a:blip r:embed="rId491">
            <a:alphaModFix/>
          </a:blip>
          <a:srcRect b="0" l="0" r="0" t="0"/>
          <a:stretch/>
        </p:blipFill>
        <p:spPr>
          <a:xfrm>
            <a:off x="19978547" y="9209422"/>
            <a:ext cx="100315" cy="242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78" name="Google Shape;1678;p4"/>
          <p:cNvPicPr preferRelativeResize="0"/>
          <p:nvPr/>
        </p:nvPicPr>
        <p:blipFill rotWithShape="1">
          <a:blip r:embed="rId492">
            <a:alphaModFix/>
          </a:blip>
          <a:srcRect b="0" l="0" r="0" t="0"/>
          <a:stretch/>
        </p:blipFill>
        <p:spPr>
          <a:xfrm>
            <a:off x="19985413" y="9295749"/>
            <a:ext cx="100999" cy="392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79" name="Google Shape;1679;p4"/>
          <p:cNvPicPr preferRelativeResize="0"/>
          <p:nvPr/>
        </p:nvPicPr>
        <p:blipFill rotWithShape="1">
          <a:blip r:embed="rId493">
            <a:alphaModFix/>
          </a:blip>
          <a:srcRect b="0" l="0" r="0" t="0"/>
          <a:stretch/>
        </p:blipFill>
        <p:spPr>
          <a:xfrm>
            <a:off x="20009721" y="9379449"/>
            <a:ext cx="99102" cy="536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80" name="Google Shape;1680;p4"/>
          <p:cNvPicPr preferRelativeResize="0"/>
          <p:nvPr/>
        </p:nvPicPr>
        <p:blipFill rotWithShape="1">
          <a:blip r:embed="rId494">
            <a:alphaModFix/>
          </a:blip>
          <a:srcRect b="0" l="0" r="0" t="0"/>
          <a:stretch/>
        </p:blipFill>
        <p:spPr>
          <a:xfrm>
            <a:off x="20050912" y="9457888"/>
            <a:ext cx="94532" cy="66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81" name="Google Shape;1681;p4"/>
          <p:cNvPicPr preferRelativeResize="0"/>
          <p:nvPr/>
        </p:nvPicPr>
        <p:blipFill rotWithShape="1">
          <a:blip r:embed="rId495">
            <a:alphaModFix/>
          </a:blip>
          <a:srcRect b="0" l="0" r="0" t="0"/>
          <a:stretch/>
        </p:blipFill>
        <p:spPr>
          <a:xfrm>
            <a:off x="20107864" y="9528888"/>
            <a:ext cx="87301" cy="779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82" name="Google Shape;1682;p4"/>
          <p:cNvPicPr preferRelativeResize="0"/>
          <p:nvPr/>
        </p:nvPicPr>
        <p:blipFill rotWithShape="1">
          <a:blip r:embed="rId496">
            <a:alphaModFix/>
          </a:blip>
          <a:srcRect b="0" l="0" r="0" t="0"/>
          <a:stretch/>
        </p:blipFill>
        <p:spPr>
          <a:xfrm>
            <a:off x="20178477" y="9590224"/>
            <a:ext cx="77972" cy="87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83" name="Google Shape;1683;p4"/>
          <p:cNvPicPr preferRelativeResize="0"/>
          <p:nvPr/>
        </p:nvPicPr>
        <p:blipFill rotWithShape="1">
          <a:blip r:embed="rId497">
            <a:alphaModFix/>
          </a:blip>
          <a:srcRect b="0" l="0" r="0" t="0"/>
          <a:stretch/>
        </p:blipFill>
        <p:spPr>
          <a:xfrm>
            <a:off x="20260789" y="9639858"/>
            <a:ext cx="66672" cy="945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84" name="Google Shape;1684;p4"/>
          <p:cNvPicPr preferRelativeResize="0"/>
          <p:nvPr/>
        </p:nvPicPr>
        <p:blipFill rotWithShape="1">
          <a:blip r:embed="rId498">
            <a:alphaModFix/>
          </a:blip>
          <a:srcRect b="0" l="0" r="0" t="0"/>
          <a:stretch/>
        </p:blipFill>
        <p:spPr>
          <a:xfrm>
            <a:off x="20352278" y="9676495"/>
            <a:ext cx="53672" cy="990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85" name="Google Shape;1685;p4"/>
          <p:cNvPicPr preferRelativeResize="0"/>
          <p:nvPr/>
        </p:nvPicPr>
        <p:blipFill rotWithShape="1">
          <a:blip r:embed="rId499">
            <a:alphaModFix/>
          </a:blip>
          <a:srcRect b="0" l="0" r="0" t="0"/>
          <a:stretch/>
        </p:blipFill>
        <p:spPr>
          <a:xfrm>
            <a:off x="20450350" y="9698906"/>
            <a:ext cx="39285" cy="1009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86" name="Google Shape;1686;p4"/>
          <p:cNvPicPr preferRelativeResize="0"/>
          <p:nvPr/>
        </p:nvPicPr>
        <p:blipFill rotWithShape="1">
          <a:blip r:embed="rId500">
            <a:alphaModFix/>
          </a:blip>
          <a:srcRect b="0" l="0" r="0" t="0"/>
          <a:stretch/>
        </p:blipFill>
        <p:spPr>
          <a:xfrm>
            <a:off x="20551787" y="9706524"/>
            <a:ext cx="24238" cy="1003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87" name="Google Shape;1687;p4"/>
          <p:cNvPicPr preferRelativeResize="0"/>
          <p:nvPr/>
        </p:nvPicPr>
        <p:blipFill rotWithShape="1">
          <a:blip r:embed="rId501">
            <a:alphaModFix/>
          </a:blip>
          <a:srcRect b="0" l="0" r="0" t="0"/>
          <a:stretch/>
        </p:blipFill>
        <p:spPr>
          <a:xfrm>
            <a:off x="20638123" y="9698992"/>
            <a:ext cx="39268" cy="1009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88" name="Google Shape;1688;p4"/>
          <p:cNvPicPr preferRelativeResize="0"/>
          <p:nvPr/>
        </p:nvPicPr>
        <p:blipFill rotWithShape="1">
          <a:blip r:embed="rId502">
            <a:alphaModFix/>
          </a:blip>
          <a:srcRect b="0" l="0" r="0" t="0"/>
          <a:stretch/>
        </p:blipFill>
        <p:spPr>
          <a:xfrm>
            <a:off x="20721833" y="9676575"/>
            <a:ext cx="53701" cy="99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89" name="Google Shape;1689;p4"/>
          <p:cNvPicPr preferRelativeResize="0"/>
          <p:nvPr/>
        </p:nvPicPr>
        <p:blipFill rotWithShape="1">
          <a:blip r:embed="rId503">
            <a:alphaModFix/>
          </a:blip>
          <a:srcRect b="0" l="0" r="0" t="0"/>
          <a:stretch/>
        </p:blipFill>
        <p:spPr>
          <a:xfrm>
            <a:off x="20800350" y="9639858"/>
            <a:ext cx="66672" cy="945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90" name="Google Shape;1690;p4"/>
          <p:cNvPicPr preferRelativeResize="0"/>
          <p:nvPr/>
        </p:nvPicPr>
        <p:blipFill rotWithShape="1">
          <a:blip r:embed="rId504">
            <a:alphaModFix/>
          </a:blip>
          <a:srcRect b="0" l="0" r="0" t="0"/>
          <a:stretch/>
        </p:blipFill>
        <p:spPr>
          <a:xfrm>
            <a:off x="20871363" y="9590106"/>
            <a:ext cx="77972" cy="873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91" name="Google Shape;1691;p4"/>
          <p:cNvPicPr preferRelativeResize="0"/>
          <p:nvPr/>
        </p:nvPicPr>
        <p:blipFill rotWithShape="1">
          <a:blip r:embed="rId505">
            <a:alphaModFix/>
          </a:blip>
          <a:srcRect b="0" l="0" r="0" t="0"/>
          <a:stretch/>
        </p:blipFill>
        <p:spPr>
          <a:xfrm>
            <a:off x="20932635" y="9528935"/>
            <a:ext cx="87312" cy="779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92" name="Google Shape;1692;p4"/>
          <p:cNvPicPr preferRelativeResize="0"/>
          <p:nvPr/>
        </p:nvPicPr>
        <p:blipFill rotWithShape="1">
          <a:blip r:embed="rId506">
            <a:alphaModFix/>
          </a:blip>
          <a:srcRect b="0" l="0" r="0" t="0"/>
          <a:stretch/>
        </p:blipFill>
        <p:spPr>
          <a:xfrm>
            <a:off x="20982276" y="9457953"/>
            <a:ext cx="94553" cy="66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93" name="Google Shape;1693;p4"/>
          <p:cNvPicPr preferRelativeResize="0"/>
          <p:nvPr/>
        </p:nvPicPr>
        <p:blipFill rotWithShape="1">
          <a:blip r:embed="rId507">
            <a:alphaModFix/>
          </a:blip>
          <a:srcRect b="0" l="0" r="0" t="0"/>
          <a:stretch/>
        </p:blipFill>
        <p:spPr>
          <a:xfrm>
            <a:off x="21018988" y="9379511"/>
            <a:ext cx="99102" cy="536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94" name="Google Shape;1694;p4"/>
          <p:cNvPicPr preferRelativeResize="0"/>
          <p:nvPr/>
        </p:nvPicPr>
        <p:blipFill rotWithShape="1">
          <a:blip r:embed="rId508">
            <a:alphaModFix/>
          </a:blip>
          <a:srcRect b="0" l="0" r="0" t="0"/>
          <a:stretch/>
        </p:blipFill>
        <p:spPr>
          <a:xfrm>
            <a:off x="21041399" y="9295730"/>
            <a:ext cx="100999" cy="392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95" name="Google Shape;1695;p4"/>
          <p:cNvPicPr preferRelativeResize="0"/>
          <p:nvPr/>
        </p:nvPicPr>
        <p:blipFill rotWithShape="1">
          <a:blip r:embed="rId509">
            <a:alphaModFix/>
          </a:blip>
          <a:srcRect b="0" l="0" r="0" t="0"/>
          <a:stretch/>
        </p:blipFill>
        <p:spPr>
          <a:xfrm>
            <a:off x="21048878" y="9209425"/>
            <a:ext cx="100315" cy="242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96" name="Google Shape;1696;p4"/>
          <p:cNvPicPr preferRelativeResize="0"/>
          <p:nvPr/>
        </p:nvPicPr>
        <p:blipFill rotWithShape="1">
          <a:blip r:embed="rId510">
            <a:alphaModFix/>
          </a:blip>
          <a:srcRect b="0" l="0" r="0" t="0"/>
          <a:stretch/>
        </p:blipFill>
        <p:spPr>
          <a:xfrm>
            <a:off x="21041416" y="9107999"/>
            <a:ext cx="100982" cy="392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97" name="Google Shape;1697;p4"/>
          <p:cNvPicPr preferRelativeResize="0"/>
          <p:nvPr/>
        </p:nvPicPr>
        <p:blipFill rotWithShape="1">
          <a:blip r:embed="rId511">
            <a:alphaModFix/>
          </a:blip>
          <a:srcRect b="0" l="0" r="0" t="0"/>
          <a:stretch/>
        </p:blipFill>
        <p:spPr>
          <a:xfrm>
            <a:off x="21018996" y="9009937"/>
            <a:ext cx="99094" cy="53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98" name="Google Shape;1698;p4"/>
          <p:cNvPicPr preferRelativeResize="0"/>
          <p:nvPr/>
        </p:nvPicPr>
        <p:blipFill rotWithShape="1">
          <a:blip r:embed="rId512">
            <a:alphaModFix/>
          </a:blip>
          <a:srcRect b="0" l="0" r="0" t="0"/>
          <a:stretch/>
        </p:blipFill>
        <p:spPr>
          <a:xfrm>
            <a:off x="20982276" y="8918392"/>
            <a:ext cx="94553" cy="66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99" name="Google Shape;1699;p4"/>
          <p:cNvPicPr preferRelativeResize="0"/>
          <p:nvPr/>
        </p:nvPicPr>
        <p:blipFill rotWithShape="1">
          <a:blip r:embed="rId513">
            <a:alphaModFix/>
          </a:blip>
          <a:srcRect b="0" l="0" r="0" t="0"/>
          <a:stretch/>
        </p:blipFill>
        <p:spPr>
          <a:xfrm>
            <a:off x="20932588" y="8836161"/>
            <a:ext cx="87359" cy="779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00" name="Google Shape;1700;p4"/>
          <p:cNvPicPr preferRelativeResize="0"/>
          <p:nvPr/>
        </p:nvPicPr>
        <p:blipFill rotWithShape="1">
          <a:blip r:embed="rId514">
            <a:alphaModFix/>
          </a:blip>
          <a:srcRect b="0" l="0" r="0" t="0"/>
          <a:stretch/>
        </p:blipFill>
        <p:spPr>
          <a:xfrm>
            <a:off x="20871339" y="8765487"/>
            <a:ext cx="77995" cy="873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01" name="Google Shape;1701;p4"/>
          <p:cNvPicPr preferRelativeResize="0"/>
          <p:nvPr/>
        </p:nvPicPr>
        <p:blipFill rotWithShape="1">
          <a:blip r:embed="rId515">
            <a:alphaModFix/>
          </a:blip>
          <a:srcRect b="0" l="0" r="0" t="0"/>
          <a:stretch/>
        </p:blipFill>
        <p:spPr>
          <a:xfrm>
            <a:off x="20800350" y="8708613"/>
            <a:ext cx="66672" cy="945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02" name="Google Shape;1702;p4"/>
          <p:cNvPicPr preferRelativeResize="0"/>
          <p:nvPr/>
        </p:nvPicPr>
        <p:blipFill rotWithShape="1">
          <a:blip r:embed="rId516">
            <a:alphaModFix/>
          </a:blip>
          <a:srcRect b="0" l="0" r="0" t="0"/>
          <a:stretch/>
        </p:blipFill>
        <p:spPr>
          <a:xfrm>
            <a:off x="20721895" y="8667356"/>
            <a:ext cx="53639" cy="990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03" name="Google Shape;1703;p4"/>
          <p:cNvPicPr preferRelativeResize="0"/>
          <p:nvPr/>
        </p:nvPicPr>
        <p:blipFill rotWithShape="1">
          <a:blip r:embed="rId517">
            <a:alphaModFix/>
          </a:blip>
          <a:srcRect b="0" l="0" r="0" t="0"/>
          <a:stretch/>
        </p:blipFill>
        <p:spPr>
          <a:xfrm>
            <a:off x="20638104" y="8643051"/>
            <a:ext cx="39285" cy="1009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04" name="Google Shape;1704;p4"/>
          <p:cNvPicPr preferRelativeResize="0"/>
          <p:nvPr/>
        </p:nvPicPr>
        <p:blipFill rotWithShape="1">
          <a:blip r:embed="rId518">
            <a:alphaModFix/>
          </a:blip>
          <a:srcRect b="0" l="0" r="0" t="0"/>
          <a:stretch/>
        </p:blipFill>
        <p:spPr>
          <a:xfrm>
            <a:off x="20423730" y="7736548"/>
            <a:ext cx="280280" cy="1365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05" name="Google Shape;1705;p4"/>
          <p:cNvPicPr preferRelativeResize="0"/>
          <p:nvPr/>
        </p:nvPicPr>
        <p:blipFill rotWithShape="1">
          <a:blip r:embed="rId519">
            <a:alphaModFix/>
          </a:blip>
          <a:srcRect b="0" l="0" r="0" t="0"/>
          <a:stretch/>
        </p:blipFill>
        <p:spPr>
          <a:xfrm>
            <a:off x="20476620" y="8595702"/>
            <a:ext cx="181204" cy="8200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06" name="Google Shape;1706;p4"/>
          <p:cNvPicPr preferRelativeResize="0"/>
          <p:nvPr/>
        </p:nvPicPr>
        <p:blipFill rotWithShape="1">
          <a:blip r:embed="rId520">
            <a:alphaModFix/>
          </a:blip>
          <a:srcRect b="0" l="0" r="0" t="0"/>
          <a:stretch/>
        </p:blipFill>
        <p:spPr>
          <a:xfrm>
            <a:off x="20528738" y="8595702"/>
            <a:ext cx="70263" cy="5623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07" name="Google Shape;1707;p4"/>
          <p:cNvPicPr preferRelativeResize="0"/>
          <p:nvPr/>
        </p:nvPicPr>
        <p:blipFill rotWithShape="1">
          <a:blip r:embed="rId521">
            <a:alphaModFix/>
          </a:blip>
          <a:srcRect b="0" l="0" r="0" t="0"/>
          <a:stretch/>
        </p:blipFill>
        <p:spPr>
          <a:xfrm>
            <a:off x="20476536" y="9103714"/>
            <a:ext cx="174795" cy="3120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08" name="Google Shape;1708;p4"/>
          <p:cNvPicPr preferRelativeResize="0"/>
          <p:nvPr/>
        </p:nvPicPr>
        <p:blipFill rotWithShape="1">
          <a:blip r:embed="rId522">
            <a:alphaModFix/>
          </a:blip>
          <a:srcRect b="0" l="0" r="0" t="0"/>
          <a:stretch/>
        </p:blipFill>
        <p:spPr>
          <a:xfrm>
            <a:off x="20513912" y="9131111"/>
            <a:ext cx="63516" cy="1388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09" name="Google Shape;1709;p4"/>
          <p:cNvPicPr preferRelativeResize="0"/>
          <p:nvPr/>
        </p:nvPicPr>
        <p:blipFill rotWithShape="1">
          <a:blip r:embed="rId523">
            <a:alphaModFix/>
          </a:blip>
          <a:srcRect b="0" l="0" r="0" t="0"/>
          <a:stretch/>
        </p:blipFill>
        <p:spPr>
          <a:xfrm>
            <a:off x="19732153" y="8216925"/>
            <a:ext cx="1355114" cy="17483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10" name="Google Shape;1710;p4"/>
          <p:cNvPicPr preferRelativeResize="0"/>
          <p:nvPr/>
        </p:nvPicPr>
        <p:blipFill rotWithShape="1">
          <a:blip r:embed="rId524">
            <a:alphaModFix/>
          </a:blip>
          <a:srcRect b="0" l="0" r="0" t="0"/>
          <a:stretch/>
        </p:blipFill>
        <p:spPr>
          <a:xfrm>
            <a:off x="19480825" y="7903741"/>
            <a:ext cx="1776179" cy="17124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11" name="Google Shape;1711;p4"/>
          <p:cNvPicPr preferRelativeResize="0"/>
          <p:nvPr/>
        </p:nvPicPr>
        <p:blipFill rotWithShape="1">
          <a:blip r:embed="rId525">
            <a:alphaModFix/>
          </a:blip>
          <a:srcRect b="0" l="0" r="0" t="0"/>
          <a:stretch/>
        </p:blipFill>
        <p:spPr>
          <a:xfrm>
            <a:off x="19472839" y="7984781"/>
            <a:ext cx="2187753" cy="2343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12" name="Google Shape;1712;p4"/>
          <p:cNvPicPr preferRelativeResize="0"/>
          <p:nvPr/>
        </p:nvPicPr>
        <p:blipFill rotWithShape="1">
          <a:blip r:embed="rId526">
            <a:alphaModFix/>
          </a:blip>
          <a:srcRect b="0" l="0" r="0" t="0"/>
          <a:stretch/>
        </p:blipFill>
        <p:spPr>
          <a:xfrm>
            <a:off x="20465272" y="7736548"/>
            <a:ext cx="46585" cy="840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13" name="Google Shape;1713;p4"/>
          <p:cNvPicPr preferRelativeResize="0"/>
          <p:nvPr/>
        </p:nvPicPr>
        <p:blipFill rotWithShape="1">
          <a:blip r:embed="rId527">
            <a:alphaModFix/>
          </a:blip>
          <a:srcRect b="0" l="0" r="0" t="0"/>
          <a:stretch/>
        </p:blipFill>
        <p:spPr>
          <a:xfrm>
            <a:off x="20538827" y="7736548"/>
            <a:ext cx="46585" cy="840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14" name="Google Shape;1714;p4"/>
          <p:cNvPicPr preferRelativeResize="0"/>
          <p:nvPr/>
        </p:nvPicPr>
        <p:blipFill rotWithShape="1">
          <a:blip r:embed="rId528">
            <a:alphaModFix/>
          </a:blip>
          <a:srcRect b="0" l="0" r="0" t="0"/>
          <a:stretch/>
        </p:blipFill>
        <p:spPr>
          <a:xfrm>
            <a:off x="20615884" y="7736548"/>
            <a:ext cx="46585" cy="840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15" name="Google Shape;1715;p4"/>
          <p:cNvPicPr preferRelativeResize="0"/>
          <p:nvPr/>
        </p:nvPicPr>
        <p:blipFill rotWithShape="1">
          <a:blip r:embed="rId529">
            <a:alphaModFix/>
          </a:blip>
          <a:srcRect b="0" l="0" r="0" t="0"/>
          <a:stretch/>
        </p:blipFill>
        <p:spPr>
          <a:xfrm>
            <a:off x="20351226" y="7149300"/>
            <a:ext cx="425288" cy="4517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16" name="Google Shape;1716;p4"/>
          <p:cNvPicPr preferRelativeResize="0"/>
          <p:nvPr/>
        </p:nvPicPr>
        <p:blipFill rotWithShape="1">
          <a:blip r:embed="rId530">
            <a:alphaModFix/>
          </a:blip>
          <a:srcRect b="0" l="0" r="0" t="0"/>
          <a:stretch/>
        </p:blipFill>
        <p:spPr>
          <a:xfrm>
            <a:off x="19326710" y="6525140"/>
            <a:ext cx="2474320" cy="7081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17" name="Google Shape;1717;p4"/>
          <p:cNvPicPr preferRelativeResize="0"/>
          <p:nvPr/>
        </p:nvPicPr>
        <p:blipFill rotWithShape="1">
          <a:blip r:embed="rId531">
            <a:alphaModFix/>
          </a:blip>
          <a:srcRect b="0" l="0" r="0" t="0"/>
          <a:stretch/>
        </p:blipFill>
        <p:spPr>
          <a:xfrm>
            <a:off x="19436762" y="6547417"/>
            <a:ext cx="2359505" cy="6859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18" name="Google Shape;1718;p4"/>
          <p:cNvPicPr preferRelativeResize="0"/>
          <p:nvPr/>
        </p:nvPicPr>
        <p:blipFill rotWithShape="1">
          <a:blip r:embed="rId532">
            <a:alphaModFix/>
          </a:blip>
          <a:srcRect b="0" l="0" r="0" t="0"/>
          <a:stretch/>
        </p:blipFill>
        <p:spPr>
          <a:xfrm>
            <a:off x="19326639" y="6525211"/>
            <a:ext cx="2474391" cy="1659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19" name="Google Shape;1719;p4"/>
          <p:cNvPicPr preferRelativeResize="0"/>
          <p:nvPr/>
        </p:nvPicPr>
        <p:blipFill rotWithShape="1">
          <a:blip r:embed="rId533">
            <a:alphaModFix/>
          </a:blip>
          <a:srcRect b="0" l="0" r="0" t="0"/>
          <a:stretch/>
        </p:blipFill>
        <p:spPr>
          <a:xfrm>
            <a:off x="19255607" y="6489700"/>
            <a:ext cx="2616527" cy="105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24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1725" name="Google Shape;172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6" name="Google Shape;1726;p5"/>
          <p:cNvSpPr/>
          <p:nvPr/>
        </p:nvSpPr>
        <p:spPr>
          <a:xfrm>
            <a:off x="2438705" y="1714500"/>
            <a:ext cx="11050381" cy="9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800"/>
              <a:buFont typeface="Rubik"/>
              <a:buNone/>
            </a:pPr>
            <a:r>
              <a:rPr b="0" i="0" lang="en-US" sz="48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Розкажи які об’єкти ти бачиш у класі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1727" name="Google Shape;172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83060" y="2768600"/>
            <a:ext cx="20220927" cy="909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32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1733" name="Google Shape;173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4" name="Google Shape;1734;p6"/>
          <p:cNvSpPr/>
          <p:nvPr/>
        </p:nvSpPr>
        <p:spPr>
          <a:xfrm>
            <a:off x="2438705" y="1714500"/>
            <a:ext cx="10085060" cy="9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800"/>
              <a:buFont typeface="Rubik"/>
              <a:buNone/>
            </a:pPr>
            <a:r>
              <a:rPr b="0" i="0" lang="en-US" sz="48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Назви штучні та природні об’єкти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1735" name="Google Shape;173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0676" y="2552700"/>
            <a:ext cx="15152994" cy="925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40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1741" name="Google Shape;174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2" name="Google Shape;1742;p7"/>
          <p:cNvSpPr/>
          <p:nvPr/>
        </p:nvSpPr>
        <p:spPr>
          <a:xfrm>
            <a:off x="1930641" y="3073400"/>
            <a:ext cx="20851773" cy="1545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536D6"/>
              </a:buClr>
              <a:buSzPts val="8000"/>
              <a:buFont typeface="Rubik"/>
              <a:buNone/>
            </a:pPr>
            <a:r>
              <a:rPr b="1" i="0" lang="en-US" sz="8000" u="none" cap="none" strike="noStrike">
                <a:solidFill>
                  <a:srgbClr val="6536D6"/>
                </a:solidFill>
                <a:latin typeface="Rubik"/>
                <a:ea typeface="Rubik"/>
                <a:cs typeface="Rubik"/>
                <a:sym typeface="Rubik"/>
              </a:rPr>
              <a:t>Молодці, ви успішно засвоїли матеріал!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1743" name="Google Shape;174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76597" y="3683000"/>
            <a:ext cx="8433854" cy="843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48" name="Shape 1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1749" name="Google Shape;174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0" name="Google Shape;1750;p8"/>
          <p:cNvSpPr/>
          <p:nvPr/>
        </p:nvSpPr>
        <p:spPr>
          <a:xfrm>
            <a:off x="4483660" y="2921000"/>
            <a:ext cx="15622953" cy="9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536D6"/>
              </a:buClr>
              <a:buSzPts val="4800"/>
              <a:buFont typeface="Rubik SemiBold"/>
              <a:buNone/>
            </a:pPr>
            <a:r>
              <a:rPr b="0" i="0" lang="en-US" sz="4800" u="none" cap="none" strike="noStrike">
                <a:solidFill>
                  <a:srgbClr val="6536D6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Презентація створена спеціалістами Mathema.me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1" name="Google Shape;1751;p8"/>
          <p:cNvSpPr/>
          <p:nvPr/>
        </p:nvSpPr>
        <p:spPr>
          <a:xfrm>
            <a:off x="10212076" y="6718300"/>
            <a:ext cx="11931025" cy="25569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У 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 Medium"/>
                <a:ea typeface="Rubik Medium"/>
                <a:cs typeface="Rubik Medium"/>
                <a:sym typeface="Rubik Medium"/>
              </a:rPr>
              <a:t>Mathema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ти можеш: 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готуватися до контрольних та іспитів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проходити онлайн-тести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дізнаватись останні новини про освіту в Україні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2" name="Google Shape;1752;p8"/>
          <p:cNvSpPr/>
          <p:nvPr/>
        </p:nvSpPr>
        <p:spPr>
          <a:xfrm>
            <a:off x="5504021" y="4381500"/>
            <a:ext cx="13379005" cy="1363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 Medium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 Medium"/>
                <a:ea typeface="Rubik Medium"/>
                <a:cs typeface="Rubik Medium"/>
                <a:sym typeface="Rubik Medium"/>
              </a:rPr>
              <a:t>Mathema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- це найбільша платформа для вивчення математики у Східній Європі, родом з України.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1753" name="Google Shape;175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3867" y="3746500"/>
            <a:ext cx="8078210" cy="807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2024-05-14T15:38:52Z</dcterms:created>
  <dc:creator>PptxGenJS</dc:creator>
</cp:coreProperties>
</file>