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  <p:embeddedFont>
      <p:font typeface="Rubik"/>
      <p:regular r:id="rId19"/>
      <p:bold r:id="rId20"/>
      <p:italic r:id="rId21"/>
      <p:boldItalic r:id="rId22"/>
    </p:embeddedFont>
    <p:embeddedFont>
      <p:font typeface="Rubik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Eckvjnf4GVqF9/VDJIzVLTaL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22" Type="http://schemas.openxmlformats.org/officeDocument/2006/relationships/font" Target="fonts/Rubik-boldItalic.fntdata"/><Relationship Id="rId21" Type="http://schemas.openxmlformats.org/officeDocument/2006/relationships/font" Target="fonts/Rubik-italic.fntdata"/><Relationship Id="rId24" Type="http://schemas.openxmlformats.org/officeDocument/2006/relationships/font" Target="fonts/RubikSemiBold-bold.fntdata"/><Relationship Id="rId23" Type="http://schemas.openxmlformats.org/officeDocument/2006/relationships/font" Target="fonts/Rubik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ubikSemiBold-boldItalic.fntdata"/><Relationship Id="rId25" Type="http://schemas.openxmlformats.org/officeDocument/2006/relationships/font" Target="fonts/RubikSemiBold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19" Type="http://schemas.openxmlformats.org/officeDocument/2006/relationships/font" Target="fonts/Rubik-regular.fntdata"/><Relationship Id="rId18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Rubik"/>
              <a:buNone/>
              <a:defRPr sz="5500"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1201340" y="11859862"/>
            <a:ext cx="21971005" cy="63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type="title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>
  <p:cSld name="Заголовок і фото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4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3" type="body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Rubik"/>
              <a:buChar char="•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Rubik"/>
              <a:buChar char="•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18"/>
          <p:cNvSpPr/>
          <p:nvPr>
            <p:ph idx="3" type="pic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8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"/>
          <p:cNvGrpSpPr/>
          <p:nvPr/>
        </p:nvGrpSpPr>
        <p:grpSpPr>
          <a:xfrm>
            <a:off x="6214716" y="-8199671"/>
            <a:ext cx="4587555" cy="1270005"/>
            <a:chOff x="0" y="-1"/>
            <a:chExt cx="4587554" cy="1270004"/>
          </a:xfrm>
        </p:grpSpPr>
        <p:sp>
          <p:nvSpPr>
            <p:cNvPr id="83" name="Google Shape;83;p1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" name="Google Shape;86;p1"/>
          <p:cNvSpPr txBox="1"/>
          <p:nvPr/>
        </p:nvSpPr>
        <p:spPr>
          <a:xfrm>
            <a:off x="1216684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216685" y="4624762"/>
            <a:ext cx="16145195" cy="215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Обчислення значень виразів. Операції з грошима</a:t>
            </a:r>
            <a:endParaRPr/>
          </a:p>
        </p:txBody>
      </p:sp>
      <p:pic>
        <p:nvPicPr>
          <p:cNvPr descr="26.png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4880">
            <a:off x="19352986" y="-7063665"/>
            <a:ext cx="6750598" cy="675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l or receipt and credit card 3D illustration.jpg"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73135" y="5651825"/>
            <a:ext cx="6931961" cy="693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52" name="Google Shape;2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2514351" y="2573658"/>
            <a:ext cx="1999654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1970500" y="3875150"/>
            <a:ext cx="18071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Arial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sz="4000"/>
          </a:p>
        </p:txBody>
      </p:sp>
      <p:pic>
        <p:nvPicPr>
          <p:cNvPr descr="34.png" id="255" name="Google Shape;2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139" y="4519972"/>
            <a:ext cx="8077205" cy="8077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0"/>
          <p:cNvGrpSpPr/>
          <p:nvPr/>
        </p:nvGrpSpPr>
        <p:grpSpPr>
          <a:xfrm>
            <a:off x="11368640" y="-2633886"/>
            <a:ext cx="6310153" cy="1270031"/>
            <a:chOff x="-3" y="-4"/>
            <a:chExt cx="6310151" cy="1270030"/>
          </a:xfrm>
        </p:grpSpPr>
        <p:grpSp>
          <p:nvGrpSpPr>
            <p:cNvPr id="257" name="Google Shape;257;p10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58" name="Google Shape;258;p10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61" name="Google Shape;261;p10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442137" y="1827454"/>
            <a:ext cx="867263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Що таке вираз?</a:t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13272643" y="-2174346"/>
            <a:ext cx="6310157" cy="1270034"/>
            <a:chOff x="-4" y="-3"/>
            <a:chExt cx="6310156" cy="1270033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1" name="Google Shape;101;p2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17.png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95890" y="5956538"/>
            <a:ext cx="5254578" cy="525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2515344" y="3828979"/>
            <a:ext cx="163818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Вираз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 - це математичне вираження, яке складається з чисел, знаків операцій і змінних.</a:t>
            </a:r>
            <a:endParaRPr sz="4000"/>
          </a:p>
        </p:txBody>
      </p:sp>
      <p:sp>
        <p:nvSpPr>
          <p:cNvPr id="104" name="Google Shape;104;p2"/>
          <p:cNvSpPr/>
          <p:nvPr/>
        </p:nvSpPr>
        <p:spPr>
          <a:xfrm>
            <a:off x="2570094" y="7142200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037408" y="7326444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 + 3 х 2</a:t>
            </a:r>
            <a:endParaRPr sz="4000"/>
          </a:p>
        </p:txBody>
      </p:sp>
      <p:sp>
        <p:nvSpPr>
          <p:cNvPr id="106" name="Google Shape;106;p2"/>
          <p:cNvSpPr/>
          <p:nvPr/>
        </p:nvSpPr>
        <p:spPr>
          <a:xfrm>
            <a:off x="2570094" y="8615482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037408" y="8799727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(6 - 2) х 4</a:t>
            </a:r>
            <a:endParaRPr sz="4000"/>
          </a:p>
        </p:txBody>
      </p:sp>
      <p:sp>
        <p:nvSpPr>
          <p:cNvPr id="108" name="Google Shape;108;p2"/>
          <p:cNvSpPr/>
          <p:nvPr/>
        </p:nvSpPr>
        <p:spPr>
          <a:xfrm>
            <a:off x="2570094" y="10088765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037408" y="10273009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 ÷ 2 + 3</a:t>
            </a:r>
            <a:endParaRPr sz="4000"/>
          </a:p>
        </p:txBody>
      </p:sp>
      <p:sp>
        <p:nvSpPr>
          <p:cNvPr id="110" name="Google Shape;110;p2"/>
          <p:cNvSpPr txBox="1"/>
          <p:nvPr/>
        </p:nvSpPr>
        <p:spPr>
          <a:xfrm>
            <a:off x="1346658" y="5878550"/>
            <a:ext cx="5254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Наприклад: 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2442136" y="1827454"/>
            <a:ext cx="12723257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Як обчислити значення виразу?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2507313" y="4779178"/>
            <a:ext cx="147210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Щоб обчислити значення виразу, потрібно виконати операції в ньому в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порядку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встановленому математичними правилами: спочатку виконуємо операції у дужках, потім множення і ділення, і, нарешті, додавання і віднімання.</a:t>
            </a:r>
            <a:endParaRPr sz="4000"/>
          </a:p>
        </p:txBody>
      </p:sp>
      <p:grpSp>
        <p:nvGrpSpPr>
          <p:cNvPr id="118" name="Google Shape;118;p3"/>
          <p:cNvGrpSpPr/>
          <p:nvPr/>
        </p:nvGrpSpPr>
        <p:grpSpPr>
          <a:xfrm>
            <a:off x="13906163" y="-1646750"/>
            <a:ext cx="6310157" cy="1270034"/>
            <a:chOff x="-4" y="-3"/>
            <a:chExt cx="6310156" cy="1270033"/>
          </a:xfrm>
        </p:grpSpPr>
        <p:grpSp>
          <p:nvGrpSpPr>
            <p:cNvPr id="119" name="Google Shape;119;p3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23" name="Google Shape;123;p3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4191" y="5772079"/>
            <a:ext cx="2591712" cy="5123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.png" id="125" name="Google Shape;1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93755" y="8668205"/>
            <a:ext cx="2463574" cy="2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2442136" y="1827453"/>
            <a:ext cx="15656725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12068060" y="-1866047"/>
            <a:ext cx="6310158" cy="1270034"/>
            <a:chOff x="-4" y="-3"/>
            <a:chExt cx="6310156" cy="1270033"/>
          </a:xfrm>
        </p:grpSpPr>
        <p:grpSp>
          <p:nvGrpSpPr>
            <p:cNvPr id="133" name="Google Shape;133;p4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37" name="Google Shape;137;p4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8" name="Google Shape;138;p4"/>
          <p:cNvSpPr txBox="1"/>
          <p:nvPr/>
        </p:nvSpPr>
        <p:spPr>
          <a:xfrm>
            <a:off x="2433846" y="4057775"/>
            <a:ext cx="8426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Знайди значення виразів:</a:t>
            </a:r>
            <a:endParaRPr sz="4000"/>
          </a:p>
        </p:txBody>
      </p:sp>
      <p:sp>
        <p:nvSpPr>
          <p:cNvPr id="139" name="Google Shape;139;p4"/>
          <p:cNvSpPr/>
          <p:nvPr/>
        </p:nvSpPr>
        <p:spPr>
          <a:xfrm>
            <a:off x="2570094" y="58601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37408" y="6044405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 + 3 х 2</a:t>
            </a:r>
            <a:endParaRPr sz="4000"/>
          </a:p>
        </p:txBody>
      </p:sp>
      <p:sp>
        <p:nvSpPr>
          <p:cNvPr id="141" name="Google Shape;141;p4"/>
          <p:cNvSpPr/>
          <p:nvPr/>
        </p:nvSpPr>
        <p:spPr>
          <a:xfrm>
            <a:off x="2570094" y="73334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037408" y="7517688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(6 - 2) х 4</a:t>
            </a:r>
            <a:endParaRPr sz="4000"/>
          </a:p>
        </p:txBody>
      </p:sp>
      <p:sp>
        <p:nvSpPr>
          <p:cNvPr id="143" name="Google Shape;143;p4"/>
          <p:cNvSpPr/>
          <p:nvPr/>
        </p:nvSpPr>
        <p:spPr>
          <a:xfrm>
            <a:off x="2570094" y="880672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037408" y="899097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 ÷ 2 + 3</a:t>
            </a:r>
            <a:endParaRPr sz="4000"/>
          </a:p>
        </p:txBody>
      </p:sp>
      <p:pic>
        <p:nvPicPr>
          <p:cNvPr descr="Зображення"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5328341" y="5840310"/>
            <a:ext cx="4308996" cy="4793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.png" id="146" name="Google Shape;1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84200" y="5879458"/>
            <a:ext cx="3442342" cy="344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5"/>
          <p:cNvGrpSpPr/>
          <p:nvPr/>
        </p:nvGrpSpPr>
        <p:grpSpPr>
          <a:xfrm>
            <a:off x="14303964" y="-2214000"/>
            <a:ext cx="4587555" cy="1270005"/>
            <a:chOff x="0" y="-1"/>
            <a:chExt cx="4587554" cy="1270004"/>
          </a:xfrm>
        </p:grpSpPr>
        <p:sp>
          <p:nvSpPr>
            <p:cNvPr id="153" name="Google Shape;153;p5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6" name="Google Shape;156;p5"/>
          <p:cNvSpPr txBox="1"/>
          <p:nvPr/>
        </p:nvSpPr>
        <p:spPr>
          <a:xfrm>
            <a:off x="2442136" y="1827453"/>
            <a:ext cx="1224162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pic>
        <p:nvPicPr>
          <p:cNvPr descr="Зображення"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46610" y="7177532"/>
            <a:ext cx="3441456" cy="4238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_1.png" id="158" name="Google Shape;15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28136" y="3712590"/>
            <a:ext cx="3441457" cy="344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2671694" y="49457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139008" y="5130005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 + 3 х 2</a:t>
            </a:r>
            <a:endParaRPr sz="4000"/>
          </a:p>
        </p:txBody>
      </p:sp>
      <p:sp>
        <p:nvSpPr>
          <p:cNvPr id="161" name="Google Shape;161;p5"/>
          <p:cNvSpPr/>
          <p:nvPr/>
        </p:nvSpPr>
        <p:spPr>
          <a:xfrm>
            <a:off x="2671694" y="64190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3139008" y="6603288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(6 - 2) х 4</a:t>
            </a:r>
            <a:endParaRPr sz="4000"/>
          </a:p>
        </p:txBody>
      </p:sp>
      <p:sp>
        <p:nvSpPr>
          <p:cNvPr id="163" name="Google Shape;163;p5"/>
          <p:cNvSpPr/>
          <p:nvPr/>
        </p:nvSpPr>
        <p:spPr>
          <a:xfrm>
            <a:off x="2671694" y="789232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139008" y="807657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 ÷ 2 + 3</a:t>
            </a:r>
            <a:endParaRPr sz="4000"/>
          </a:p>
        </p:txBody>
      </p:sp>
      <p:cxnSp>
        <p:nvCxnSpPr>
          <p:cNvPr id="165" name="Google Shape;165;p5"/>
          <p:cNvCxnSpPr/>
          <p:nvPr/>
        </p:nvCxnSpPr>
        <p:spPr>
          <a:xfrm flipH="1" rot="10800000">
            <a:off x="7280598" y="4747230"/>
            <a:ext cx="1999908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5"/>
          <p:cNvCxnSpPr/>
          <p:nvPr/>
        </p:nvCxnSpPr>
        <p:spPr>
          <a:xfrm>
            <a:off x="7208712" y="6895387"/>
            <a:ext cx="2127340" cy="1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" name="Google Shape;167;p5"/>
          <p:cNvSpPr txBox="1"/>
          <p:nvPr/>
        </p:nvSpPr>
        <p:spPr>
          <a:xfrm>
            <a:off x="9590608" y="414278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3 х 2 = 6</a:t>
            </a:r>
            <a:endParaRPr sz="4000"/>
          </a:p>
        </p:txBody>
      </p:sp>
      <p:sp>
        <p:nvSpPr>
          <p:cNvPr id="168" name="Google Shape;168;p5"/>
          <p:cNvSpPr txBox="1"/>
          <p:nvPr/>
        </p:nvSpPr>
        <p:spPr>
          <a:xfrm>
            <a:off x="9693609" y="485398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5 + 6 = 11</a:t>
            </a:r>
            <a:endParaRPr sz="4000"/>
          </a:p>
        </p:txBody>
      </p:sp>
      <p:sp>
        <p:nvSpPr>
          <p:cNvPr id="169" name="Google Shape;169;p5"/>
          <p:cNvSpPr txBox="1"/>
          <p:nvPr/>
        </p:nvSpPr>
        <p:spPr>
          <a:xfrm>
            <a:off x="9590608" y="6354005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6 - 2 = 4</a:t>
            </a:r>
            <a:endParaRPr sz="4000"/>
          </a:p>
        </p:txBody>
      </p:sp>
      <p:sp>
        <p:nvSpPr>
          <p:cNvPr id="170" name="Google Shape;170;p5"/>
          <p:cNvSpPr txBox="1"/>
          <p:nvPr/>
        </p:nvSpPr>
        <p:spPr>
          <a:xfrm>
            <a:off x="9007795" y="7133675"/>
            <a:ext cx="4353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4 х 4 = 16</a:t>
            </a:r>
            <a:endParaRPr sz="4000"/>
          </a:p>
        </p:txBody>
      </p:sp>
      <p:sp>
        <p:nvSpPr>
          <p:cNvPr id="171" name="Google Shape;171;p5"/>
          <p:cNvSpPr txBox="1"/>
          <p:nvPr/>
        </p:nvSpPr>
        <p:spPr>
          <a:xfrm>
            <a:off x="9590608" y="9073231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10 ÷ 2 = 5</a:t>
            </a:r>
            <a:endParaRPr sz="4000"/>
          </a:p>
        </p:txBody>
      </p:sp>
      <p:sp>
        <p:nvSpPr>
          <p:cNvPr id="172" name="Google Shape;172;p5"/>
          <p:cNvSpPr txBox="1"/>
          <p:nvPr/>
        </p:nvSpPr>
        <p:spPr>
          <a:xfrm>
            <a:off x="9514408" y="9784431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5 + 3 = 8</a:t>
            </a:r>
            <a:endParaRPr sz="4000"/>
          </a:p>
        </p:txBody>
      </p:sp>
      <p:cxnSp>
        <p:nvCxnSpPr>
          <p:cNvPr id="173" name="Google Shape;173;p5"/>
          <p:cNvCxnSpPr/>
          <p:nvPr/>
        </p:nvCxnSpPr>
        <p:spPr>
          <a:xfrm>
            <a:off x="7027901" y="8489654"/>
            <a:ext cx="1999907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2442137" y="1827453"/>
            <a:ext cx="7977041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Операції з грошима</a:t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3070945" y="-2082210"/>
            <a:ext cx="6310157" cy="1270034"/>
            <a:chOff x="-4" y="-3"/>
            <a:chExt cx="6310156" cy="1270033"/>
          </a:xfrm>
        </p:grpSpPr>
        <p:grpSp>
          <p:nvGrpSpPr>
            <p:cNvPr id="181" name="Google Shape;181;p6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82" name="Google Shape;182;p6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85" name="Google Shape;185;p6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2563953" y="3708400"/>
            <a:ext cx="191829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Операції з грошима з нами все життя - коли ми щось купуємо, продаємо, отримуємо кишенькові, заощаджуємо на якісь хотілки. </a:t>
            </a:r>
            <a:endParaRPr sz="4000"/>
          </a:p>
        </p:txBody>
      </p:sp>
      <p:sp>
        <p:nvSpPr>
          <p:cNvPr id="187" name="Google Shape;187;p6"/>
          <p:cNvSpPr txBox="1"/>
          <p:nvPr/>
        </p:nvSpPr>
        <p:spPr>
          <a:xfrm>
            <a:off x="2563967" y="5612250"/>
            <a:ext cx="6310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Наприклад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endParaRPr sz="4000"/>
          </a:p>
        </p:txBody>
      </p:sp>
      <p:sp>
        <p:nvSpPr>
          <p:cNvPr id="188" name="Google Shape;188;p6"/>
          <p:cNvSpPr txBox="1"/>
          <p:nvPr/>
        </p:nvSpPr>
        <p:spPr>
          <a:xfrm>
            <a:off x="2608246" y="6350000"/>
            <a:ext cx="17379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Булочка в столовій коштує 18грн 50коп. У вас є 2 купюри по 10грн. Яку решту вам має дати продавець?</a:t>
            </a:r>
            <a:endParaRPr sz="4000"/>
          </a:p>
        </p:txBody>
      </p:sp>
      <p:sp>
        <p:nvSpPr>
          <p:cNvPr id="189" name="Google Shape;189;p6"/>
          <p:cNvSpPr/>
          <p:nvPr/>
        </p:nvSpPr>
        <p:spPr>
          <a:xfrm>
            <a:off x="2646294" y="80445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2275395" y="8228800"/>
            <a:ext cx="448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10 х 2 = 20</a:t>
            </a:r>
            <a:endParaRPr sz="4000"/>
          </a:p>
        </p:txBody>
      </p:sp>
      <p:sp>
        <p:nvSpPr>
          <p:cNvPr id="191" name="Google Shape;191;p6"/>
          <p:cNvSpPr txBox="1"/>
          <p:nvPr/>
        </p:nvSpPr>
        <p:spPr>
          <a:xfrm>
            <a:off x="2608262" y="9904410"/>
            <a:ext cx="11104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Rubik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Відповідь: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решта буде складати 1грн 50коп</a:t>
            </a:r>
            <a:endParaRPr sz="4000"/>
          </a:p>
        </p:txBody>
      </p:sp>
      <p:sp>
        <p:nvSpPr>
          <p:cNvPr id="192" name="Google Shape;192;p6"/>
          <p:cNvSpPr/>
          <p:nvPr/>
        </p:nvSpPr>
        <p:spPr>
          <a:xfrm>
            <a:off x="7599301" y="8044550"/>
            <a:ext cx="44856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6913403" y="8206550"/>
            <a:ext cx="5817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20 - 18,5 = 1,5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7"/>
          <p:cNvGrpSpPr/>
          <p:nvPr/>
        </p:nvGrpSpPr>
        <p:grpSpPr>
          <a:xfrm>
            <a:off x="14898087" y="-2166606"/>
            <a:ext cx="4587555" cy="1270005"/>
            <a:chOff x="0" y="-1"/>
            <a:chExt cx="4587554" cy="1270004"/>
          </a:xfrm>
        </p:grpSpPr>
        <p:sp>
          <p:nvSpPr>
            <p:cNvPr id="200" name="Google Shape;200;p7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>
            <a:off x="2248486" y="3800554"/>
            <a:ext cx="10703334" cy="7105493"/>
            <a:chOff x="0" y="0"/>
            <a:chExt cx="10703333" cy="7105492"/>
          </a:xfrm>
        </p:grpSpPr>
        <p:pic>
          <p:nvPicPr>
            <p:cNvPr descr="Знімок екрана 2024-05-21 о 18.38.59.png" id="205" name="Google Shape;20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5900" y="139700"/>
              <a:ext cx="10271533" cy="6546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21 о 18.38.59.png" id="206" name="Google Shape;20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0703333" cy="71054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30.png"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89061" y="2372450"/>
            <a:ext cx="3709299" cy="37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>
            <a:off x="12164345" y="-1729106"/>
            <a:ext cx="6310157" cy="1270034"/>
            <a:chOff x="-4" y="-3"/>
            <a:chExt cx="6310156" cy="1270033"/>
          </a:xfrm>
        </p:grpSpPr>
        <p:grpSp>
          <p:nvGrpSpPr>
            <p:cNvPr id="215" name="Google Shape;215;p8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216" name="Google Shape;216;p8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19" name="Google Shape;219;p8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0" name="Google Shape;220;p8"/>
          <p:cNvSpPr txBox="1"/>
          <p:nvPr/>
        </p:nvSpPr>
        <p:spPr>
          <a:xfrm>
            <a:off x="2461247" y="3962400"/>
            <a:ext cx="11076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можна використати 3 купюри по 200грн, одну купюру 50грн, одну купюру 20грн.</a:t>
            </a:r>
            <a:endParaRPr sz="4000"/>
          </a:p>
        </p:txBody>
      </p:sp>
      <p:sp>
        <p:nvSpPr>
          <p:cNvPr id="221" name="Google Shape;221;p8"/>
          <p:cNvSpPr/>
          <p:nvPr/>
        </p:nvSpPr>
        <p:spPr>
          <a:xfrm>
            <a:off x="2976501" y="5548600"/>
            <a:ext cx="59976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324452" y="5665900"/>
            <a:ext cx="7301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200 х 3 + 50 + 20 = 870</a:t>
            </a:r>
            <a:endParaRPr sz="4000"/>
          </a:p>
        </p:txBody>
      </p:sp>
      <p:sp>
        <p:nvSpPr>
          <p:cNvPr id="223" name="Google Shape;223;p8"/>
          <p:cNvSpPr txBox="1"/>
          <p:nvPr/>
        </p:nvSpPr>
        <p:spPr>
          <a:xfrm>
            <a:off x="2461250" y="7494600"/>
            <a:ext cx="120987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можна використати 2 купюри по 200грн, 4 купюри 100грн, 3 купюри 20грн і 1 купюру 10грн.</a:t>
            </a:r>
            <a:endParaRPr sz="4000"/>
          </a:p>
        </p:txBody>
      </p:sp>
      <p:sp>
        <p:nvSpPr>
          <p:cNvPr id="224" name="Google Shape;224;p8"/>
          <p:cNvSpPr/>
          <p:nvPr/>
        </p:nvSpPr>
        <p:spPr>
          <a:xfrm>
            <a:off x="2976500" y="9939200"/>
            <a:ext cx="99930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3041450" y="10088075"/>
            <a:ext cx="9993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(200 х 2) + (100 х 4) + (20 х 3) + 10 = 870</a:t>
            </a:r>
            <a:endParaRPr sz="4000"/>
          </a:p>
        </p:txBody>
      </p:sp>
      <p:sp>
        <p:nvSpPr>
          <p:cNvPr id="226" name="Google Shape;226;p8"/>
          <p:cNvSpPr txBox="1"/>
          <p:nvPr/>
        </p:nvSpPr>
        <p:spPr>
          <a:xfrm>
            <a:off x="14910450" y="3929738"/>
            <a:ext cx="808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Кількість купюр в 1 варіанті: </a:t>
            </a:r>
            <a:endParaRPr sz="4000"/>
          </a:p>
        </p:txBody>
      </p:sp>
      <p:sp>
        <p:nvSpPr>
          <p:cNvPr id="227" name="Google Shape;227;p8"/>
          <p:cNvSpPr/>
          <p:nvPr/>
        </p:nvSpPr>
        <p:spPr>
          <a:xfrm>
            <a:off x="15609225" y="5240850"/>
            <a:ext cx="49602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15758203" y="5348894"/>
            <a:ext cx="4662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 + 1 + 1 = 5</a:t>
            </a:r>
            <a:endParaRPr sz="4000"/>
          </a:p>
        </p:txBody>
      </p:sp>
      <p:sp>
        <p:nvSpPr>
          <p:cNvPr id="229" name="Google Shape;229;p8"/>
          <p:cNvSpPr txBox="1"/>
          <p:nvPr/>
        </p:nvSpPr>
        <p:spPr>
          <a:xfrm>
            <a:off x="15379798" y="7348225"/>
            <a:ext cx="7146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Кількість купюр в 2 варіанті: </a:t>
            </a:r>
            <a:endParaRPr sz="4000"/>
          </a:p>
        </p:txBody>
      </p:sp>
      <p:sp>
        <p:nvSpPr>
          <p:cNvPr id="230" name="Google Shape;230;p8"/>
          <p:cNvSpPr/>
          <p:nvPr/>
        </p:nvSpPr>
        <p:spPr>
          <a:xfrm>
            <a:off x="15758200" y="9036775"/>
            <a:ext cx="49602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5907302" y="9144794"/>
            <a:ext cx="4662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 + 4 + 3 + 1 = 10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2442134" y="1827452"/>
            <a:ext cx="1814768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482104" y="3314525"/>
            <a:ext cx="5752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39" name="Google Shape;239;p9"/>
          <p:cNvSpPr txBox="1"/>
          <p:nvPr/>
        </p:nvSpPr>
        <p:spPr>
          <a:xfrm>
            <a:off x="2493104" y="4619990"/>
            <a:ext cx="95061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23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B89230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4 клас (Заїка):</a:t>
            </a:r>
            <a:endParaRPr b="0" i="0" sz="4000" u="none" cap="none" strike="noStrike">
              <a:solidFill>
                <a:srgbClr val="F6CC7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97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98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100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101</a:t>
            </a:r>
            <a:endParaRPr sz="4000"/>
          </a:p>
        </p:txBody>
      </p:sp>
      <p:grpSp>
        <p:nvGrpSpPr>
          <p:cNvPr id="240" name="Google Shape;240;p9"/>
          <p:cNvGrpSpPr/>
          <p:nvPr/>
        </p:nvGrpSpPr>
        <p:grpSpPr>
          <a:xfrm>
            <a:off x="14645241" y="-3462483"/>
            <a:ext cx="6310153" cy="1270031"/>
            <a:chOff x="-3" y="-4"/>
            <a:chExt cx="6310151" cy="1270030"/>
          </a:xfrm>
        </p:grpSpPr>
        <p:grpSp>
          <p:nvGrpSpPr>
            <p:cNvPr id="241" name="Google Shape;241;p9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42" name="Google Shape;242;p9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45" name="Google Shape;245;p9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246" name="Google Shape;2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0095" y="4941138"/>
            <a:ext cx="5178591" cy="5249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.png" id="247" name="Google Shape;2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59200" y="7047967"/>
            <a:ext cx="3271450" cy="32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