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3716000" cx="2438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Rubik SemiBold"/>
      <p:regular r:id="rId20"/>
      <p:bold r:id="rId21"/>
      <p:italic r:id="rId22"/>
      <p:boldItalic r:id="rId23"/>
    </p:embeddedFont>
    <p:embeddedFont>
      <p:font typeface="Rubik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sePOq5Tibh5usJbGwUzd7+HJN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SemiBold-regular.fntdata"/><Relationship Id="rId22" Type="http://schemas.openxmlformats.org/officeDocument/2006/relationships/font" Target="fonts/RubikSemiBold-italic.fntdata"/><Relationship Id="rId21" Type="http://schemas.openxmlformats.org/officeDocument/2006/relationships/font" Target="fonts/RubikSemiBold-bold.fntdata"/><Relationship Id="rId24" Type="http://schemas.openxmlformats.org/officeDocument/2006/relationships/font" Target="fonts/Rubik-bold.fntdata"/><Relationship Id="rId23" Type="http://schemas.openxmlformats.org/officeDocument/2006/relationships/font" Target="fonts/Rubik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Rubi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19" Type="http://schemas.openxmlformats.org/officeDocument/2006/relationships/font" Target="fonts/HelveticaNeue-boldItalic.fntdata"/><Relationship Id="rId1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13"/>
          <p:cNvSpPr txBox="1"/>
          <p:nvPr>
            <p:ph type="title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3"/>
          <p:cNvSpPr txBox="1"/>
          <p:nvPr>
            <p:ph idx="2" type="body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ядок денний">
  <p:cSld name="Порядок денний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2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ява">
  <p:cSld name="Заява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ідомий факт">
  <p:cSld name="Відомий факт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)">
  <p:cSld name="Фото (3 шт)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6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ожній">
  <p:cSld name="Порожній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1201340" y="11859862"/>
            <a:ext cx="21971005" cy="636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type="title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2" type="body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">
  <p:cSld name="Заголовок і фото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5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3" type="body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 (варіант)">
  <p:cSld name="Заголовок і фото (варіант)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6"/>
          <p:cNvSpPr txBox="1"/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маркери">
  <p:cSld name="Заголовок і маркери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2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ркери">
  <p:cSld name="Маркери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маркери і фото">
  <p:cSld name="Заголовок, маркери і фото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1" name="Google Shape;41;p19"/>
          <p:cNvSpPr/>
          <p:nvPr>
            <p:ph idx="3" type="pic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озділ">
  <p:cSld name="Розділ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>
  <p:cSld name="Лише заголовок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"/>
          <p:cNvGrpSpPr/>
          <p:nvPr/>
        </p:nvGrpSpPr>
        <p:grpSpPr>
          <a:xfrm>
            <a:off x="6214716" y="-8199671"/>
            <a:ext cx="4587555" cy="1270005"/>
            <a:chOff x="0" y="-1"/>
            <a:chExt cx="4587554" cy="1270004"/>
          </a:xfrm>
        </p:grpSpPr>
        <p:sp>
          <p:nvSpPr>
            <p:cNvPr id="83" name="Google Shape;83;p1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" name="Google Shape;86;p1"/>
          <p:cNvSpPr txBox="1"/>
          <p:nvPr/>
        </p:nvSpPr>
        <p:spPr>
          <a:xfrm>
            <a:off x="1216684" y="6763421"/>
            <a:ext cx="6815710" cy="944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5500"/>
              <a:buFont typeface="Helvetica Neue"/>
              <a:buNone/>
            </a:pPr>
            <a:r>
              <a:rPr b="0" i="0" lang="en-US" sz="55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Математика 4 клас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216685" y="5081962"/>
            <a:ext cx="14685925" cy="1244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Rubik SemiBold"/>
              <a:buNone/>
            </a:pPr>
            <a:r>
              <a:rPr b="0" i="0" lang="en-US" sz="76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Нумерація трицифрових чисел</a:t>
            </a:r>
            <a:endParaRPr/>
          </a:p>
        </p:txBody>
      </p:sp>
      <p:pic>
        <p:nvPicPr>
          <p:cNvPr descr="26.png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4880">
            <a:off x="19352986" y="-7063665"/>
            <a:ext cx="6750598" cy="6750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9.png"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29146" y="5906182"/>
            <a:ext cx="6232316" cy="623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34" name="Google Shape;2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2442134" y="1827452"/>
            <a:ext cx="1814768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даний матеріал!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2482112" y="3314525"/>
            <a:ext cx="85314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sz="4000"/>
          </a:p>
        </p:txBody>
      </p:sp>
      <p:sp>
        <p:nvSpPr>
          <p:cNvPr id="237" name="Google Shape;237;p10"/>
          <p:cNvSpPr txBox="1"/>
          <p:nvPr/>
        </p:nvSpPr>
        <p:spPr>
          <a:xfrm>
            <a:off x="2493104" y="4848589"/>
            <a:ext cx="95061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923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B89230"/>
                </a:solidFill>
                <a:latin typeface="Rubik"/>
                <a:ea typeface="Rubik"/>
                <a:cs typeface="Rubik"/>
                <a:sym typeface="Rubik"/>
              </a:rPr>
              <a:t>Підручник Математика 4 клас (Заїка):</a:t>
            </a:r>
            <a:endParaRPr b="0" i="0" sz="4000" u="none" cap="none" strike="noStrike">
              <a:solidFill>
                <a:srgbClr val="F6CC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8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11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12</a:t>
            </a:r>
            <a:endParaRPr sz="4000"/>
          </a:p>
        </p:txBody>
      </p:sp>
      <p:pic>
        <p:nvPicPr>
          <p:cNvPr descr="33.png" id="238" name="Google Shape;2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0109" y="2687397"/>
            <a:ext cx="10923939" cy="10923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10"/>
          <p:cNvGrpSpPr/>
          <p:nvPr/>
        </p:nvGrpSpPr>
        <p:grpSpPr>
          <a:xfrm>
            <a:off x="14645241" y="-3462483"/>
            <a:ext cx="6310153" cy="1270031"/>
            <a:chOff x="-3" y="-4"/>
            <a:chExt cx="6310151" cy="1270030"/>
          </a:xfrm>
        </p:grpSpPr>
        <p:grpSp>
          <p:nvGrpSpPr>
            <p:cNvPr id="240" name="Google Shape;240;p10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41" name="Google Shape;241;p10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44" name="Google Shape;244;p10"/>
            <p:cNvSpPr/>
            <p:nvPr/>
          </p:nvSpPr>
          <p:spPr>
            <a:xfrm>
              <a:off x="5040135" y="4"/>
              <a:ext cx="1270013" cy="1270018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49" name="Google Shape;2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 txBox="1"/>
          <p:nvPr/>
        </p:nvSpPr>
        <p:spPr>
          <a:xfrm>
            <a:off x="2514351" y="2573658"/>
            <a:ext cx="19996544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Презентація створена спеціалістами Mathema.me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1970500" y="3849650"/>
            <a:ext cx="18071400" cy="7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60960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Arial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Arial"/>
                <a:ea typeface="Arial"/>
                <a:cs typeface="Arial"/>
                <a:sym typeface="Arial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rgbClr val="F6CC7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</a:pPr>
            <a:r>
              <a:t/>
            </a:r>
            <a:endParaRPr b="0" i="0" sz="4000" u="none" cap="none" strike="noStrike">
              <a:solidFill>
                <a:srgbClr val="F6CC7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60960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Mathema ти можеш: 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готуватися до контрольних та іспитів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проходити онлайн-тести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дізнаватись останні новини про освіту в Україні</a:t>
            </a:r>
            <a:endParaRPr sz="4000"/>
          </a:p>
        </p:txBody>
      </p:sp>
      <p:pic>
        <p:nvPicPr>
          <p:cNvPr descr="34.png" id="252" name="Google Shape;2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1139" y="4519972"/>
            <a:ext cx="8077205" cy="8077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11"/>
          <p:cNvGrpSpPr/>
          <p:nvPr/>
        </p:nvGrpSpPr>
        <p:grpSpPr>
          <a:xfrm>
            <a:off x="11368640" y="-2633886"/>
            <a:ext cx="6310153" cy="1270031"/>
            <a:chOff x="-3" y="-4"/>
            <a:chExt cx="6310151" cy="1270030"/>
          </a:xfrm>
        </p:grpSpPr>
        <p:grpSp>
          <p:nvGrpSpPr>
            <p:cNvPr id="254" name="Google Shape;254;p11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55" name="Google Shape;255;p11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58" name="Google Shape;258;p11"/>
            <p:cNvSpPr/>
            <p:nvPr/>
          </p:nvSpPr>
          <p:spPr>
            <a:xfrm>
              <a:off x="5040135" y="4"/>
              <a:ext cx="1270013" cy="1270018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2442137" y="1827453"/>
            <a:ext cx="6689633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Введення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2444350" y="3996527"/>
            <a:ext cx="130716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Привіт, друзі! Сьогодні ми дослідимо та вивчимо, як нумерувати трицифрові числа.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Готові дізнатися більше?</a:t>
            </a:r>
            <a:endParaRPr sz="4000"/>
          </a:p>
        </p:txBody>
      </p:sp>
      <p:grpSp>
        <p:nvGrpSpPr>
          <p:cNvPr id="97" name="Google Shape;97;p2"/>
          <p:cNvGrpSpPr/>
          <p:nvPr/>
        </p:nvGrpSpPr>
        <p:grpSpPr>
          <a:xfrm>
            <a:off x="12332842" y="-1945746"/>
            <a:ext cx="6310158" cy="1270034"/>
            <a:chOff x="-4" y="-3"/>
            <a:chExt cx="6310156" cy="1270033"/>
          </a:xfrm>
        </p:grpSpPr>
        <p:grpSp>
          <p:nvGrpSpPr>
            <p:cNvPr id="98" name="Google Shape;98;p2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2" name="Google Shape;102;p2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3" name="Google Shape;103;p2"/>
          <p:cNvSpPr txBox="1"/>
          <p:nvPr/>
        </p:nvSpPr>
        <p:spPr>
          <a:xfrm>
            <a:off x="2502294" y="6574786"/>
            <a:ext cx="12181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1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Нумерація</a:t>
            </a:r>
            <a:r>
              <a:rPr b="0" i="0" lang="en-US" sz="40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- це спосіб впорядкування чисел за допомогою цифр.</a:t>
            </a:r>
            <a:endParaRPr sz="4000"/>
          </a:p>
        </p:txBody>
      </p:sp>
      <p:pic>
        <p:nvPicPr>
          <p:cNvPr descr="Зображення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0849" y="6256198"/>
            <a:ext cx="6460613" cy="5442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8.png"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98231" y="7852218"/>
            <a:ext cx="4775131" cy="4775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442136" y="1827454"/>
            <a:ext cx="15656725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Нумерація одиниць, десятків та сотень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532728" y="3916150"/>
            <a:ext cx="183471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трицифрових числах ми маємо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одиниці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десятки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та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сотні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які ми нумеруємо відповідно до їх позиції. Наприклад:</a:t>
            </a:r>
            <a:endParaRPr sz="4000"/>
          </a:p>
        </p:txBody>
      </p:sp>
      <p:sp>
        <p:nvSpPr>
          <p:cNvPr id="113" name="Google Shape;113;p3"/>
          <p:cNvSpPr/>
          <p:nvPr/>
        </p:nvSpPr>
        <p:spPr>
          <a:xfrm>
            <a:off x="2558544" y="6381656"/>
            <a:ext cx="3770717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646804" y="6574467"/>
            <a:ext cx="3594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348</a:t>
            </a:r>
            <a:endParaRPr sz="4000"/>
          </a:p>
        </p:txBody>
      </p:sp>
      <p:grpSp>
        <p:nvGrpSpPr>
          <p:cNvPr id="115" name="Google Shape;115;p3"/>
          <p:cNvGrpSpPr/>
          <p:nvPr/>
        </p:nvGrpSpPr>
        <p:grpSpPr>
          <a:xfrm>
            <a:off x="11899563" y="-1697550"/>
            <a:ext cx="6310157" cy="1270034"/>
            <a:chOff x="-4" y="-3"/>
            <a:chExt cx="6310156" cy="1270033"/>
          </a:xfrm>
        </p:grpSpPr>
        <p:grpSp>
          <p:nvGrpSpPr>
            <p:cNvPr id="116" name="Google Shape;116;p3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20" name="Google Shape;120;p3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1" name="Google Shape;121;p3"/>
          <p:cNvSpPr txBox="1"/>
          <p:nvPr/>
        </p:nvSpPr>
        <p:spPr>
          <a:xfrm>
            <a:off x="2483374" y="8366500"/>
            <a:ext cx="11105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"8" - це одиниці, "4" - десятки, а "3" - сотні.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2442136" y="1827453"/>
            <a:ext cx="15656725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Розрядні одиниці</a:t>
            </a: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11899563" y="-1697550"/>
            <a:ext cx="6310157" cy="1270034"/>
            <a:chOff x="-4" y="-3"/>
            <a:chExt cx="6310156" cy="1270033"/>
          </a:xfrm>
        </p:grpSpPr>
        <p:grpSp>
          <p:nvGrpSpPr>
            <p:cNvPr id="129" name="Google Shape;129;p4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33" name="Google Shape;133;p4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2804925" y="4540975"/>
            <a:ext cx="17514526" cy="6151296"/>
            <a:chOff x="-1" y="0"/>
            <a:chExt cx="12766620" cy="4483779"/>
          </a:xfrm>
        </p:grpSpPr>
        <p:pic>
          <p:nvPicPr>
            <p:cNvPr descr="Знімок екрана 2024-05-20 о 20.50.38.png" id="135" name="Google Shape;135;p4"/>
            <p:cNvPicPr preferRelativeResize="0"/>
            <p:nvPr/>
          </p:nvPicPr>
          <p:blipFill rotWithShape="1">
            <a:blip r:embed="rId4">
              <a:alphaModFix/>
            </a:blip>
            <a:srcRect b="0" l="899" r="0" t="0"/>
            <a:stretch/>
          </p:blipFill>
          <p:spPr>
            <a:xfrm>
              <a:off x="215899" y="139700"/>
              <a:ext cx="12334820" cy="3924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Знімок екрана 2024-05-20 о 20.50.38.png" id="136" name="Google Shape;13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" y="0"/>
              <a:ext cx="12766620" cy="44837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5"/>
          <p:cNvGrpSpPr/>
          <p:nvPr/>
        </p:nvGrpSpPr>
        <p:grpSpPr>
          <a:xfrm>
            <a:off x="14329364" y="-2214000"/>
            <a:ext cx="4587555" cy="1270005"/>
            <a:chOff x="0" y="-1"/>
            <a:chExt cx="4587554" cy="1270004"/>
          </a:xfrm>
        </p:grpSpPr>
        <p:sp>
          <p:nvSpPr>
            <p:cNvPr id="143" name="Google Shape;143;p5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6" name="Google Shape;146;p5"/>
          <p:cNvSpPr txBox="1"/>
          <p:nvPr/>
        </p:nvSpPr>
        <p:spPr>
          <a:xfrm>
            <a:off x="2442136" y="1827453"/>
            <a:ext cx="1224162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Приклади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2521952" y="4281380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2989266" y="4465625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123</a:t>
            </a:r>
            <a:endParaRPr sz="4000"/>
          </a:p>
        </p:txBody>
      </p:sp>
      <p:sp>
        <p:nvSpPr>
          <p:cNvPr id="149" name="Google Shape;149;p5"/>
          <p:cNvSpPr/>
          <p:nvPr/>
        </p:nvSpPr>
        <p:spPr>
          <a:xfrm>
            <a:off x="2521952" y="595230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2989266" y="6136547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587</a:t>
            </a:r>
            <a:endParaRPr sz="4000"/>
          </a:p>
        </p:txBody>
      </p:sp>
      <p:sp>
        <p:nvSpPr>
          <p:cNvPr id="151" name="Google Shape;151;p5"/>
          <p:cNvSpPr/>
          <p:nvPr/>
        </p:nvSpPr>
        <p:spPr>
          <a:xfrm>
            <a:off x="2521952" y="7623226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89266" y="7807471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946</a:t>
            </a:r>
            <a:endParaRPr sz="4000"/>
          </a:p>
        </p:txBody>
      </p:sp>
      <p:sp>
        <p:nvSpPr>
          <p:cNvPr id="153" name="Google Shape;153;p5"/>
          <p:cNvSpPr txBox="1"/>
          <p:nvPr/>
        </p:nvSpPr>
        <p:spPr>
          <a:xfrm>
            <a:off x="7386555" y="4478325"/>
            <a:ext cx="633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сто двадцять три</a:t>
            </a:r>
            <a:endParaRPr sz="4000"/>
          </a:p>
        </p:txBody>
      </p:sp>
      <p:sp>
        <p:nvSpPr>
          <p:cNvPr id="154" name="Google Shape;154;p5"/>
          <p:cNvSpPr txBox="1"/>
          <p:nvPr/>
        </p:nvSpPr>
        <p:spPr>
          <a:xfrm>
            <a:off x="7399902" y="6149250"/>
            <a:ext cx="5929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п'ятсот вісімдесят сім</a:t>
            </a:r>
            <a:endParaRPr sz="4000"/>
          </a:p>
        </p:txBody>
      </p:sp>
      <p:sp>
        <p:nvSpPr>
          <p:cNvPr id="155" name="Google Shape;155;p5"/>
          <p:cNvSpPr txBox="1"/>
          <p:nvPr/>
        </p:nvSpPr>
        <p:spPr>
          <a:xfrm>
            <a:off x="7392479" y="7820175"/>
            <a:ext cx="6068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дев'ятсот сорок шість</a:t>
            </a:r>
            <a:endParaRPr sz="4000"/>
          </a:p>
        </p:txBody>
      </p:sp>
      <p:pic>
        <p:nvPicPr>
          <p:cNvPr descr="Зображення" id="156" name="Google Shape;1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41864" y="6121666"/>
            <a:ext cx="2673732" cy="4760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_1.png" id="157" name="Google Shape;15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49445" y="4051980"/>
            <a:ext cx="3547392" cy="354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2442137" y="1827453"/>
            <a:ext cx="18505324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grpSp>
        <p:nvGrpSpPr>
          <p:cNvPr id="164" name="Google Shape;164;p6"/>
          <p:cNvGrpSpPr/>
          <p:nvPr/>
        </p:nvGrpSpPr>
        <p:grpSpPr>
          <a:xfrm>
            <a:off x="13299545" y="-2031410"/>
            <a:ext cx="6310157" cy="1270034"/>
            <a:chOff x="-4" y="-3"/>
            <a:chExt cx="6310156" cy="1270033"/>
          </a:xfrm>
        </p:grpSpPr>
        <p:grpSp>
          <p:nvGrpSpPr>
            <p:cNvPr id="165" name="Google Shape;165;p6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69" name="Google Shape;169;p6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>
            <a:off x="2336851" y="4573324"/>
            <a:ext cx="13953511" cy="3814423"/>
            <a:chOff x="-1" y="0"/>
            <a:chExt cx="12349333" cy="2805548"/>
          </a:xfrm>
        </p:grpSpPr>
        <p:pic>
          <p:nvPicPr>
            <p:cNvPr descr="Знімок екрана 2024-05-20 о 20.55.19.png" id="171" name="Google Shape;17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5899" y="139700"/>
              <a:ext cx="11917533" cy="2246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Знімок екрана 2024-05-20 о 20.55.19.png" id="172" name="Google Shape;17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" y="0"/>
              <a:ext cx="12349333" cy="28055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36.png" id="173" name="Google Shape;17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47324" y="5223415"/>
            <a:ext cx="8077201" cy="80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78" name="Google Shape;1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7"/>
          <p:cNvGrpSpPr/>
          <p:nvPr/>
        </p:nvGrpSpPr>
        <p:grpSpPr>
          <a:xfrm>
            <a:off x="14898087" y="-2166606"/>
            <a:ext cx="4587555" cy="1270005"/>
            <a:chOff x="0" y="-1"/>
            <a:chExt cx="4587554" cy="1270004"/>
          </a:xfrm>
        </p:grpSpPr>
        <p:sp>
          <p:nvSpPr>
            <p:cNvPr id="180" name="Google Shape;180;p7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3" name="Google Shape;183;p7"/>
          <p:cNvSpPr txBox="1"/>
          <p:nvPr/>
        </p:nvSpPr>
        <p:spPr>
          <a:xfrm>
            <a:off x="2442136" y="1827453"/>
            <a:ext cx="913229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2569352" y="4897500"/>
            <a:ext cx="52065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2334402" y="5006400"/>
            <a:ext cx="5671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1) 300 - 100 = 200</a:t>
            </a:r>
            <a:endParaRPr sz="4000"/>
          </a:p>
        </p:txBody>
      </p:sp>
      <p:sp>
        <p:nvSpPr>
          <p:cNvPr id="186" name="Google Shape;186;p7"/>
          <p:cNvSpPr/>
          <p:nvPr/>
        </p:nvSpPr>
        <p:spPr>
          <a:xfrm>
            <a:off x="2569352" y="6381650"/>
            <a:ext cx="52065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2410647" y="6486150"/>
            <a:ext cx="5206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2) 200 - 80 = 120</a:t>
            </a:r>
            <a:endParaRPr sz="4000"/>
          </a:p>
        </p:txBody>
      </p:sp>
      <p:sp>
        <p:nvSpPr>
          <p:cNvPr id="188" name="Google Shape;188;p7"/>
          <p:cNvSpPr txBox="1"/>
          <p:nvPr/>
        </p:nvSpPr>
        <p:spPr>
          <a:xfrm>
            <a:off x="2538091" y="10085877"/>
            <a:ext cx="139611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Rubik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Відповідь: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щомісячний тариф розмов сина і дочки складає по 60грн щомісяця.</a:t>
            </a:r>
            <a:endParaRPr sz="4000"/>
          </a:p>
        </p:txBody>
      </p:sp>
      <p:pic>
        <p:nvPicPr>
          <p:cNvPr descr="Зображення" id="189" name="Google Shape;18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77570" y="3927100"/>
            <a:ext cx="4110383" cy="5378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>
            <a:off x="17198210" y="7769453"/>
            <a:ext cx="1152518" cy="58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60</a:t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2569352" y="8056400"/>
            <a:ext cx="52065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2867796" y="8164452"/>
            <a:ext cx="378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lang="en-US" sz="40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) 120 ÷ 2 = 60</a:t>
            </a:r>
            <a:endParaRPr sz="4000"/>
          </a:p>
        </p:txBody>
      </p:sp>
      <p:pic>
        <p:nvPicPr>
          <p:cNvPr descr="11.png" id="193" name="Google Shape;1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72107" y="1940473"/>
            <a:ext cx="3964666" cy="396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98" name="Google Shape;1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8"/>
          <p:cNvGrpSpPr/>
          <p:nvPr/>
        </p:nvGrpSpPr>
        <p:grpSpPr>
          <a:xfrm>
            <a:off x="14532291" y="-1829611"/>
            <a:ext cx="4587555" cy="1270005"/>
            <a:chOff x="0" y="-1"/>
            <a:chExt cx="4587554" cy="1270004"/>
          </a:xfrm>
        </p:grpSpPr>
        <p:sp>
          <p:nvSpPr>
            <p:cNvPr id="200" name="Google Shape;200;p8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3" name="Google Shape;203;p8"/>
          <p:cNvSpPr txBox="1"/>
          <p:nvPr/>
        </p:nvSpPr>
        <p:spPr>
          <a:xfrm>
            <a:off x="2442136" y="1827453"/>
            <a:ext cx="913229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2484571" y="6540855"/>
            <a:ext cx="101208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Запиши задопомогою цифр </a:t>
            </a:r>
            <a:r>
              <a:rPr b="1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b="1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8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b="1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6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усі можливі трицифрові числа та запиши їх в порядку спадання.</a:t>
            </a:r>
            <a:endParaRPr sz="4000"/>
          </a:p>
        </p:txBody>
      </p:sp>
      <p:pic>
        <p:nvPicPr>
          <p:cNvPr descr="Зображення" id="205" name="Google Shape;20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67715" y="6066947"/>
            <a:ext cx="4329017" cy="5124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.png" id="206" name="Google Shape;20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32412" y="1204609"/>
            <a:ext cx="5602609" cy="560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9"/>
          <p:cNvGrpSpPr/>
          <p:nvPr/>
        </p:nvGrpSpPr>
        <p:grpSpPr>
          <a:xfrm>
            <a:off x="14898087" y="-2166606"/>
            <a:ext cx="4587555" cy="1270005"/>
            <a:chOff x="0" y="-1"/>
            <a:chExt cx="4587554" cy="1270004"/>
          </a:xfrm>
        </p:grpSpPr>
        <p:sp>
          <p:nvSpPr>
            <p:cNvPr id="213" name="Google Shape;213;p9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6" name="Google Shape;216;p9"/>
          <p:cNvSpPr txBox="1"/>
          <p:nvPr/>
        </p:nvSpPr>
        <p:spPr>
          <a:xfrm>
            <a:off x="2442136" y="1827453"/>
            <a:ext cx="913229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2690449" y="478687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2922817" y="4971116"/>
            <a:ext cx="3306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286</a:t>
            </a:r>
            <a:endParaRPr sz="4000"/>
          </a:p>
        </p:txBody>
      </p:sp>
      <p:sp>
        <p:nvSpPr>
          <p:cNvPr id="219" name="Google Shape;219;p9"/>
          <p:cNvSpPr/>
          <p:nvPr/>
        </p:nvSpPr>
        <p:spPr>
          <a:xfrm>
            <a:off x="8202726" y="478687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8345633" y="4971117"/>
            <a:ext cx="3484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682</a:t>
            </a:r>
            <a:endParaRPr sz="4000"/>
          </a:p>
        </p:txBody>
      </p:sp>
      <p:sp>
        <p:nvSpPr>
          <p:cNvPr id="221" name="Google Shape;221;p9"/>
          <p:cNvSpPr/>
          <p:nvPr/>
        </p:nvSpPr>
        <p:spPr>
          <a:xfrm>
            <a:off x="2690449" y="6457796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3157763" y="6642040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268</a:t>
            </a:r>
            <a:endParaRPr sz="4000"/>
          </a:p>
        </p:txBody>
      </p:sp>
      <p:sp>
        <p:nvSpPr>
          <p:cNvPr id="223" name="Google Shape;223;p9"/>
          <p:cNvSpPr/>
          <p:nvPr/>
        </p:nvSpPr>
        <p:spPr>
          <a:xfrm>
            <a:off x="2690449" y="8319315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3157763" y="8503559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628</a:t>
            </a:r>
            <a:endParaRPr sz="4000"/>
          </a:p>
        </p:txBody>
      </p:sp>
      <p:sp>
        <p:nvSpPr>
          <p:cNvPr id="225" name="Google Shape;225;p9"/>
          <p:cNvSpPr/>
          <p:nvPr/>
        </p:nvSpPr>
        <p:spPr>
          <a:xfrm>
            <a:off x="8202726" y="8319312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8670039" y="8503557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862</a:t>
            </a:r>
            <a:endParaRPr sz="4000"/>
          </a:p>
        </p:txBody>
      </p:sp>
      <p:sp>
        <p:nvSpPr>
          <p:cNvPr id="227" name="Google Shape;227;p9"/>
          <p:cNvSpPr/>
          <p:nvPr/>
        </p:nvSpPr>
        <p:spPr>
          <a:xfrm>
            <a:off x="8202726" y="6457796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8670039" y="6642040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826</a:t>
            </a:r>
            <a:endParaRPr sz="4000"/>
          </a:p>
        </p:txBody>
      </p:sp>
      <p:pic>
        <p:nvPicPr>
          <p:cNvPr descr="35.png" id="229" name="Google Shape;22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549274" y="4045838"/>
            <a:ext cx="7206752" cy="720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