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13716000" cx="24387025"/>
  <p:notesSz cx="13716000" cy="24387025"/>
  <p:embeddedFontLst>
    <p:embeddedFont>
      <p:font typeface="Rubik Medium"/>
      <p:regular r:id="rId30"/>
      <p:bold r:id="rId31"/>
      <p:italic r:id="rId32"/>
      <p:boldItalic r:id="rId33"/>
    </p:embeddedFont>
    <p:embeddedFont>
      <p:font typeface="Rubik"/>
      <p:bold r:id="rId34"/>
      <p:boldItalic r:id="rId35"/>
    </p:embeddedFont>
    <p:embeddedFont>
      <p:font typeface="Rubik SemiBold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ilNaWD/5bf3E1nwMaSjEOOxfqr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31" Type="http://schemas.openxmlformats.org/officeDocument/2006/relationships/font" Target="fonts/RubikMedium-bold.fntdata"/><Relationship Id="rId30" Type="http://schemas.openxmlformats.org/officeDocument/2006/relationships/font" Target="fonts/RubikMedium-regular.fntdata"/><Relationship Id="rId33" Type="http://schemas.openxmlformats.org/officeDocument/2006/relationships/font" Target="fonts/RubikMedium-boldItalic.fntdata"/><Relationship Id="rId32" Type="http://schemas.openxmlformats.org/officeDocument/2006/relationships/font" Target="fonts/RubikMedium-italic.fntdata"/><Relationship Id="rId35" Type="http://schemas.openxmlformats.org/officeDocument/2006/relationships/font" Target="fonts/Rubik-boldItalic.fntdata"/><Relationship Id="rId34" Type="http://schemas.openxmlformats.org/officeDocument/2006/relationships/font" Target="fonts/Rubik-bold.fntdata"/><Relationship Id="rId37" Type="http://schemas.openxmlformats.org/officeDocument/2006/relationships/font" Target="fonts/RubikSemiBold-bold.fntdata"/><Relationship Id="rId36" Type="http://schemas.openxmlformats.org/officeDocument/2006/relationships/font" Target="fonts/RubikSemiBold-regular.fntdata"/><Relationship Id="rId39" Type="http://schemas.openxmlformats.org/officeDocument/2006/relationships/font" Target="fonts/RubikSemiBold-boldItalic.fntdata"/><Relationship Id="rId38" Type="http://schemas.openxmlformats.org/officeDocument/2006/relationships/font" Target="fonts/RubikSemiBold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7" name="Google Shape;68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5" name="Google Shape;8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7" name="Google Shape;107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0" name="Google Shape;112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6" name="Google Shape;137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7" name="Google Shape;141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6" name="Google Shape;186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7" name="Google Shape;186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3" name="Google Shape;190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4" name="Google Shape;190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4" name="Google Shape;203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5" name="Google Shape;203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6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8" name="Google Shape;213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9" name="Google Shape;2139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7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9" name="Google Shape;254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0" name="Google Shape;255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1" name="Google Shape;259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2" name="Google Shape;259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6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Google Shape;301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8" name="Google Shape;301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9" name="Google Shape;3019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0" name="Shape 3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" name="Google Shape;306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2" name="Google Shape;306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3" name="Google Shape;3063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3" name="Google Shape;324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4" name="Google Shape;3244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9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1" name="Google Shape;325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2" name="Google Shape;325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40" Type="http://schemas.openxmlformats.org/officeDocument/2006/relationships/image" Target="../media/image650.png"/><Relationship Id="rId42" Type="http://schemas.openxmlformats.org/officeDocument/2006/relationships/image" Target="../media/image646.png"/><Relationship Id="rId41" Type="http://schemas.openxmlformats.org/officeDocument/2006/relationships/image" Target="../media/image645.png"/><Relationship Id="rId44" Type="http://schemas.openxmlformats.org/officeDocument/2006/relationships/image" Target="../media/image647.png"/><Relationship Id="rId43" Type="http://schemas.openxmlformats.org/officeDocument/2006/relationships/image" Target="../media/image662.png"/><Relationship Id="rId46" Type="http://schemas.openxmlformats.org/officeDocument/2006/relationships/image" Target="../media/image657.png"/><Relationship Id="rId45" Type="http://schemas.openxmlformats.org/officeDocument/2006/relationships/image" Target="../media/image654.png"/><Relationship Id="rId107" Type="http://schemas.openxmlformats.org/officeDocument/2006/relationships/image" Target="../media/image716.png"/><Relationship Id="rId106" Type="http://schemas.openxmlformats.org/officeDocument/2006/relationships/image" Target="../media/image710.png"/><Relationship Id="rId105" Type="http://schemas.openxmlformats.org/officeDocument/2006/relationships/image" Target="../media/image715.png"/><Relationship Id="rId104" Type="http://schemas.openxmlformats.org/officeDocument/2006/relationships/image" Target="../media/image714.png"/><Relationship Id="rId109" Type="http://schemas.openxmlformats.org/officeDocument/2006/relationships/image" Target="../media/image719.png"/><Relationship Id="rId108" Type="http://schemas.openxmlformats.org/officeDocument/2006/relationships/image" Target="../media/image718.png"/><Relationship Id="rId48" Type="http://schemas.openxmlformats.org/officeDocument/2006/relationships/image" Target="../media/image652.png"/><Relationship Id="rId47" Type="http://schemas.openxmlformats.org/officeDocument/2006/relationships/image" Target="../media/image659.png"/><Relationship Id="rId49" Type="http://schemas.openxmlformats.org/officeDocument/2006/relationships/image" Target="../media/image653.png"/><Relationship Id="rId103" Type="http://schemas.openxmlformats.org/officeDocument/2006/relationships/image" Target="../media/image765.png"/><Relationship Id="rId102" Type="http://schemas.openxmlformats.org/officeDocument/2006/relationships/image" Target="../media/image705.png"/><Relationship Id="rId101" Type="http://schemas.openxmlformats.org/officeDocument/2006/relationships/image" Target="../media/image707.png"/><Relationship Id="rId100" Type="http://schemas.openxmlformats.org/officeDocument/2006/relationships/image" Target="../media/image708.png"/><Relationship Id="rId31" Type="http://schemas.openxmlformats.org/officeDocument/2006/relationships/image" Target="../media/image637.png"/><Relationship Id="rId30" Type="http://schemas.openxmlformats.org/officeDocument/2006/relationships/image" Target="../media/image639.png"/><Relationship Id="rId33" Type="http://schemas.openxmlformats.org/officeDocument/2006/relationships/image" Target="../media/image649.png"/><Relationship Id="rId32" Type="http://schemas.openxmlformats.org/officeDocument/2006/relationships/image" Target="../media/image641.png"/><Relationship Id="rId35" Type="http://schemas.openxmlformats.org/officeDocument/2006/relationships/image" Target="../media/image644.png"/><Relationship Id="rId34" Type="http://schemas.openxmlformats.org/officeDocument/2006/relationships/image" Target="../media/image640.png"/><Relationship Id="rId37" Type="http://schemas.openxmlformats.org/officeDocument/2006/relationships/image" Target="../media/image642.png"/><Relationship Id="rId36" Type="http://schemas.openxmlformats.org/officeDocument/2006/relationships/image" Target="../media/image643.png"/><Relationship Id="rId39" Type="http://schemas.openxmlformats.org/officeDocument/2006/relationships/image" Target="../media/image666.png"/><Relationship Id="rId38" Type="http://schemas.openxmlformats.org/officeDocument/2006/relationships/image" Target="../media/image648.png"/><Relationship Id="rId20" Type="http://schemas.openxmlformats.org/officeDocument/2006/relationships/image" Target="../media/image618.png"/><Relationship Id="rId22" Type="http://schemas.openxmlformats.org/officeDocument/2006/relationships/image" Target="../media/image625.png"/><Relationship Id="rId21" Type="http://schemas.openxmlformats.org/officeDocument/2006/relationships/image" Target="../media/image619.png"/><Relationship Id="rId24" Type="http://schemas.openxmlformats.org/officeDocument/2006/relationships/image" Target="../media/image627.png"/><Relationship Id="rId23" Type="http://schemas.openxmlformats.org/officeDocument/2006/relationships/image" Target="../media/image622.png"/><Relationship Id="rId129" Type="http://schemas.openxmlformats.org/officeDocument/2006/relationships/image" Target="../media/image734.png"/><Relationship Id="rId128" Type="http://schemas.openxmlformats.org/officeDocument/2006/relationships/image" Target="../media/image733.png"/><Relationship Id="rId127" Type="http://schemas.openxmlformats.org/officeDocument/2006/relationships/image" Target="../media/image735.png"/><Relationship Id="rId126" Type="http://schemas.openxmlformats.org/officeDocument/2006/relationships/image" Target="../media/image737.png"/><Relationship Id="rId26" Type="http://schemas.openxmlformats.org/officeDocument/2006/relationships/image" Target="../media/image633.png"/><Relationship Id="rId121" Type="http://schemas.openxmlformats.org/officeDocument/2006/relationships/image" Target="../media/image727.png"/><Relationship Id="rId25" Type="http://schemas.openxmlformats.org/officeDocument/2006/relationships/image" Target="../media/image631.png"/><Relationship Id="rId120" Type="http://schemas.openxmlformats.org/officeDocument/2006/relationships/image" Target="../media/image728.png"/><Relationship Id="rId28" Type="http://schemas.openxmlformats.org/officeDocument/2006/relationships/image" Target="../media/image638.png"/><Relationship Id="rId27" Type="http://schemas.openxmlformats.org/officeDocument/2006/relationships/image" Target="../media/image634.png"/><Relationship Id="rId125" Type="http://schemas.openxmlformats.org/officeDocument/2006/relationships/image" Target="../media/image731.png"/><Relationship Id="rId29" Type="http://schemas.openxmlformats.org/officeDocument/2006/relationships/image" Target="../media/image635.png"/><Relationship Id="rId124" Type="http://schemas.openxmlformats.org/officeDocument/2006/relationships/image" Target="../media/image730.png"/><Relationship Id="rId123" Type="http://schemas.openxmlformats.org/officeDocument/2006/relationships/image" Target="../media/image740.png"/><Relationship Id="rId122" Type="http://schemas.openxmlformats.org/officeDocument/2006/relationships/image" Target="../media/image732.png"/><Relationship Id="rId95" Type="http://schemas.openxmlformats.org/officeDocument/2006/relationships/image" Target="../media/image700.png"/><Relationship Id="rId94" Type="http://schemas.openxmlformats.org/officeDocument/2006/relationships/image" Target="../media/image709.png"/><Relationship Id="rId97" Type="http://schemas.openxmlformats.org/officeDocument/2006/relationships/image" Target="../media/image698.png"/><Relationship Id="rId96" Type="http://schemas.openxmlformats.org/officeDocument/2006/relationships/image" Target="../media/image697.png"/><Relationship Id="rId11" Type="http://schemas.openxmlformats.org/officeDocument/2006/relationships/image" Target="../media/image608.png"/><Relationship Id="rId99" Type="http://schemas.openxmlformats.org/officeDocument/2006/relationships/image" Target="../media/image702.png"/><Relationship Id="rId10" Type="http://schemas.openxmlformats.org/officeDocument/2006/relationships/image" Target="../media/image613.png"/><Relationship Id="rId98" Type="http://schemas.openxmlformats.org/officeDocument/2006/relationships/image" Target="../media/image701.png"/><Relationship Id="rId13" Type="http://schemas.openxmlformats.org/officeDocument/2006/relationships/image" Target="../media/image617.png"/><Relationship Id="rId12" Type="http://schemas.openxmlformats.org/officeDocument/2006/relationships/image" Target="../media/image615.png"/><Relationship Id="rId91" Type="http://schemas.openxmlformats.org/officeDocument/2006/relationships/image" Target="../media/image712.png"/><Relationship Id="rId90" Type="http://schemas.openxmlformats.org/officeDocument/2006/relationships/image" Target="../media/image694.png"/><Relationship Id="rId93" Type="http://schemas.openxmlformats.org/officeDocument/2006/relationships/image" Target="../media/image695.png"/><Relationship Id="rId92" Type="http://schemas.openxmlformats.org/officeDocument/2006/relationships/image" Target="../media/image696.png"/><Relationship Id="rId118" Type="http://schemas.openxmlformats.org/officeDocument/2006/relationships/image" Target="../media/image725.png"/><Relationship Id="rId117" Type="http://schemas.openxmlformats.org/officeDocument/2006/relationships/image" Target="../media/image726.png"/><Relationship Id="rId116" Type="http://schemas.openxmlformats.org/officeDocument/2006/relationships/image" Target="../media/image724.png"/><Relationship Id="rId115" Type="http://schemas.openxmlformats.org/officeDocument/2006/relationships/image" Target="../media/image722.png"/><Relationship Id="rId119" Type="http://schemas.openxmlformats.org/officeDocument/2006/relationships/image" Target="../media/image736.png"/><Relationship Id="rId15" Type="http://schemas.openxmlformats.org/officeDocument/2006/relationships/image" Target="../media/image651.png"/><Relationship Id="rId110" Type="http://schemas.openxmlformats.org/officeDocument/2006/relationships/image" Target="../media/image720.png"/><Relationship Id="rId14" Type="http://schemas.openxmlformats.org/officeDocument/2006/relationships/image" Target="../media/image636.png"/><Relationship Id="rId17" Type="http://schemas.openxmlformats.org/officeDocument/2006/relationships/image" Target="../media/image626.png"/><Relationship Id="rId16" Type="http://schemas.openxmlformats.org/officeDocument/2006/relationships/image" Target="../media/image628.png"/><Relationship Id="rId19" Type="http://schemas.openxmlformats.org/officeDocument/2006/relationships/image" Target="../media/image632.png"/><Relationship Id="rId114" Type="http://schemas.openxmlformats.org/officeDocument/2006/relationships/image" Target="../media/image723.png"/><Relationship Id="rId18" Type="http://schemas.openxmlformats.org/officeDocument/2006/relationships/image" Target="../media/image624.png"/><Relationship Id="rId113" Type="http://schemas.openxmlformats.org/officeDocument/2006/relationships/image" Target="../media/image721.png"/><Relationship Id="rId112" Type="http://schemas.openxmlformats.org/officeDocument/2006/relationships/image" Target="../media/image729.png"/><Relationship Id="rId111" Type="http://schemas.openxmlformats.org/officeDocument/2006/relationships/image" Target="../media/image717.png"/><Relationship Id="rId84" Type="http://schemas.openxmlformats.org/officeDocument/2006/relationships/image" Target="../media/image699.png"/><Relationship Id="rId83" Type="http://schemas.openxmlformats.org/officeDocument/2006/relationships/image" Target="../media/image687.png"/><Relationship Id="rId86" Type="http://schemas.openxmlformats.org/officeDocument/2006/relationships/image" Target="../media/image691.png"/><Relationship Id="rId85" Type="http://schemas.openxmlformats.org/officeDocument/2006/relationships/image" Target="../media/image690.png"/><Relationship Id="rId88" Type="http://schemas.openxmlformats.org/officeDocument/2006/relationships/image" Target="../media/image713.png"/><Relationship Id="rId150" Type="http://schemas.openxmlformats.org/officeDocument/2006/relationships/image" Target="../media/image755.png"/><Relationship Id="rId87" Type="http://schemas.openxmlformats.org/officeDocument/2006/relationships/image" Target="../media/image692.png"/><Relationship Id="rId89" Type="http://schemas.openxmlformats.org/officeDocument/2006/relationships/image" Target="../media/image693.png"/><Relationship Id="rId80" Type="http://schemas.openxmlformats.org/officeDocument/2006/relationships/image" Target="../media/image703.png"/><Relationship Id="rId82" Type="http://schemas.openxmlformats.org/officeDocument/2006/relationships/image" Target="../media/image689.png"/><Relationship Id="rId81" Type="http://schemas.openxmlformats.org/officeDocument/2006/relationships/image" Target="../media/image68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149" Type="http://schemas.openxmlformats.org/officeDocument/2006/relationships/image" Target="../media/image753.png"/><Relationship Id="rId4" Type="http://schemas.openxmlformats.org/officeDocument/2006/relationships/image" Target="../media/image605.png"/><Relationship Id="rId148" Type="http://schemas.openxmlformats.org/officeDocument/2006/relationships/image" Target="../media/image752.png"/><Relationship Id="rId9" Type="http://schemas.openxmlformats.org/officeDocument/2006/relationships/image" Target="../media/image614.png"/><Relationship Id="rId143" Type="http://schemas.openxmlformats.org/officeDocument/2006/relationships/image" Target="../media/image749.png"/><Relationship Id="rId142" Type="http://schemas.openxmlformats.org/officeDocument/2006/relationships/image" Target="../media/image747.png"/><Relationship Id="rId141" Type="http://schemas.openxmlformats.org/officeDocument/2006/relationships/image" Target="../media/image745.png"/><Relationship Id="rId140" Type="http://schemas.openxmlformats.org/officeDocument/2006/relationships/image" Target="../media/image748.png"/><Relationship Id="rId5" Type="http://schemas.openxmlformats.org/officeDocument/2006/relationships/image" Target="../media/image607.png"/><Relationship Id="rId147" Type="http://schemas.openxmlformats.org/officeDocument/2006/relationships/image" Target="../media/image751.png"/><Relationship Id="rId6" Type="http://schemas.openxmlformats.org/officeDocument/2006/relationships/image" Target="../media/image611.png"/><Relationship Id="rId146" Type="http://schemas.openxmlformats.org/officeDocument/2006/relationships/image" Target="../media/image754.png"/><Relationship Id="rId7" Type="http://schemas.openxmlformats.org/officeDocument/2006/relationships/image" Target="../media/image620.png"/><Relationship Id="rId145" Type="http://schemas.openxmlformats.org/officeDocument/2006/relationships/image" Target="../media/image762.png"/><Relationship Id="rId8" Type="http://schemas.openxmlformats.org/officeDocument/2006/relationships/image" Target="../media/image612.png"/><Relationship Id="rId144" Type="http://schemas.openxmlformats.org/officeDocument/2006/relationships/image" Target="../media/image750.png"/><Relationship Id="rId73" Type="http://schemas.openxmlformats.org/officeDocument/2006/relationships/image" Target="../media/image681.png"/><Relationship Id="rId72" Type="http://schemas.openxmlformats.org/officeDocument/2006/relationships/image" Target="../media/image679.png"/><Relationship Id="rId75" Type="http://schemas.openxmlformats.org/officeDocument/2006/relationships/image" Target="../media/image683.png"/><Relationship Id="rId74" Type="http://schemas.openxmlformats.org/officeDocument/2006/relationships/image" Target="../media/image680.png"/><Relationship Id="rId77" Type="http://schemas.openxmlformats.org/officeDocument/2006/relationships/image" Target="../media/image684.png"/><Relationship Id="rId76" Type="http://schemas.openxmlformats.org/officeDocument/2006/relationships/image" Target="../media/image682.png"/><Relationship Id="rId79" Type="http://schemas.openxmlformats.org/officeDocument/2006/relationships/image" Target="../media/image686.png"/><Relationship Id="rId78" Type="http://schemas.openxmlformats.org/officeDocument/2006/relationships/image" Target="../media/image685.png"/><Relationship Id="rId71" Type="http://schemas.openxmlformats.org/officeDocument/2006/relationships/image" Target="../media/image706.png"/><Relationship Id="rId70" Type="http://schemas.openxmlformats.org/officeDocument/2006/relationships/image" Target="../media/image704.png"/><Relationship Id="rId139" Type="http://schemas.openxmlformats.org/officeDocument/2006/relationships/image" Target="../media/image797.png"/><Relationship Id="rId138" Type="http://schemas.openxmlformats.org/officeDocument/2006/relationships/image" Target="../media/image769.png"/><Relationship Id="rId137" Type="http://schemas.openxmlformats.org/officeDocument/2006/relationships/image" Target="../media/image744.png"/><Relationship Id="rId132" Type="http://schemas.openxmlformats.org/officeDocument/2006/relationships/image" Target="../media/image742.png"/><Relationship Id="rId131" Type="http://schemas.openxmlformats.org/officeDocument/2006/relationships/image" Target="../media/image792.png"/><Relationship Id="rId130" Type="http://schemas.openxmlformats.org/officeDocument/2006/relationships/image" Target="../media/image738.png"/><Relationship Id="rId136" Type="http://schemas.openxmlformats.org/officeDocument/2006/relationships/image" Target="../media/image743.png"/><Relationship Id="rId135" Type="http://schemas.openxmlformats.org/officeDocument/2006/relationships/image" Target="../media/image746.png"/><Relationship Id="rId134" Type="http://schemas.openxmlformats.org/officeDocument/2006/relationships/image" Target="../media/image739.png"/><Relationship Id="rId133" Type="http://schemas.openxmlformats.org/officeDocument/2006/relationships/image" Target="../media/image741.png"/><Relationship Id="rId62" Type="http://schemas.openxmlformats.org/officeDocument/2006/relationships/image" Target="../media/image670.png"/><Relationship Id="rId61" Type="http://schemas.openxmlformats.org/officeDocument/2006/relationships/image" Target="../media/image672.png"/><Relationship Id="rId64" Type="http://schemas.openxmlformats.org/officeDocument/2006/relationships/image" Target="../media/image711.png"/><Relationship Id="rId63" Type="http://schemas.openxmlformats.org/officeDocument/2006/relationships/image" Target="../media/image673.png"/><Relationship Id="rId66" Type="http://schemas.openxmlformats.org/officeDocument/2006/relationships/image" Target="../media/image674.png"/><Relationship Id="rId65" Type="http://schemas.openxmlformats.org/officeDocument/2006/relationships/image" Target="../media/image671.png"/><Relationship Id="rId68" Type="http://schemas.openxmlformats.org/officeDocument/2006/relationships/image" Target="../media/image678.png"/><Relationship Id="rId67" Type="http://schemas.openxmlformats.org/officeDocument/2006/relationships/image" Target="../media/image676.png"/><Relationship Id="rId60" Type="http://schemas.openxmlformats.org/officeDocument/2006/relationships/image" Target="../media/image667.png"/><Relationship Id="rId69" Type="http://schemas.openxmlformats.org/officeDocument/2006/relationships/image" Target="../media/image675.png"/><Relationship Id="rId163" Type="http://schemas.openxmlformats.org/officeDocument/2006/relationships/image" Target="../media/image771.png"/><Relationship Id="rId162" Type="http://schemas.openxmlformats.org/officeDocument/2006/relationships/image" Target="../media/image768.png"/><Relationship Id="rId51" Type="http://schemas.openxmlformats.org/officeDocument/2006/relationships/image" Target="../media/image655.png"/><Relationship Id="rId50" Type="http://schemas.openxmlformats.org/officeDocument/2006/relationships/image" Target="../media/image658.png"/><Relationship Id="rId53" Type="http://schemas.openxmlformats.org/officeDocument/2006/relationships/image" Target="../media/image660.png"/><Relationship Id="rId52" Type="http://schemas.openxmlformats.org/officeDocument/2006/relationships/image" Target="../media/image677.png"/><Relationship Id="rId55" Type="http://schemas.openxmlformats.org/officeDocument/2006/relationships/image" Target="../media/image663.png"/><Relationship Id="rId161" Type="http://schemas.openxmlformats.org/officeDocument/2006/relationships/image" Target="../media/image774.png"/><Relationship Id="rId54" Type="http://schemas.openxmlformats.org/officeDocument/2006/relationships/image" Target="../media/image661.png"/><Relationship Id="rId160" Type="http://schemas.openxmlformats.org/officeDocument/2006/relationships/image" Target="../media/image764.png"/><Relationship Id="rId57" Type="http://schemas.openxmlformats.org/officeDocument/2006/relationships/image" Target="../media/image665.png"/><Relationship Id="rId56" Type="http://schemas.openxmlformats.org/officeDocument/2006/relationships/image" Target="../media/image664.png"/><Relationship Id="rId159" Type="http://schemas.openxmlformats.org/officeDocument/2006/relationships/image" Target="../media/image766.png"/><Relationship Id="rId59" Type="http://schemas.openxmlformats.org/officeDocument/2006/relationships/image" Target="../media/image669.png"/><Relationship Id="rId154" Type="http://schemas.openxmlformats.org/officeDocument/2006/relationships/image" Target="../media/image761.png"/><Relationship Id="rId58" Type="http://schemas.openxmlformats.org/officeDocument/2006/relationships/image" Target="../media/image668.png"/><Relationship Id="rId153" Type="http://schemas.openxmlformats.org/officeDocument/2006/relationships/image" Target="../media/image756.png"/><Relationship Id="rId152" Type="http://schemas.openxmlformats.org/officeDocument/2006/relationships/image" Target="../media/image759.png"/><Relationship Id="rId151" Type="http://schemas.openxmlformats.org/officeDocument/2006/relationships/image" Target="../media/image760.png"/><Relationship Id="rId158" Type="http://schemas.openxmlformats.org/officeDocument/2006/relationships/image" Target="../media/image763.png"/><Relationship Id="rId157" Type="http://schemas.openxmlformats.org/officeDocument/2006/relationships/image" Target="../media/image758.png"/><Relationship Id="rId156" Type="http://schemas.openxmlformats.org/officeDocument/2006/relationships/image" Target="../media/image767.png"/><Relationship Id="rId155" Type="http://schemas.openxmlformats.org/officeDocument/2006/relationships/image" Target="../media/image757.png"/></Relationships>
</file>

<file path=ppt/slides/_rels/slide11.xml.rels><?xml version="1.0" encoding="UTF-8" standalone="yes"?><Relationships xmlns="http://schemas.openxmlformats.org/package/2006/relationships"><Relationship Id="rId40" Type="http://schemas.openxmlformats.org/officeDocument/2006/relationships/image" Target="../media/image811.png"/><Relationship Id="rId42" Type="http://schemas.openxmlformats.org/officeDocument/2006/relationships/image" Target="../media/image807.png"/><Relationship Id="rId41" Type="http://schemas.openxmlformats.org/officeDocument/2006/relationships/image" Target="../media/image810.png"/><Relationship Id="rId44" Type="http://schemas.openxmlformats.org/officeDocument/2006/relationships/image" Target="../media/image809.png"/><Relationship Id="rId43" Type="http://schemas.openxmlformats.org/officeDocument/2006/relationships/image" Target="../media/image822.png"/><Relationship Id="rId46" Type="http://schemas.openxmlformats.org/officeDocument/2006/relationships/image" Target="../media/image840.png"/><Relationship Id="rId45" Type="http://schemas.openxmlformats.org/officeDocument/2006/relationships/image" Target="../media/image813.png"/><Relationship Id="rId48" Type="http://schemas.openxmlformats.org/officeDocument/2006/relationships/image" Target="../media/image814.png"/><Relationship Id="rId47" Type="http://schemas.openxmlformats.org/officeDocument/2006/relationships/image" Target="../media/image829.png"/><Relationship Id="rId49" Type="http://schemas.openxmlformats.org/officeDocument/2006/relationships/image" Target="../media/image831.png"/><Relationship Id="rId31" Type="http://schemas.openxmlformats.org/officeDocument/2006/relationships/image" Target="../media/image824.png"/><Relationship Id="rId30" Type="http://schemas.openxmlformats.org/officeDocument/2006/relationships/image" Target="../media/image803.png"/><Relationship Id="rId33" Type="http://schemas.openxmlformats.org/officeDocument/2006/relationships/image" Target="../media/image805.png"/><Relationship Id="rId32" Type="http://schemas.openxmlformats.org/officeDocument/2006/relationships/image" Target="../media/image801.png"/><Relationship Id="rId35" Type="http://schemas.openxmlformats.org/officeDocument/2006/relationships/image" Target="../media/image806.png"/><Relationship Id="rId34" Type="http://schemas.openxmlformats.org/officeDocument/2006/relationships/image" Target="../media/image799.png"/><Relationship Id="rId37" Type="http://schemas.openxmlformats.org/officeDocument/2006/relationships/image" Target="../media/image812.png"/><Relationship Id="rId36" Type="http://schemas.openxmlformats.org/officeDocument/2006/relationships/image" Target="../media/image808.png"/><Relationship Id="rId39" Type="http://schemas.openxmlformats.org/officeDocument/2006/relationships/image" Target="../media/image798.png"/><Relationship Id="rId38" Type="http://schemas.openxmlformats.org/officeDocument/2006/relationships/image" Target="../media/image804.png"/><Relationship Id="rId20" Type="http://schemas.openxmlformats.org/officeDocument/2006/relationships/image" Target="../media/image787.png"/><Relationship Id="rId22" Type="http://schemas.openxmlformats.org/officeDocument/2006/relationships/image" Target="../media/image790.png"/><Relationship Id="rId21" Type="http://schemas.openxmlformats.org/officeDocument/2006/relationships/image" Target="../media/image788.png"/><Relationship Id="rId24" Type="http://schemas.openxmlformats.org/officeDocument/2006/relationships/image" Target="../media/image791.png"/><Relationship Id="rId23" Type="http://schemas.openxmlformats.org/officeDocument/2006/relationships/image" Target="../media/image789.png"/><Relationship Id="rId26" Type="http://schemas.openxmlformats.org/officeDocument/2006/relationships/image" Target="../media/image802.png"/><Relationship Id="rId25" Type="http://schemas.openxmlformats.org/officeDocument/2006/relationships/image" Target="../media/image795.png"/><Relationship Id="rId28" Type="http://schemas.openxmlformats.org/officeDocument/2006/relationships/image" Target="../media/image827.png"/><Relationship Id="rId27" Type="http://schemas.openxmlformats.org/officeDocument/2006/relationships/image" Target="../media/image800.png"/><Relationship Id="rId29" Type="http://schemas.openxmlformats.org/officeDocument/2006/relationships/image" Target="../media/image794.png"/><Relationship Id="rId11" Type="http://schemas.openxmlformats.org/officeDocument/2006/relationships/image" Target="../media/image779.png"/><Relationship Id="rId10" Type="http://schemas.openxmlformats.org/officeDocument/2006/relationships/image" Target="../media/image778.png"/><Relationship Id="rId13" Type="http://schemas.openxmlformats.org/officeDocument/2006/relationships/image" Target="../media/image783.png"/><Relationship Id="rId12" Type="http://schemas.openxmlformats.org/officeDocument/2006/relationships/image" Target="../media/image781.png"/><Relationship Id="rId15" Type="http://schemas.openxmlformats.org/officeDocument/2006/relationships/image" Target="../media/image780.png"/><Relationship Id="rId14" Type="http://schemas.openxmlformats.org/officeDocument/2006/relationships/image" Target="../media/image784.png"/><Relationship Id="rId17" Type="http://schemas.openxmlformats.org/officeDocument/2006/relationships/image" Target="../media/image785.png"/><Relationship Id="rId16" Type="http://schemas.openxmlformats.org/officeDocument/2006/relationships/image" Target="../media/image786.png"/><Relationship Id="rId19" Type="http://schemas.openxmlformats.org/officeDocument/2006/relationships/image" Target="../media/image796.png"/><Relationship Id="rId18" Type="http://schemas.openxmlformats.org/officeDocument/2006/relationships/image" Target="../media/image793.png"/><Relationship Id="rId84" Type="http://schemas.openxmlformats.org/officeDocument/2006/relationships/image" Target="../media/image855.png"/><Relationship Id="rId83" Type="http://schemas.openxmlformats.org/officeDocument/2006/relationships/image" Target="../media/image891.png"/><Relationship Id="rId86" Type="http://schemas.openxmlformats.org/officeDocument/2006/relationships/image" Target="../media/image874.png"/><Relationship Id="rId85" Type="http://schemas.openxmlformats.org/officeDocument/2006/relationships/image" Target="../media/image856.png"/><Relationship Id="rId87" Type="http://schemas.openxmlformats.org/officeDocument/2006/relationships/image" Target="../media/image939.png"/><Relationship Id="rId80" Type="http://schemas.openxmlformats.org/officeDocument/2006/relationships/image" Target="../media/image864.png"/><Relationship Id="rId82" Type="http://schemas.openxmlformats.org/officeDocument/2006/relationships/image" Target="../media/image875.png"/><Relationship Id="rId81" Type="http://schemas.openxmlformats.org/officeDocument/2006/relationships/image" Target="../media/image8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Relationship Id="rId4" Type="http://schemas.openxmlformats.org/officeDocument/2006/relationships/image" Target="../media/image772.png"/><Relationship Id="rId9" Type="http://schemas.openxmlformats.org/officeDocument/2006/relationships/image" Target="../media/image782.png"/><Relationship Id="rId5" Type="http://schemas.openxmlformats.org/officeDocument/2006/relationships/image" Target="../media/image776.png"/><Relationship Id="rId6" Type="http://schemas.openxmlformats.org/officeDocument/2006/relationships/image" Target="../media/image777.png"/><Relationship Id="rId7" Type="http://schemas.openxmlformats.org/officeDocument/2006/relationships/image" Target="../media/image775.png"/><Relationship Id="rId8" Type="http://schemas.openxmlformats.org/officeDocument/2006/relationships/image" Target="../media/image773.png"/><Relationship Id="rId73" Type="http://schemas.openxmlformats.org/officeDocument/2006/relationships/image" Target="../media/image842.png"/><Relationship Id="rId72" Type="http://schemas.openxmlformats.org/officeDocument/2006/relationships/image" Target="../media/image853.png"/><Relationship Id="rId75" Type="http://schemas.openxmlformats.org/officeDocument/2006/relationships/image" Target="../media/image841.png"/><Relationship Id="rId74" Type="http://schemas.openxmlformats.org/officeDocument/2006/relationships/image" Target="../media/image836.png"/><Relationship Id="rId77" Type="http://schemas.openxmlformats.org/officeDocument/2006/relationships/image" Target="../media/image851.png"/><Relationship Id="rId76" Type="http://schemas.openxmlformats.org/officeDocument/2006/relationships/image" Target="../media/image833.png"/><Relationship Id="rId79" Type="http://schemas.openxmlformats.org/officeDocument/2006/relationships/image" Target="../media/image849.png"/><Relationship Id="rId78" Type="http://schemas.openxmlformats.org/officeDocument/2006/relationships/image" Target="../media/image850.png"/><Relationship Id="rId71" Type="http://schemas.openxmlformats.org/officeDocument/2006/relationships/image" Target="../media/image838.png"/><Relationship Id="rId70" Type="http://schemas.openxmlformats.org/officeDocument/2006/relationships/image" Target="../media/image837.png"/><Relationship Id="rId62" Type="http://schemas.openxmlformats.org/officeDocument/2006/relationships/image" Target="../media/image819.png"/><Relationship Id="rId61" Type="http://schemas.openxmlformats.org/officeDocument/2006/relationships/image" Target="../media/image830.png"/><Relationship Id="rId64" Type="http://schemas.openxmlformats.org/officeDocument/2006/relationships/image" Target="../media/image832.png"/><Relationship Id="rId63" Type="http://schemas.openxmlformats.org/officeDocument/2006/relationships/image" Target="../media/image834.png"/><Relationship Id="rId66" Type="http://schemas.openxmlformats.org/officeDocument/2006/relationships/image" Target="../media/image964.png"/><Relationship Id="rId65" Type="http://schemas.openxmlformats.org/officeDocument/2006/relationships/image" Target="../media/image825.png"/><Relationship Id="rId68" Type="http://schemas.openxmlformats.org/officeDocument/2006/relationships/image" Target="../media/image835.png"/><Relationship Id="rId67" Type="http://schemas.openxmlformats.org/officeDocument/2006/relationships/image" Target="../media/image860.png"/><Relationship Id="rId60" Type="http://schemas.openxmlformats.org/officeDocument/2006/relationships/image" Target="../media/image815.png"/><Relationship Id="rId69" Type="http://schemas.openxmlformats.org/officeDocument/2006/relationships/image" Target="../media/image839.png"/><Relationship Id="rId51" Type="http://schemas.openxmlformats.org/officeDocument/2006/relationships/image" Target="../media/image823.png"/><Relationship Id="rId50" Type="http://schemas.openxmlformats.org/officeDocument/2006/relationships/image" Target="../media/image817.png"/><Relationship Id="rId53" Type="http://schemas.openxmlformats.org/officeDocument/2006/relationships/image" Target="../media/image826.png"/><Relationship Id="rId52" Type="http://schemas.openxmlformats.org/officeDocument/2006/relationships/image" Target="../media/image816.png"/><Relationship Id="rId55" Type="http://schemas.openxmlformats.org/officeDocument/2006/relationships/image" Target="../media/image877.png"/><Relationship Id="rId54" Type="http://schemas.openxmlformats.org/officeDocument/2006/relationships/image" Target="../media/image820.png"/><Relationship Id="rId57" Type="http://schemas.openxmlformats.org/officeDocument/2006/relationships/image" Target="../media/image828.png"/><Relationship Id="rId56" Type="http://schemas.openxmlformats.org/officeDocument/2006/relationships/image" Target="../media/image821.png"/><Relationship Id="rId59" Type="http://schemas.openxmlformats.org/officeDocument/2006/relationships/image" Target="../media/image843.png"/><Relationship Id="rId58" Type="http://schemas.openxmlformats.org/officeDocument/2006/relationships/image" Target="../media/image818.png"/></Relationships>
</file>

<file path=ppt/slides/_rels/slide12.xml.rels><?xml version="1.0" encoding="UTF-8" standalone="yes"?><Relationships xmlns="http://schemas.openxmlformats.org/package/2006/relationships"><Relationship Id="rId31" Type="http://schemas.openxmlformats.org/officeDocument/2006/relationships/image" Target="../media/image1033.png"/><Relationship Id="rId30" Type="http://schemas.openxmlformats.org/officeDocument/2006/relationships/image" Target="../media/image1002.png"/><Relationship Id="rId33" Type="http://schemas.openxmlformats.org/officeDocument/2006/relationships/image" Target="../media/image1004.png"/><Relationship Id="rId32" Type="http://schemas.openxmlformats.org/officeDocument/2006/relationships/image" Target="../media/image1024.png"/><Relationship Id="rId35" Type="http://schemas.openxmlformats.org/officeDocument/2006/relationships/image" Target="../media/image1006.png"/><Relationship Id="rId34" Type="http://schemas.openxmlformats.org/officeDocument/2006/relationships/image" Target="../media/image1071.png"/><Relationship Id="rId37" Type="http://schemas.openxmlformats.org/officeDocument/2006/relationships/image" Target="../media/image1020.png"/><Relationship Id="rId36" Type="http://schemas.openxmlformats.org/officeDocument/2006/relationships/image" Target="../media/image1011.png"/><Relationship Id="rId39" Type="http://schemas.openxmlformats.org/officeDocument/2006/relationships/image" Target="../media/image1031.png"/><Relationship Id="rId38" Type="http://schemas.openxmlformats.org/officeDocument/2006/relationships/image" Target="../media/image1015.png"/><Relationship Id="rId20" Type="http://schemas.openxmlformats.org/officeDocument/2006/relationships/image" Target="../media/image993.png"/><Relationship Id="rId22" Type="http://schemas.openxmlformats.org/officeDocument/2006/relationships/image" Target="../media/image999.png"/><Relationship Id="rId21" Type="http://schemas.openxmlformats.org/officeDocument/2006/relationships/image" Target="../media/image1000.png"/><Relationship Id="rId24" Type="http://schemas.openxmlformats.org/officeDocument/2006/relationships/image" Target="../media/image1030.png"/><Relationship Id="rId23" Type="http://schemas.openxmlformats.org/officeDocument/2006/relationships/image" Target="../media/image1003.png"/><Relationship Id="rId26" Type="http://schemas.openxmlformats.org/officeDocument/2006/relationships/image" Target="../media/image1005.png"/><Relationship Id="rId25" Type="http://schemas.openxmlformats.org/officeDocument/2006/relationships/image" Target="../media/image1022.png"/><Relationship Id="rId28" Type="http://schemas.openxmlformats.org/officeDocument/2006/relationships/image" Target="../media/image1008.png"/><Relationship Id="rId27" Type="http://schemas.openxmlformats.org/officeDocument/2006/relationships/image" Target="../media/image1018.png"/><Relationship Id="rId29" Type="http://schemas.openxmlformats.org/officeDocument/2006/relationships/image" Target="../media/image1017.png"/><Relationship Id="rId11" Type="http://schemas.openxmlformats.org/officeDocument/2006/relationships/image" Target="../media/image989.png"/><Relationship Id="rId10" Type="http://schemas.openxmlformats.org/officeDocument/2006/relationships/image" Target="../media/image996.png"/><Relationship Id="rId13" Type="http://schemas.openxmlformats.org/officeDocument/2006/relationships/image" Target="../media/image998.png"/><Relationship Id="rId12" Type="http://schemas.openxmlformats.org/officeDocument/2006/relationships/image" Target="../media/image992.png"/><Relationship Id="rId15" Type="http://schemas.openxmlformats.org/officeDocument/2006/relationships/image" Target="../media/image1013.png"/><Relationship Id="rId14" Type="http://schemas.openxmlformats.org/officeDocument/2006/relationships/image" Target="../media/image990.png"/><Relationship Id="rId17" Type="http://schemas.openxmlformats.org/officeDocument/2006/relationships/image" Target="../media/image1009.png"/><Relationship Id="rId16" Type="http://schemas.openxmlformats.org/officeDocument/2006/relationships/image" Target="../media/image997.png"/><Relationship Id="rId19" Type="http://schemas.openxmlformats.org/officeDocument/2006/relationships/image" Target="../media/image1036.png"/><Relationship Id="rId18" Type="http://schemas.openxmlformats.org/officeDocument/2006/relationships/image" Target="../media/image100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994.png"/><Relationship Id="rId9" Type="http://schemas.openxmlformats.org/officeDocument/2006/relationships/image" Target="../media/image1016.png"/><Relationship Id="rId5" Type="http://schemas.openxmlformats.org/officeDocument/2006/relationships/image" Target="../media/image983.png"/><Relationship Id="rId6" Type="http://schemas.openxmlformats.org/officeDocument/2006/relationships/image" Target="../media/image981.png"/><Relationship Id="rId7" Type="http://schemas.openxmlformats.org/officeDocument/2006/relationships/image" Target="../media/image995.png"/><Relationship Id="rId8" Type="http://schemas.openxmlformats.org/officeDocument/2006/relationships/image" Target="../media/image1001.png"/></Relationships>
</file>

<file path=ppt/slides/_rels/slide13.xml.rels><?xml version="1.0" encoding="UTF-8" standalone="yes"?><Relationships xmlns="http://schemas.openxmlformats.org/package/2006/relationships"><Relationship Id="rId40" Type="http://schemas.openxmlformats.org/officeDocument/2006/relationships/image" Target="../media/image1053.png"/><Relationship Id="rId42" Type="http://schemas.openxmlformats.org/officeDocument/2006/relationships/image" Target="../media/image1061.png"/><Relationship Id="rId41" Type="http://schemas.openxmlformats.org/officeDocument/2006/relationships/image" Target="../media/image1106.png"/><Relationship Id="rId44" Type="http://schemas.openxmlformats.org/officeDocument/2006/relationships/image" Target="../media/image1058.png"/><Relationship Id="rId43" Type="http://schemas.openxmlformats.org/officeDocument/2006/relationships/image" Target="../media/image1056.png"/><Relationship Id="rId46" Type="http://schemas.openxmlformats.org/officeDocument/2006/relationships/image" Target="../media/image1060.png"/><Relationship Id="rId45" Type="http://schemas.openxmlformats.org/officeDocument/2006/relationships/image" Target="../media/image1063.png"/><Relationship Id="rId107" Type="http://schemas.openxmlformats.org/officeDocument/2006/relationships/image" Target="../media/image1132.png"/><Relationship Id="rId106" Type="http://schemas.openxmlformats.org/officeDocument/2006/relationships/image" Target="../media/image1127.png"/><Relationship Id="rId105" Type="http://schemas.openxmlformats.org/officeDocument/2006/relationships/image" Target="../media/image1117.png"/><Relationship Id="rId104" Type="http://schemas.openxmlformats.org/officeDocument/2006/relationships/image" Target="../media/image1128.png"/><Relationship Id="rId109" Type="http://schemas.openxmlformats.org/officeDocument/2006/relationships/image" Target="../media/image1140.png"/><Relationship Id="rId108" Type="http://schemas.openxmlformats.org/officeDocument/2006/relationships/image" Target="../media/image1123.png"/><Relationship Id="rId48" Type="http://schemas.openxmlformats.org/officeDocument/2006/relationships/image" Target="../media/image1064.png"/><Relationship Id="rId47" Type="http://schemas.openxmlformats.org/officeDocument/2006/relationships/image" Target="../media/image1065.png"/><Relationship Id="rId49" Type="http://schemas.openxmlformats.org/officeDocument/2006/relationships/image" Target="../media/image1067.png"/><Relationship Id="rId103" Type="http://schemas.openxmlformats.org/officeDocument/2006/relationships/image" Target="../media/image1131.png"/><Relationship Id="rId102" Type="http://schemas.openxmlformats.org/officeDocument/2006/relationships/image" Target="../media/image1121.png"/><Relationship Id="rId101" Type="http://schemas.openxmlformats.org/officeDocument/2006/relationships/image" Target="../media/image1122.png"/><Relationship Id="rId100" Type="http://schemas.openxmlformats.org/officeDocument/2006/relationships/image" Target="../media/image1118.png"/><Relationship Id="rId31" Type="http://schemas.openxmlformats.org/officeDocument/2006/relationships/image" Target="../media/image1055.png"/><Relationship Id="rId30" Type="http://schemas.openxmlformats.org/officeDocument/2006/relationships/image" Target="../media/image1052.png"/><Relationship Id="rId33" Type="http://schemas.openxmlformats.org/officeDocument/2006/relationships/image" Target="../media/image1050.png"/><Relationship Id="rId32" Type="http://schemas.openxmlformats.org/officeDocument/2006/relationships/image" Target="../media/image1048.png"/><Relationship Id="rId35" Type="http://schemas.openxmlformats.org/officeDocument/2006/relationships/image" Target="../media/image1057.png"/><Relationship Id="rId34" Type="http://schemas.openxmlformats.org/officeDocument/2006/relationships/image" Target="../media/image1093.png"/><Relationship Id="rId37" Type="http://schemas.openxmlformats.org/officeDocument/2006/relationships/image" Target="../media/image1051.png"/><Relationship Id="rId36" Type="http://schemas.openxmlformats.org/officeDocument/2006/relationships/image" Target="../media/image1059.png"/><Relationship Id="rId39" Type="http://schemas.openxmlformats.org/officeDocument/2006/relationships/image" Target="../media/image1062.png"/><Relationship Id="rId38" Type="http://schemas.openxmlformats.org/officeDocument/2006/relationships/image" Target="../media/image1054.png"/><Relationship Id="rId20" Type="http://schemas.openxmlformats.org/officeDocument/2006/relationships/image" Target="../media/image1037.png"/><Relationship Id="rId22" Type="http://schemas.openxmlformats.org/officeDocument/2006/relationships/image" Target="../media/image1094.png"/><Relationship Id="rId21" Type="http://schemas.openxmlformats.org/officeDocument/2006/relationships/image" Target="../media/image1043.png"/><Relationship Id="rId24" Type="http://schemas.openxmlformats.org/officeDocument/2006/relationships/image" Target="../media/image1044.png"/><Relationship Id="rId23" Type="http://schemas.openxmlformats.org/officeDocument/2006/relationships/image" Target="../media/image1038.png"/><Relationship Id="rId129" Type="http://schemas.openxmlformats.org/officeDocument/2006/relationships/image" Target="../media/image1174.png"/><Relationship Id="rId128" Type="http://schemas.openxmlformats.org/officeDocument/2006/relationships/image" Target="../media/image1155.png"/><Relationship Id="rId127" Type="http://schemas.openxmlformats.org/officeDocument/2006/relationships/image" Target="../media/image1153.png"/><Relationship Id="rId126" Type="http://schemas.openxmlformats.org/officeDocument/2006/relationships/image" Target="../media/image1145.png"/><Relationship Id="rId26" Type="http://schemas.openxmlformats.org/officeDocument/2006/relationships/image" Target="../media/image1100.png"/><Relationship Id="rId121" Type="http://schemas.openxmlformats.org/officeDocument/2006/relationships/image" Target="../media/image1180.png"/><Relationship Id="rId25" Type="http://schemas.openxmlformats.org/officeDocument/2006/relationships/image" Target="../media/image1049.png"/><Relationship Id="rId120" Type="http://schemas.openxmlformats.org/officeDocument/2006/relationships/image" Target="../media/image1141.png"/><Relationship Id="rId28" Type="http://schemas.openxmlformats.org/officeDocument/2006/relationships/image" Target="../media/image1045.png"/><Relationship Id="rId27" Type="http://schemas.openxmlformats.org/officeDocument/2006/relationships/image" Target="../media/image1047.png"/><Relationship Id="rId125" Type="http://schemas.openxmlformats.org/officeDocument/2006/relationships/image" Target="../media/image1133.png"/><Relationship Id="rId29" Type="http://schemas.openxmlformats.org/officeDocument/2006/relationships/image" Target="../media/image1046.png"/><Relationship Id="rId124" Type="http://schemas.openxmlformats.org/officeDocument/2006/relationships/image" Target="../media/image1190.png"/><Relationship Id="rId123" Type="http://schemas.openxmlformats.org/officeDocument/2006/relationships/image" Target="../media/image1200.png"/><Relationship Id="rId122" Type="http://schemas.openxmlformats.org/officeDocument/2006/relationships/image" Target="../media/image1291.png"/><Relationship Id="rId95" Type="http://schemas.openxmlformats.org/officeDocument/2006/relationships/image" Target="../media/image1115.png"/><Relationship Id="rId94" Type="http://schemas.openxmlformats.org/officeDocument/2006/relationships/image" Target="../media/image1110.png"/><Relationship Id="rId97" Type="http://schemas.openxmlformats.org/officeDocument/2006/relationships/image" Target="../media/image1109.png"/><Relationship Id="rId96" Type="http://schemas.openxmlformats.org/officeDocument/2006/relationships/image" Target="../media/image1130.png"/><Relationship Id="rId11" Type="http://schemas.openxmlformats.org/officeDocument/2006/relationships/image" Target="../media/image1039.png"/><Relationship Id="rId99" Type="http://schemas.openxmlformats.org/officeDocument/2006/relationships/image" Target="../media/image1124.png"/><Relationship Id="rId10" Type="http://schemas.openxmlformats.org/officeDocument/2006/relationships/image" Target="../media/image1026.png"/><Relationship Id="rId98" Type="http://schemas.openxmlformats.org/officeDocument/2006/relationships/image" Target="../media/image1113.png"/><Relationship Id="rId13" Type="http://schemas.openxmlformats.org/officeDocument/2006/relationships/image" Target="../media/image1040.png"/><Relationship Id="rId12" Type="http://schemas.openxmlformats.org/officeDocument/2006/relationships/image" Target="../media/image1029.png"/><Relationship Id="rId91" Type="http://schemas.openxmlformats.org/officeDocument/2006/relationships/image" Target="../media/image1104.png"/><Relationship Id="rId90" Type="http://schemas.openxmlformats.org/officeDocument/2006/relationships/image" Target="../media/image1114.png"/><Relationship Id="rId93" Type="http://schemas.openxmlformats.org/officeDocument/2006/relationships/image" Target="../media/image1112.png"/><Relationship Id="rId92" Type="http://schemas.openxmlformats.org/officeDocument/2006/relationships/image" Target="../media/image1120.png"/><Relationship Id="rId118" Type="http://schemas.openxmlformats.org/officeDocument/2006/relationships/image" Target="../media/image1136.png"/><Relationship Id="rId117" Type="http://schemas.openxmlformats.org/officeDocument/2006/relationships/image" Target="../media/image1129.png"/><Relationship Id="rId116" Type="http://schemas.openxmlformats.org/officeDocument/2006/relationships/image" Target="../media/image1196.png"/><Relationship Id="rId115" Type="http://schemas.openxmlformats.org/officeDocument/2006/relationships/image" Target="../media/image1150.png"/><Relationship Id="rId119" Type="http://schemas.openxmlformats.org/officeDocument/2006/relationships/image" Target="../media/image1143.png"/><Relationship Id="rId15" Type="http://schemas.openxmlformats.org/officeDocument/2006/relationships/image" Target="../media/image1034.png"/><Relationship Id="rId110" Type="http://schemas.openxmlformats.org/officeDocument/2006/relationships/image" Target="../media/image1137.png"/><Relationship Id="rId14" Type="http://schemas.openxmlformats.org/officeDocument/2006/relationships/image" Target="../media/image1042.png"/><Relationship Id="rId17" Type="http://schemas.openxmlformats.org/officeDocument/2006/relationships/image" Target="../media/image1035.png"/><Relationship Id="rId16" Type="http://schemas.openxmlformats.org/officeDocument/2006/relationships/image" Target="../media/image1032.png"/><Relationship Id="rId19" Type="http://schemas.openxmlformats.org/officeDocument/2006/relationships/image" Target="../media/image1041.png"/><Relationship Id="rId114" Type="http://schemas.openxmlformats.org/officeDocument/2006/relationships/image" Target="../media/image1227.png"/><Relationship Id="rId18" Type="http://schemas.openxmlformats.org/officeDocument/2006/relationships/image" Target="../media/image1028.png"/><Relationship Id="rId113" Type="http://schemas.openxmlformats.org/officeDocument/2006/relationships/image" Target="../media/image1134.png"/><Relationship Id="rId112" Type="http://schemas.openxmlformats.org/officeDocument/2006/relationships/image" Target="../media/image1126.png"/><Relationship Id="rId111" Type="http://schemas.openxmlformats.org/officeDocument/2006/relationships/image" Target="../media/image1135.png"/><Relationship Id="rId84" Type="http://schemas.openxmlformats.org/officeDocument/2006/relationships/image" Target="../media/image1108.png"/><Relationship Id="rId83" Type="http://schemas.openxmlformats.org/officeDocument/2006/relationships/image" Target="../media/image1103.png"/><Relationship Id="rId86" Type="http://schemas.openxmlformats.org/officeDocument/2006/relationships/image" Target="../media/image1119.png"/><Relationship Id="rId85" Type="http://schemas.openxmlformats.org/officeDocument/2006/relationships/image" Target="../media/image1105.png"/><Relationship Id="rId88" Type="http://schemas.openxmlformats.org/officeDocument/2006/relationships/image" Target="../media/image1101.png"/><Relationship Id="rId87" Type="http://schemas.openxmlformats.org/officeDocument/2006/relationships/image" Target="../media/image1116.png"/><Relationship Id="rId89" Type="http://schemas.openxmlformats.org/officeDocument/2006/relationships/image" Target="../media/image1098.png"/><Relationship Id="rId80" Type="http://schemas.openxmlformats.org/officeDocument/2006/relationships/image" Target="../media/image1089.png"/><Relationship Id="rId82" Type="http://schemas.openxmlformats.org/officeDocument/2006/relationships/image" Target="../media/image1092.png"/><Relationship Id="rId81" Type="http://schemas.openxmlformats.org/officeDocument/2006/relationships/image" Target="../media/image110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1014.png"/><Relationship Id="rId9" Type="http://schemas.openxmlformats.org/officeDocument/2006/relationships/image" Target="../media/image1027.png"/><Relationship Id="rId5" Type="http://schemas.openxmlformats.org/officeDocument/2006/relationships/image" Target="../media/image1019.png"/><Relationship Id="rId6" Type="http://schemas.openxmlformats.org/officeDocument/2006/relationships/image" Target="../media/image1012.png"/><Relationship Id="rId7" Type="http://schemas.openxmlformats.org/officeDocument/2006/relationships/image" Target="../media/image1021.png"/><Relationship Id="rId8" Type="http://schemas.openxmlformats.org/officeDocument/2006/relationships/image" Target="../media/image1025.png"/><Relationship Id="rId73" Type="http://schemas.openxmlformats.org/officeDocument/2006/relationships/image" Target="../media/image1083.png"/><Relationship Id="rId72" Type="http://schemas.openxmlformats.org/officeDocument/2006/relationships/image" Target="../media/image1087.png"/><Relationship Id="rId75" Type="http://schemas.openxmlformats.org/officeDocument/2006/relationships/image" Target="../media/image1125.png"/><Relationship Id="rId74" Type="http://schemas.openxmlformats.org/officeDocument/2006/relationships/image" Target="../media/image1099.png"/><Relationship Id="rId77" Type="http://schemas.openxmlformats.org/officeDocument/2006/relationships/image" Target="../media/image1096.png"/><Relationship Id="rId76" Type="http://schemas.openxmlformats.org/officeDocument/2006/relationships/image" Target="../media/image1107.png"/><Relationship Id="rId79" Type="http://schemas.openxmlformats.org/officeDocument/2006/relationships/image" Target="../media/image1097.png"/><Relationship Id="rId78" Type="http://schemas.openxmlformats.org/officeDocument/2006/relationships/image" Target="../media/image1111.png"/><Relationship Id="rId71" Type="http://schemas.openxmlformats.org/officeDocument/2006/relationships/image" Target="../media/image1088.png"/><Relationship Id="rId70" Type="http://schemas.openxmlformats.org/officeDocument/2006/relationships/image" Target="../media/image1085.png"/><Relationship Id="rId132" Type="http://schemas.openxmlformats.org/officeDocument/2006/relationships/image" Target="../media/image1234.png"/><Relationship Id="rId131" Type="http://schemas.openxmlformats.org/officeDocument/2006/relationships/image" Target="../media/image1172.png"/><Relationship Id="rId130" Type="http://schemas.openxmlformats.org/officeDocument/2006/relationships/image" Target="../media/image1272.png"/><Relationship Id="rId134" Type="http://schemas.openxmlformats.org/officeDocument/2006/relationships/image" Target="../media/image1263.png"/><Relationship Id="rId133" Type="http://schemas.openxmlformats.org/officeDocument/2006/relationships/image" Target="../media/image1278.png"/><Relationship Id="rId62" Type="http://schemas.openxmlformats.org/officeDocument/2006/relationships/image" Target="../media/image1078.png"/><Relationship Id="rId61" Type="http://schemas.openxmlformats.org/officeDocument/2006/relationships/image" Target="../media/image1075.png"/><Relationship Id="rId64" Type="http://schemas.openxmlformats.org/officeDocument/2006/relationships/image" Target="../media/image1077.png"/><Relationship Id="rId63" Type="http://schemas.openxmlformats.org/officeDocument/2006/relationships/image" Target="../media/image1095.png"/><Relationship Id="rId66" Type="http://schemas.openxmlformats.org/officeDocument/2006/relationships/image" Target="../media/image1090.png"/><Relationship Id="rId65" Type="http://schemas.openxmlformats.org/officeDocument/2006/relationships/image" Target="../media/image1086.png"/><Relationship Id="rId68" Type="http://schemas.openxmlformats.org/officeDocument/2006/relationships/image" Target="../media/image1091.png"/><Relationship Id="rId67" Type="http://schemas.openxmlformats.org/officeDocument/2006/relationships/image" Target="../media/image1081.png"/><Relationship Id="rId60" Type="http://schemas.openxmlformats.org/officeDocument/2006/relationships/image" Target="../media/image1079.png"/><Relationship Id="rId69" Type="http://schemas.openxmlformats.org/officeDocument/2006/relationships/image" Target="../media/image1084.png"/><Relationship Id="rId51" Type="http://schemas.openxmlformats.org/officeDocument/2006/relationships/image" Target="../media/image1076.png"/><Relationship Id="rId50" Type="http://schemas.openxmlformats.org/officeDocument/2006/relationships/image" Target="../media/image1068.png"/><Relationship Id="rId53" Type="http://schemas.openxmlformats.org/officeDocument/2006/relationships/image" Target="../media/image1069.png"/><Relationship Id="rId52" Type="http://schemas.openxmlformats.org/officeDocument/2006/relationships/image" Target="../media/image1066.png"/><Relationship Id="rId55" Type="http://schemas.openxmlformats.org/officeDocument/2006/relationships/image" Target="../media/image1073.png"/><Relationship Id="rId54" Type="http://schemas.openxmlformats.org/officeDocument/2006/relationships/image" Target="../media/image1082.png"/><Relationship Id="rId57" Type="http://schemas.openxmlformats.org/officeDocument/2006/relationships/image" Target="../media/image1080.png"/><Relationship Id="rId56" Type="http://schemas.openxmlformats.org/officeDocument/2006/relationships/image" Target="../media/image1072.png"/><Relationship Id="rId59" Type="http://schemas.openxmlformats.org/officeDocument/2006/relationships/image" Target="../media/image1074.png"/><Relationship Id="rId58" Type="http://schemas.openxmlformats.org/officeDocument/2006/relationships/image" Target="../media/image1070.png"/></Relationships>
</file>

<file path=ppt/slides/_rels/slide14.xml.rels><?xml version="1.0" encoding="UTF-8" standalone="yes"?><Relationships xmlns="http://schemas.openxmlformats.org/package/2006/relationships"><Relationship Id="rId31" Type="http://schemas.openxmlformats.org/officeDocument/2006/relationships/image" Target="../media/image1300.png"/><Relationship Id="rId30" Type="http://schemas.openxmlformats.org/officeDocument/2006/relationships/image" Target="../media/image1335.png"/><Relationship Id="rId33" Type="http://schemas.openxmlformats.org/officeDocument/2006/relationships/image" Target="../media/image1309.png"/><Relationship Id="rId32" Type="http://schemas.openxmlformats.org/officeDocument/2006/relationships/image" Target="../media/image1324.png"/><Relationship Id="rId35" Type="http://schemas.openxmlformats.org/officeDocument/2006/relationships/image" Target="../media/image1302.png"/><Relationship Id="rId34" Type="http://schemas.openxmlformats.org/officeDocument/2006/relationships/image" Target="../media/image1298.png"/><Relationship Id="rId20" Type="http://schemas.openxmlformats.org/officeDocument/2006/relationships/image" Target="../media/image1287.png"/><Relationship Id="rId22" Type="http://schemas.openxmlformats.org/officeDocument/2006/relationships/image" Target="../media/image1289.png"/><Relationship Id="rId21" Type="http://schemas.openxmlformats.org/officeDocument/2006/relationships/image" Target="../media/image1322.png"/><Relationship Id="rId24" Type="http://schemas.openxmlformats.org/officeDocument/2006/relationships/image" Target="../media/image1284.png"/><Relationship Id="rId23" Type="http://schemas.openxmlformats.org/officeDocument/2006/relationships/image" Target="../media/image1286.png"/><Relationship Id="rId26" Type="http://schemas.openxmlformats.org/officeDocument/2006/relationships/image" Target="../media/image1293.png"/><Relationship Id="rId25" Type="http://schemas.openxmlformats.org/officeDocument/2006/relationships/image" Target="../media/image1301.png"/><Relationship Id="rId28" Type="http://schemas.openxmlformats.org/officeDocument/2006/relationships/image" Target="../media/image1295.png"/><Relationship Id="rId27" Type="http://schemas.openxmlformats.org/officeDocument/2006/relationships/image" Target="../media/image1288.png"/><Relationship Id="rId29" Type="http://schemas.openxmlformats.org/officeDocument/2006/relationships/image" Target="../media/image1294.png"/><Relationship Id="rId11" Type="http://schemas.openxmlformats.org/officeDocument/2006/relationships/image" Target="../media/image1268.png"/><Relationship Id="rId10" Type="http://schemas.openxmlformats.org/officeDocument/2006/relationships/image" Target="../media/image1279.png"/><Relationship Id="rId13" Type="http://schemas.openxmlformats.org/officeDocument/2006/relationships/image" Target="../media/image1276.png"/><Relationship Id="rId12" Type="http://schemas.openxmlformats.org/officeDocument/2006/relationships/image" Target="../media/image1281.png"/><Relationship Id="rId15" Type="http://schemas.openxmlformats.org/officeDocument/2006/relationships/image" Target="../media/image1297.png"/><Relationship Id="rId14" Type="http://schemas.openxmlformats.org/officeDocument/2006/relationships/image" Target="../media/image1280.png"/><Relationship Id="rId17" Type="http://schemas.openxmlformats.org/officeDocument/2006/relationships/image" Target="../media/image1282.png"/><Relationship Id="rId16" Type="http://schemas.openxmlformats.org/officeDocument/2006/relationships/image" Target="../media/image1285.png"/><Relationship Id="rId19" Type="http://schemas.openxmlformats.org/officeDocument/2006/relationships/image" Target="../media/image1283.png"/><Relationship Id="rId18" Type="http://schemas.openxmlformats.org/officeDocument/2006/relationships/image" Target="../media/image13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Relationship Id="rId4" Type="http://schemas.openxmlformats.org/officeDocument/2006/relationships/image" Target="../media/image1267.png"/><Relationship Id="rId9" Type="http://schemas.openxmlformats.org/officeDocument/2006/relationships/image" Target="../media/image1269.png"/><Relationship Id="rId5" Type="http://schemas.openxmlformats.org/officeDocument/2006/relationships/image" Target="../media/image1271.png"/><Relationship Id="rId6" Type="http://schemas.openxmlformats.org/officeDocument/2006/relationships/image" Target="../media/image1270.png"/><Relationship Id="rId7" Type="http://schemas.openxmlformats.org/officeDocument/2006/relationships/image" Target="../media/image1266.png"/><Relationship Id="rId8" Type="http://schemas.openxmlformats.org/officeDocument/2006/relationships/image" Target="../media/image1275.png"/></Relationships>
</file>

<file path=ppt/slides/_rels/slide15.xml.rels><?xml version="1.0" encoding="UTF-8" standalone="yes"?><Relationships xmlns="http://schemas.openxmlformats.org/package/2006/relationships"><Relationship Id="rId40" Type="http://schemas.openxmlformats.org/officeDocument/2006/relationships/image" Target="../media/image1341.png"/><Relationship Id="rId42" Type="http://schemas.openxmlformats.org/officeDocument/2006/relationships/image" Target="../media/image1339.png"/><Relationship Id="rId41" Type="http://schemas.openxmlformats.org/officeDocument/2006/relationships/image" Target="../media/image1344.png"/><Relationship Id="rId44" Type="http://schemas.openxmlformats.org/officeDocument/2006/relationships/image" Target="../media/image1340.png"/><Relationship Id="rId43" Type="http://schemas.openxmlformats.org/officeDocument/2006/relationships/image" Target="../media/image1353.png"/><Relationship Id="rId46" Type="http://schemas.openxmlformats.org/officeDocument/2006/relationships/image" Target="../media/image1348.png"/><Relationship Id="rId45" Type="http://schemas.openxmlformats.org/officeDocument/2006/relationships/image" Target="../media/image1351.png"/><Relationship Id="rId48" Type="http://schemas.openxmlformats.org/officeDocument/2006/relationships/image" Target="../media/image1343.png"/><Relationship Id="rId47" Type="http://schemas.openxmlformats.org/officeDocument/2006/relationships/image" Target="../media/image1342.png"/><Relationship Id="rId49" Type="http://schemas.openxmlformats.org/officeDocument/2006/relationships/image" Target="../media/image1355.png"/><Relationship Id="rId31" Type="http://schemas.openxmlformats.org/officeDocument/2006/relationships/image" Target="../media/image1333.png"/><Relationship Id="rId30" Type="http://schemas.openxmlformats.org/officeDocument/2006/relationships/image" Target="../media/image1357.png"/><Relationship Id="rId33" Type="http://schemas.openxmlformats.org/officeDocument/2006/relationships/image" Target="../media/image1332.png"/><Relationship Id="rId32" Type="http://schemas.openxmlformats.org/officeDocument/2006/relationships/image" Target="../media/image1358.png"/><Relationship Id="rId35" Type="http://schemas.openxmlformats.org/officeDocument/2006/relationships/image" Target="../media/image1337.png"/><Relationship Id="rId34" Type="http://schemas.openxmlformats.org/officeDocument/2006/relationships/image" Target="../media/image1338.png"/><Relationship Id="rId37" Type="http://schemas.openxmlformats.org/officeDocument/2006/relationships/image" Target="../media/image1330.png"/><Relationship Id="rId36" Type="http://schemas.openxmlformats.org/officeDocument/2006/relationships/image" Target="../media/image1347.png"/><Relationship Id="rId39" Type="http://schemas.openxmlformats.org/officeDocument/2006/relationships/image" Target="../media/image1384.png"/><Relationship Id="rId38" Type="http://schemas.openxmlformats.org/officeDocument/2006/relationships/image" Target="../media/image1329.png"/><Relationship Id="rId20" Type="http://schemas.openxmlformats.org/officeDocument/2006/relationships/image" Target="../media/image1318.png"/><Relationship Id="rId22" Type="http://schemas.openxmlformats.org/officeDocument/2006/relationships/image" Target="../media/image1316.png"/><Relationship Id="rId21" Type="http://schemas.openxmlformats.org/officeDocument/2006/relationships/image" Target="../media/image1331.png"/><Relationship Id="rId24" Type="http://schemas.openxmlformats.org/officeDocument/2006/relationships/image" Target="../media/image1319.png"/><Relationship Id="rId23" Type="http://schemas.openxmlformats.org/officeDocument/2006/relationships/image" Target="../media/image1320.png"/><Relationship Id="rId26" Type="http://schemas.openxmlformats.org/officeDocument/2006/relationships/image" Target="../media/image1327.png"/><Relationship Id="rId25" Type="http://schemas.openxmlformats.org/officeDocument/2006/relationships/image" Target="../media/image1334.png"/><Relationship Id="rId28" Type="http://schemas.openxmlformats.org/officeDocument/2006/relationships/image" Target="../media/image1336.png"/><Relationship Id="rId27" Type="http://schemas.openxmlformats.org/officeDocument/2006/relationships/image" Target="../media/image1346.png"/><Relationship Id="rId29" Type="http://schemas.openxmlformats.org/officeDocument/2006/relationships/image" Target="../media/image1328.png"/><Relationship Id="rId11" Type="http://schemas.openxmlformats.org/officeDocument/2006/relationships/image" Target="../media/image1307.png"/><Relationship Id="rId10" Type="http://schemas.openxmlformats.org/officeDocument/2006/relationships/image" Target="../media/image1308.png"/><Relationship Id="rId13" Type="http://schemas.openxmlformats.org/officeDocument/2006/relationships/image" Target="../media/image1310.png"/><Relationship Id="rId12" Type="http://schemas.openxmlformats.org/officeDocument/2006/relationships/image" Target="../media/image1314.png"/><Relationship Id="rId15" Type="http://schemas.openxmlformats.org/officeDocument/2006/relationships/image" Target="../media/image1312.png"/><Relationship Id="rId14" Type="http://schemas.openxmlformats.org/officeDocument/2006/relationships/image" Target="../media/image1323.png"/><Relationship Id="rId17" Type="http://schemas.openxmlformats.org/officeDocument/2006/relationships/image" Target="../media/image1325.png"/><Relationship Id="rId16" Type="http://schemas.openxmlformats.org/officeDocument/2006/relationships/image" Target="../media/image1321.png"/><Relationship Id="rId19" Type="http://schemas.openxmlformats.org/officeDocument/2006/relationships/image" Target="../media/image1326.png"/><Relationship Id="rId18" Type="http://schemas.openxmlformats.org/officeDocument/2006/relationships/image" Target="../media/image1313.png"/><Relationship Id="rId84" Type="http://schemas.openxmlformats.org/officeDocument/2006/relationships/image" Target="../media/image1617.png"/><Relationship Id="rId83" Type="http://schemas.openxmlformats.org/officeDocument/2006/relationships/image" Target="../media/image1405.png"/><Relationship Id="rId80" Type="http://schemas.openxmlformats.org/officeDocument/2006/relationships/image" Target="../media/image1531.png"/><Relationship Id="rId82" Type="http://schemas.openxmlformats.org/officeDocument/2006/relationships/image" Target="../media/image1374.png"/><Relationship Id="rId81" Type="http://schemas.openxmlformats.org/officeDocument/2006/relationships/image" Target="../media/image138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1304.png"/><Relationship Id="rId9" Type="http://schemas.openxmlformats.org/officeDocument/2006/relationships/image" Target="../media/image1315.png"/><Relationship Id="rId5" Type="http://schemas.openxmlformats.org/officeDocument/2006/relationships/image" Target="../media/image1303.png"/><Relationship Id="rId6" Type="http://schemas.openxmlformats.org/officeDocument/2006/relationships/image" Target="../media/image1311.png"/><Relationship Id="rId7" Type="http://schemas.openxmlformats.org/officeDocument/2006/relationships/image" Target="../media/image1305.png"/><Relationship Id="rId8" Type="http://schemas.openxmlformats.org/officeDocument/2006/relationships/image" Target="../media/image1306.png"/><Relationship Id="rId73" Type="http://schemas.openxmlformats.org/officeDocument/2006/relationships/image" Target="../media/image1380.png"/><Relationship Id="rId72" Type="http://schemas.openxmlformats.org/officeDocument/2006/relationships/image" Target="../media/image1369.png"/><Relationship Id="rId75" Type="http://schemas.openxmlformats.org/officeDocument/2006/relationships/image" Target="../media/image1370.png"/><Relationship Id="rId74" Type="http://schemas.openxmlformats.org/officeDocument/2006/relationships/image" Target="../media/image1373.png"/><Relationship Id="rId77" Type="http://schemas.openxmlformats.org/officeDocument/2006/relationships/image" Target="../media/image1372.png"/><Relationship Id="rId76" Type="http://schemas.openxmlformats.org/officeDocument/2006/relationships/image" Target="../media/image1390.png"/><Relationship Id="rId79" Type="http://schemas.openxmlformats.org/officeDocument/2006/relationships/image" Target="../media/image1392.png"/><Relationship Id="rId78" Type="http://schemas.openxmlformats.org/officeDocument/2006/relationships/image" Target="../media/image1404.png"/><Relationship Id="rId71" Type="http://schemas.openxmlformats.org/officeDocument/2006/relationships/image" Target="../media/image1447.png"/><Relationship Id="rId70" Type="http://schemas.openxmlformats.org/officeDocument/2006/relationships/image" Target="../media/image1376.png"/><Relationship Id="rId62" Type="http://schemas.openxmlformats.org/officeDocument/2006/relationships/image" Target="../media/image1367.png"/><Relationship Id="rId61" Type="http://schemas.openxmlformats.org/officeDocument/2006/relationships/image" Target="../media/image1363.png"/><Relationship Id="rId64" Type="http://schemas.openxmlformats.org/officeDocument/2006/relationships/image" Target="../media/image1366.png"/><Relationship Id="rId63" Type="http://schemas.openxmlformats.org/officeDocument/2006/relationships/image" Target="../media/image1359.png"/><Relationship Id="rId66" Type="http://schemas.openxmlformats.org/officeDocument/2006/relationships/image" Target="../media/image1365.png"/><Relationship Id="rId65" Type="http://schemas.openxmlformats.org/officeDocument/2006/relationships/image" Target="../media/image1487.png"/><Relationship Id="rId68" Type="http://schemas.openxmlformats.org/officeDocument/2006/relationships/image" Target="../media/image1360.png"/><Relationship Id="rId67" Type="http://schemas.openxmlformats.org/officeDocument/2006/relationships/image" Target="../media/image1364.png"/><Relationship Id="rId60" Type="http://schemas.openxmlformats.org/officeDocument/2006/relationships/image" Target="../media/image1371.png"/><Relationship Id="rId69" Type="http://schemas.openxmlformats.org/officeDocument/2006/relationships/image" Target="../media/image1362.png"/><Relationship Id="rId51" Type="http://schemas.openxmlformats.org/officeDocument/2006/relationships/image" Target="../media/image1350.png"/><Relationship Id="rId50" Type="http://schemas.openxmlformats.org/officeDocument/2006/relationships/image" Target="../media/image1345.png"/><Relationship Id="rId53" Type="http://schemas.openxmlformats.org/officeDocument/2006/relationships/image" Target="../media/image1422.png"/><Relationship Id="rId52" Type="http://schemas.openxmlformats.org/officeDocument/2006/relationships/image" Target="../media/image1349.png"/><Relationship Id="rId55" Type="http://schemas.openxmlformats.org/officeDocument/2006/relationships/image" Target="../media/image1356.png"/><Relationship Id="rId54" Type="http://schemas.openxmlformats.org/officeDocument/2006/relationships/image" Target="../media/image1378.png"/><Relationship Id="rId57" Type="http://schemas.openxmlformats.org/officeDocument/2006/relationships/image" Target="../media/image1361.png"/><Relationship Id="rId56" Type="http://schemas.openxmlformats.org/officeDocument/2006/relationships/image" Target="../media/image1352.png"/><Relationship Id="rId59" Type="http://schemas.openxmlformats.org/officeDocument/2006/relationships/image" Target="../media/image1354.png"/><Relationship Id="rId58" Type="http://schemas.openxmlformats.org/officeDocument/2006/relationships/image" Target="../media/image1368.png"/></Relationships>
</file>

<file path=ppt/slides/_rels/slide16.xml.rels><?xml version="1.0" encoding="UTF-8" standalone="yes"?><Relationships xmlns="http://schemas.openxmlformats.org/package/2006/relationships"><Relationship Id="rId31" Type="http://schemas.openxmlformats.org/officeDocument/2006/relationships/image" Target="../media/image1779.png"/><Relationship Id="rId30" Type="http://schemas.openxmlformats.org/officeDocument/2006/relationships/image" Target="../media/image1774.png"/><Relationship Id="rId33" Type="http://schemas.openxmlformats.org/officeDocument/2006/relationships/image" Target="../media/image1778.png"/><Relationship Id="rId32" Type="http://schemas.openxmlformats.org/officeDocument/2006/relationships/image" Target="../media/image1770.png"/><Relationship Id="rId20" Type="http://schemas.openxmlformats.org/officeDocument/2006/relationships/image" Target="../media/image1771.png"/><Relationship Id="rId22" Type="http://schemas.openxmlformats.org/officeDocument/2006/relationships/image" Target="../media/image1768.png"/><Relationship Id="rId21" Type="http://schemas.openxmlformats.org/officeDocument/2006/relationships/image" Target="../media/image1761.png"/><Relationship Id="rId24" Type="http://schemas.openxmlformats.org/officeDocument/2006/relationships/image" Target="../media/image1780.png"/><Relationship Id="rId23" Type="http://schemas.openxmlformats.org/officeDocument/2006/relationships/image" Target="../media/image1772.png"/><Relationship Id="rId26" Type="http://schemas.openxmlformats.org/officeDocument/2006/relationships/image" Target="../media/image1767.png"/><Relationship Id="rId25" Type="http://schemas.openxmlformats.org/officeDocument/2006/relationships/image" Target="../media/image1765.png"/><Relationship Id="rId28" Type="http://schemas.openxmlformats.org/officeDocument/2006/relationships/image" Target="../media/image1776.png"/><Relationship Id="rId27" Type="http://schemas.openxmlformats.org/officeDocument/2006/relationships/image" Target="../media/image1773.png"/><Relationship Id="rId29" Type="http://schemas.openxmlformats.org/officeDocument/2006/relationships/image" Target="../media/image1769.png"/><Relationship Id="rId11" Type="http://schemas.openxmlformats.org/officeDocument/2006/relationships/image" Target="../media/image1762.png"/><Relationship Id="rId10" Type="http://schemas.openxmlformats.org/officeDocument/2006/relationships/image" Target="../media/image1755.png"/><Relationship Id="rId13" Type="http://schemas.openxmlformats.org/officeDocument/2006/relationships/image" Target="../media/image1758.png"/><Relationship Id="rId12" Type="http://schemas.openxmlformats.org/officeDocument/2006/relationships/image" Target="../media/image1764.png"/><Relationship Id="rId15" Type="http://schemas.openxmlformats.org/officeDocument/2006/relationships/image" Target="../media/image1750.png"/><Relationship Id="rId14" Type="http://schemas.openxmlformats.org/officeDocument/2006/relationships/image" Target="../media/image1753.png"/><Relationship Id="rId17" Type="http://schemas.openxmlformats.org/officeDocument/2006/relationships/image" Target="../media/image1766.png"/><Relationship Id="rId16" Type="http://schemas.openxmlformats.org/officeDocument/2006/relationships/image" Target="../media/image1756.png"/><Relationship Id="rId19" Type="http://schemas.openxmlformats.org/officeDocument/2006/relationships/image" Target="../media/image1759.png"/><Relationship Id="rId18" Type="http://schemas.openxmlformats.org/officeDocument/2006/relationships/image" Target="../media/image175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image" Target="../media/image1760.png"/><Relationship Id="rId9" Type="http://schemas.openxmlformats.org/officeDocument/2006/relationships/image" Target="../media/image1751.png"/><Relationship Id="rId5" Type="http://schemas.openxmlformats.org/officeDocument/2006/relationships/image" Target="../media/image1749.png"/><Relationship Id="rId6" Type="http://schemas.openxmlformats.org/officeDocument/2006/relationships/image" Target="../media/image1752.png"/><Relationship Id="rId7" Type="http://schemas.openxmlformats.org/officeDocument/2006/relationships/image" Target="../media/image1747.png"/><Relationship Id="rId8" Type="http://schemas.openxmlformats.org/officeDocument/2006/relationships/image" Target="../media/image1763.png"/></Relationships>
</file>

<file path=ppt/slides/_rels/slide17.xml.rels><?xml version="1.0" encoding="UTF-8" standalone="yes"?><Relationships xmlns="http://schemas.openxmlformats.org/package/2006/relationships"><Relationship Id="rId40" Type="http://schemas.openxmlformats.org/officeDocument/2006/relationships/image" Target="../media/image1826.png"/><Relationship Id="rId42" Type="http://schemas.openxmlformats.org/officeDocument/2006/relationships/image" Target="../media/image1833.png"/><Relationship Id="rId41" Type="http://schemas.openxmlformats.org/officeDocument/2006/relationships/image" Target="../media/image1871.png"/><Relationship Id="rId44" Type="http://schemas.openxmlformats.org/officeDocument/2006/relationships/image" Target="../media/image1851.png"/><Relationship Id="rId43" Type="http://schemas.openxmlformats.org/officeDocument/2006/relationships/image" Target="../media/image1830.png"/><Relationship Id="rId46" Type="http://schemas.openxmlformats.org/officeDocument/2006/relationships/image" Target="../media/image1842.png"/><Relationship Id="rId45" Type="http://schemas.openxmlformats.org/officeDocument/2006/relationships/image" Target="../media/image1840.png"/><Relationship Id="rId48" Type="http://schemas.openxmlformats.org/officeDocument/2006/relationships/image" Target="../media/image1855.png"/><Relationship Id="rId47" Type="http://schemas.openxmlformats.org/officeDocument/2006/relationships/image" Target="../media/image1829.png"/><Relationship Id="rId49" Type="http://schemas.openxmlformats.org/officeDocument/2006/relationships/image" Target="../media/image1845.png"/><Relationship Id="rId31" Type="http://schemas.openxmlformats.org/officeDocument/2006/relationships/image" Target="../media/image1798.png"/><Relationship Id="rId30" Type="http://schemas.openxmlformats.org/officeDocument/2006/relationships/image" Target="../media/image1828.png"/><Relationship Id="rId33" Type="http://schemas.openxmlformats.org/officeDocument/2006/relationships/image" Target="../media/image1821.png"/><Relationship Id="rId32" Type="http://schemas.openxmlformats.org/officeDocument/2006/relationships/image" Target="../media/image1811.png"/><Relationship Id="rId35" Type="http://schemas.openxmlformats.org/officeDocument/2006/relationships/image" Target="../media/image1800.png"/><Relationship Id="rId34" Type="http://schemas.openxmlformats.org/officeDocument/2006/relationships/image" Target="../media/image1816.png"/><Relationship Id="rId37" Type="http://schemas.openxmlformats.org/officeDocument/2006/relationships/image" Target="../media/image1881.png"/><Relationship Id="rId36" Type="http://schemas.openxmlformats.org/officeDocument/2006/relationships/image" Target="../media/image1835.png"/><Relationship Id="rId39" Type="http://schemas.openxmlformats.org/officeDocument/2006/relationships/image" Target="../media/image1836.png"/><Relationship Id="rId38" Type="http://schemas.openxmlformats.org/officeDocument/2006/relationships/image" Target="../media/image1823.png"/><Relationship Id="rId20" Type="http://schemas.openxmlformats.org/officeDocument/2006/relationships/image" Target="../media/image1794.png"/><Relationship Id="rId22" Type="http://schemas.openxmlformats.org/officeDocument/2006/relationships/image" Target="../media/image1797.png"/><Relationship Id="rId21" Type="http://schemas.openxmlformats.org/officeDocument/2006/relationships/image" Target="../media/image1792.png"/><Relationship Id="rId24" Type="http://schemas.openxmlformats.org/officeDocument/2006/relationships/image" Target="../media/image1805.png"/><Relationship Id="rId23" Type="http://schemas.openxmlformats.org/officeDocument/2006/relationships/image" Target="../media/image1803.png"/><Relationship Id="rId26" Type="http://schemas.openxmlformats.org/officeDocument/2006/relationships/image" Target="../media/image1804.png"/><Relationship Id="rId25" Type="http://schemas.openxmlformats.org/officeDocument/2006/relationships/image" Target="../media/image1812.png"/><Relationship Id="rId28" Type="http://schemas.openxmlformats.org/officeDocument/2006/relationships/image" Target="../media/image1815.png"/><Relationship Id="rId27" Type="http://schemas.openxmlformats.org/officeDocument/2006/relationships/image" Target="../media/image1807.png"/><Relationship Id="rId29" Type="http://schemas.openxmlformats.org/officeDocument/2006/relationships/image" Target="../media/image1819.png"/><Relationship Id="rId11" Type="http://schemas.openxmlformats.org/officeDocument/2006/relationships/image" Target="../media/image1786.png"/><Relationship Id="rId10" Type="http://schemas.openxmlformats.org/officeDocument/2006/relationships/image" Target="../media/image1787.png"/><Relationship Id="rId13" Type="http://schemas.openxmlformats.org/officeDocument/2006/relationships/image" Target="../media/image1790.png"/><Relationship Id="rId12" Type="http://schemas.openxmlformats.org/officeDocument/2006/relationships/image" Target="../media/image1784.png"/><Relationship Id="rId15" Type="http://schemas.openxmlformats.org/officeDocument/2006/relationships/image" Target="../media/image1799.png"/><Relationship Id="rId14" Type="http://schemas.openxmlformats.org/officeDocument/2006/relationships/image" Target="../media/image1791.png"/><Relationship Id="rId17" Type="http://schemas.openxmlformats.org/officeDocument/2006/relationships/image" Target="../media/image1788.png"/><Relationship Id="rId16" Type="http://schemas.openxmlformats.org/officeDocument/2006/relationships/image" Target="../media/image1789.png"/><Relationship Id="rId19" Type="http://schemas.openxmlformats.org/officeDocument/2006/relationships/image" Target="../media/image1793.png"/><Relationship Id="rId18" Type="http://schemas.openxmlformats.org/officeDocument/2006/relationships/image" Target="../media/image178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Relationship Id="rId4" Type="http://schemas.openxmlformats.org/officeDocument/2006/relationships/image" Target="../media/image1777.png"/><Relationship Id="rId9" Type="http://schemas.openxmlformats.org/officeDocument/2006/relationships/image" Target="../media/image1796.png"/><Relationship Id="rId5" Type="http://schemas.openxmlformats.org/officeDocument/2006/relationships/image" Target="../media/image1795.png"/><Relationship Id="rId6" Type="http://schemas.openxmlformats.org/officeDocument/2006/relationships/image" Target="../media/image1781.png"/><Relationship Id="rId7" Type="http://schemas.openxmlformats.org/officeDocument/2006/relationships/image" Target="../media/image1783.png"/><Relationship Id="rId8" Type="http://schemas.openxmlformats.org/officeDocument/2006/relationships/image" Target="../media/image1782.png"/><Relationship Id="rId73" Type="http://schemas.openxmlformats.org/officeDocument/2006/relationships/image" Target="../media/image1927.png"/><Relationship Id="rId72" Type="http://schemas.openxmlformats.org/officeDocument/2006/relationships/image" Target="../media/image1891.png"/><Relationship Id="rId74" Type="http://schemas.openxmlformats.org/officeDocument/2006/relationships/image" Target="../media/image1898.png"/><Relationship Id="rId71" Type="http://schemas.openxmlformats.org/officeDocument/2006/relationships/image" Target="../media/image1867.png"/><Relationship Id="rId70" Type="http://schemas.openxmlformats.org/officeDocument/2006/relationships/image" Target="../media/image1875.png"/><Relationship Id="rId62" Type="http://schemas.openxmlformats.org/officeDocument/2006/relationships/image" Target="../media/image1879.png"/><Relationship Id="rId61" Type="http://schemas.openxmlformats.org/officeDocument/2006/relationships/image" Target="../media/image1849.png"/><Relationship Id="rId64" Type="http://schemas.openxmlformats.org/officeDocument/2006/relationships/image" Target="../media/image1878.png"/><Relationship Id="rId63" Type="http://schemas.openxmlformats.org/officeDocument/2006/relationships/image" Target="../media/image1902.png"/><Relationship Id="rId66" Type="http://schemas.openxmlformats.org/officeDocument/2006/relationships/image" Target="../media/image1903.png"/><Relationship Id="rId65" Type="http://schemas.openxmlformats.org/officeDocument/2006/relationships/image" Target="../media/image1884.png"/><Relationship Id="rId68" Type="http://schemas.openxmlformats.org/officeDocument/2006/relationships/image" Target="../media/image1894.png"/><Relationship Id="rId67" Type="http://schemas.openxmlformats.org/officeDocument/2006/relationships/image" Target="../media/image1874.png"/><Relationship Id="rId60" Type="http://schemas.openxmlformats.org/officeDocument/2006/relationships/image" Target="../media/image1868.png"/><Relationship Id="rId69" Type="http://schemas.openxmlformats.org/officeDocument/2006/relationships/image" Target="../media/image1890.png"/><Relationship Id="rId51" Type="http://schemas.openxmlformats.org/officeDocument/2006/relationships/image" Target="../media/image1858.png"/><Relationship Id="rId50" Type="http://schemas.openxmlformats.org/officeDocument/2006/relationships/image" Target="../media/image1873.png"/><Relationship Id="rId53" Type="http://schemas.openxmlformats.org/officeDocument/2006/relationships/image" Target="../media/image1841.png"/><Relationship Id="rId52" Type="http://schemas.openxmlformats.org/officeDocument/2006/relationships/image" Target="../media/image1853.png"/><Relationship Id="rId55" Type="http://schemas.openxmlformats.org/officeDocument/2006/relationships/image" Target="../media/image1844.png"/><Relationship Id="rId54" Type="http://schemas.openxmlformats.org/officeDocument/2006/relationships/image" Target="../media/image1846.png"/><Relationship Id="rId57" Type="http://schemas.openxmlformats.org/officeDocument/2006/relationships/image" Target="../media/image1848.png"/><Relationship Id="rId56" Type="http://schemas.openxmlformats.org/officeDocument/2006/relationships/image" Target="../media/image1865.png"/><Relationship Id="rId59" Type="http://schemas.openxmlformats.org/officeDocument/2006/relationships/image" Target="../media/image1886.png"/><Relationship Id="rId58" Type="http://schemas.openxmlformats.org/officeDocument/2006/relationships/image" Target="../media/image1850.png"/></Relationships>
</file>

<file path=ppt/slides/_rels/slide18.xml.rels><?xml version="1.0" encoding="UTF-8" standalone="yes"?><Relationships xmlns="http://schemas.openxmlformats.org/package/2006/relationships"><Relationship Id="rId40" Type="http://schemas.openxmlformats.org/officeDocument/2006/relationships/image" Target="../media/image1935.png"/><Relationship Id="rId42" Type="http://schemas.openxmlformats.org/officeDocument/2006/relationships/image" Target="../media/image1943.png"/><Relationship Id="rId41" Type="http://schemas.openxmlformats.org/officeDocument/2006/relationships/image" Target="../media/image1939.png"/><Relationship Id="rId44" Type="http://schemas.openxmlformats.org/officeDocument/2006/relationships/image" Target="../media/image1945.png"/><Relationship Id="rId43" Type="http://schemas.openxmlformats.org/officeDocument/2006/relationships/image" Target="../media/image1936.png"/><Relationship Id="rId46" Type="http://schemas.openxmlformats.org/officeDocument/2006/relationships/image" Target="../media/image1950.png"/><Relationship Id="rId45" Type="http://schemas.openxmlformats.org/officeDocument/2006/relationships/image" Target="../media/image1940.png"/><Relationship Id="rId48" Type="http://schemas.openxmlformats.org/officeDocument/2006/relationships/image" Target="../media/image1944.png"/><Relationship Id="rId47" Type="http://schemas.openxmlformats.org/officeDocument/2006/relationships/image" Target="../media/image1937.png"/><Relationship Id="rId49" Type="http://schemas.openxmlformats.org/officeDocument/2006/relationships/image" Target="../media/image1942.png"/><Relationship Id="rId100" Type="http://schemas.openxmlformats.org/officeDocument/2006/relationships/image" Target="../media/image1015.png"/><Relationship Id="rId31" Type="http://schemas.openxmlformats.org/officeDocument/2006/relationships/image" Target="../media/image1924.png"/><Relationship Id="rId30" Type="http://schemas.openxmlformats.org/officeDocument/2006/relationships/image" Target="../media/image1922.png"/><Relationship Id="rId33" Type="http://schemas.openxmlformats.org/officeDocument/2006/relationships/image" Target="../media/image1928.png"/><Relationship Id="rId32" Type="http://schemas.openxmlformats.org/officeDocument/2006/relationships/image" Target="../media/image1932.png"/><Relationship Id="rId35" Type="http://schemas.openxmlformats.org/officeDocument/2006/relationships/image" Target="../media/image1934.png"/><Relationship Id="rId34" Type="http://schemas.openxmlformats.org/officeDocument/2006/relationships/image" Target="../media/image1925.png"/><Relationship Id="rId37" Type="http://schemas.openxmlformats.org/officeDocument/2006/relationships/image" Target="../media/image1930.png"/><Relationship Id="rId36" Type="http://schemas.openxmlformats.org/officeDocument/2006/relationships/image" Target="../media/image1933.png"/><Relationship Id="rId39" Type="http://schemas.openxmlformats.org/officeDocument/2006/relationships/image" Target="../media/image1926.png"/><Relationship Id="rId38" Type="http://schemas.openxmlformats.org/officeDocument/2006/relationships/image" Target="../media/image1931.png"/><Relationship Id="rId20" Type="http://schemas.openxmlformats.org/officeDocument/2006/relationships/image" Target="../media/image1918.png"/><Relationship Id="rId22" Type="http://schemas.openxmlformats.org/officeDocument/2006/relationships/image" Target="../media/image1951.png"/><Relationship Id="rId21" Type="http://schemas.openxmlformats.org/officeDocument/2006/relationships/image" Target="../media/image1914.png"/><Relationship Id="rId24" Type="http://schemas.openxmlformats.org/officeDocument/2006/relationships/image" Target="../media/image1920.png"/><Relationship Id="rId23" Type="http://schemas.openxmlformats.org/officeDocument/2006/relationships/image" Target="../media/image1911.png"/><Relationship Id="rId26" Type="http://schemas.openxmlformats.org/officeDocument/2006/relationships/image" Target="../media/image1915.png"/><Relationship Id="rId25" Type="http://schemas.openxmlformats.org/officeDocument/2006/relationships/image" Target="../media/image1913.png"/><Relationship Id="rId28" Type="http://schemas.openxmlformats.org/officeDocument/2006/relationships/image" Target="../media/image2011.png"/><Relationship Id="rId27" Type="http://schemas.openxmlformats.org/officeDocument/2006/relationships/image" Target="../media/image1916.png"/><Relationship Id="rId29" Type="http://schemas.openxmlformats.org/officeDocument/2006/relationships/image" Target="../media/image1923.png"/><Relationship Id="rId95" Type="http://schemas.openxmlformats.org/officeDocument/2006/relationships/image" Target="../media/image1996.png"/><Relationship Id="rId94" Type="http://schemas.openxmlformats.org/officeDocument/2006/relationships/image" Target="../media/image1024.png"/><Relationship Id="rId97" Type="http://schemas.openxmlformats.org/officeDocument/2006/relationships/image" Target="../media/image2001.png"/><Relationship Id="rId96" Type="http://schemas.openxmlformats.org/officeDocument/2006/relationships/image" Target="../media/image1071.png"/><Relationship Id="rId11" Type="http://schemas.openxmlformats.org/officeDocument/2006/relationships/image" Target="../media/image1907.png"/><Relationship Id="rId99" Type="http://schemas.openxmlformats.org/officeDocument/2006/relationships/image" Target="../media/image1020.png"/><Relationship Id="rId10" Type="http://schemas.openxmlformats.org/officeDocument/2006/relationships/image" Target="../media/image1906.png"/><Relationship Id="rId98" Type="http://schemas.openxmlformats.org/officeDocument/2006/relationships/image" Target="../media/image1011.png"/><Relationship Id="rId13" Type="http://schemas.openxmlformats.org/officeDocument/2006/relationships/image" Target="../media/image1953.png"/><Relationship Id="rId12" Type="http://schemas.openxmlformats.org/officeDocument/2006/relationships/image" Target="../media/image1909.png"/><Relationship Id="rId91" Type="http://schemas.openxmlformats.org/officeDocument/2006/relationships/image" Target="../media/image1017.png"/><Relationship Id="rId90" Type="http://schemas.openxmlformats.org/officeDocument/2006/relationships/image" Target="../media/image1989.png"/><Relationship Id="rId93" Type="http://schemas.openxmlformats.org/officeDocument/2006/relationships/image" Target="../media/image1033.png"/><Relationship Id="rId92" Type="http://schemas.openxmlformats.org/officeDocument/2006/relationships/image" Target="../media/image1002.png"/><Relationship Id="rId15" Type="http://schemas.openxmlformats.org/officeDocument/2006/relationships/image" Target="../media/image1912.png"/><Relationship Id="rId14" Type="http://schemas.openxmlformats.org/officeDocument/2006/relationships/image" Target="../media/image1908.png"/><Relationship Id="rId17" Type="http://schemas.openxmlformats.org/officeDocument/2006/relationships/image" Target="../media/image1910.png"/><Relationship Id="rId16" Type="http://schemas.openxmlformats.org/officeDocument/2006/relationships/image" Target="../media/image1919.png"/><Relationship Id="rId19" Type="http://schemas.openxmlformats.org/officeDocument/2006/relationships/image" Target="../media/image1921.png"/><Relationship Id="rId18" Type="http://schemas.openxmlformats.org/officeDocument/2006/relationships/image" Target="../media/image1946.png"/><Relationship Id="rId84" Type="http://schemas.openxmlformats.org/officeDocument/2006/relationships/image" Target="../media/image999.png"/><Relationship Id="rId83" Type="http://schemas.openxmlformats.org/officeDocument/2006/relationships/image" Target="../media/image1000.png"/><Relationship Id="rId86" Type="http://schemas.openxmlformats.org/officeDocument/2006/relationships/image" Target="../media/image1030.png"/><Relationship Id="rId85" Type="http://schemas.openxmlformats.org/officeDocument/2006/relationships/image" Target="../media/image1003.png"/><Relationship Id="rId88" Type="http://schemas.openxmlformats.org/officeDocument/2006/relationships/image" Target="../media/image1005.png"/><Relationship Id="rId87" Type="http://schemas.openxmlformats.org/officeDocument/2006/relationships/image" Target="../media/image1984.png"/><Relationship Id="rId89" Type="http://schemas.openxmlformats.org/officeDocument/2006/relationships/image" Target="../media/image1018.png"/><Relationship Id="rId80" Type="http://schemas.openxmlformats.org/officeDocument/2006/relationships/image" Target="../media/image1007.png"/><Relationship Id="rId82" Type="http://schemas.openxmlformats.org/officeDocument/2006/relationships/image" Target="../media/image993.png"/><Relationship Id="rId81" Type="http://schemas.openxmlformats.org/officeDocument/2006/relationships/image" Target="../media/image10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1917.png"/><Relationship Id="rId9" Type="http://schemas.openxmlformats.org/officeDocument/2006/relationships/image" Target="../media/image1964.png"/><Relationship Id="rId5" Type="http://schemas.openxmlformats.org/officeDocument/2006/relationships/image" Target="../media/image1897.png"/><Relationship Id="rId6" Type="http://schemas.openxmlformats.org/officeDocument/2006/relationships/image" Target="../media/image1901.png"/><Relationship Id="rId7" Type="http://schemas.openxmlformats.org/officeDocument/2006/relationships/image" Target="../media/image1904.png"/><Relationship Id="rId8" Type="http://schemas.openxmlformats.org/officeDocument/2006/relationships/image" Target="../media/image1896.png"/><Relationship Id="rId73" Type="http://schemas.openxmlformats.org/officeDocument/2006/relationships/image" Target="../media/image989.png"/><Relationship Id="rId72" Type="http://schemas.openxmlformats.org/officeDocument/2006/relationships/image" Target="../media/image996.png"/><Relationship Id="rId75" Type="http://schemas.openxmlformats.org/officeDocument/2006/relationships/image" Target="../media/image998.png"/><Relationship Id="rId74" Type="http://schemas.openxmlformats.org/officeDocument/2006/relationships/image" Target="../media/image1975.png"/><Relationship Id="rId77" Type="http://schemas.openxmlformats.org/officeDocument/2006/relationships/image" Target="../media/image1013.png"/><Relationship Id="rId76" Type="http://schemas.openxmlformats.org/officeDocument/2006/relationships/image" Target="../media/image990.png"/><Relationship Id="rId79" Type="http://schemas.openxmlformats.org/officeDocument/2006/relationships/image" Target="../media/image1009.png"/><Relationship Id="rId78" Type="http://schemas.openxmlformats.org/officeDocument/2006/relationships/image" Target="../media/image997.png"/><Relationship Id="rId71" Type="http://schemas.openxmlformats.org/officeDocument/2006/relationships/image" Target="../media/image1016.png"/><Relationship Id="rId70" Type="http://schemas.openxmlformats.org/officeDocument/2006/relationships/image" Target="../media/image1001.png"/><Relationship Id="rId62" Type="http://schemas.openxmlformats.org/officeDocument/2006/relationships/image" Target="../media/image1956.png"/><Relationship Id="rId61" Type="http://schemas.openxmlformats.org/officeDocument/2006/relationships/image" Target="../media/image1952.png"/><Relationship Id="rId64" Type="http://schemas.openxmlformats.org/officeDocument/2006/relationships/image" Target="../media/image1969.png"/><Relationship Id="rId63" Type="http://schemas.openxmlformats.org/officeDocument/2006/relationships/image" Target="../media/image1958.png"/><Relationship Id="rId66" Type="http://schemas.openxmlformats.org/officeDocument/2006/relationships/image" Target="../media/image994.png"/><Relationship Id="rId65" Type="http://schemas.openxmlformats.org/officeDocument/2006/relationships/image" Target="../media/image1957.png"/><Relationship Id="rId68" Type="http://schemas.openxmlformats.org/officeDocument/2006/relationships/image" Target="../media/image981.png"/><Relationship Id="rId67" Type="http://schemas.openxmlformats.org/officeDocument/2006/relationships/image" Target="../media/image1965.png"/><Relationship Id="rId60" Type="http://schemas.openxmlformats.org/officeDocument/2006/relationships/image" Target="../media/image1967.png"/><Relationship Id="rId69" Type="http://schemas.openxmlformats.org/officeDocument/2006/relationships/image" Target="../media/image995.png"/><Relationship Id="rId51" Type="http://schemas.openxmlformats.org/officeDocument/2006/relationships/image" Target="../media/image1941.png"/><Relationship Id="rId50" Type="http://schemas.openxmlformats.org/officeDocument/2006/relationships/image" Target="../media/image1938.png"/><Relationship Id="rId53" Type="http://schemas.openxmlformats.org/officeDocument/2006/relationships/image" Target="../media/image1947.png"/><Relationship Id="rId52" Type="http://schemas.openxmlformats.org/officeDocument/2006/relationships/image" Target="../media/image1948.png"/><Relationship Id="rId55" Type="http://schemas.openxmlformats.org/officeDocument/2006/relationships/image" Target="../media/image1959.png"/><Relationship Id="rId54" Type="http://schemas.openxmlformats.org/officeDocument/2006/relationships/image" Target="../media/image1955.png"/><Relationship Id="rId57" Type="http://schemas.openxmlformats.org/officeDocument/2006/relationships/image" Target="../media/image1962.png"/><Relationship Id="rId56" Type="http://schemas.openxmlformats.org/officeDocument/2006/relationships/image" Target="../media/image1949.png"/><Relationship Id="rId59" Type="http://schemas.openxmlformats.org/officeDocument/2006/relationships/image" Target="../media/image1954.png"/><Relationship Id="rId58" Type="http://schemas.openxmlformats.org/officeDocument/2006/relationships/image" Target="../media/image1961.png"/></Relationships>
</file>

<file path=ppt/slides/_rels/slide19.xml.rels><?xml version="1.0" encoding="UTF-8" standalone="yes"?><Relationships xmlns="http://schemas.openxmlformats.org/package/2006/relationships"><Relationship Id="rId40" Type="http://schemas.openxmlformats.org/officeDocument/2006/relationships/image" Target="../media/image2032.png"/><Relationship Id="rId190" Type="http://schemas.openxmlformats.org/officeDocument/2006/relationships/image" Target="../media/image2201.png"/><Relationship Id="rId42" Type="http://schemas.openxmlformats.org/officeDocument/2006/relationships/image" Target="../media/image2034.png"/><Relationship Id="rId41" Type="http://schemas.openxmlformats.org/officeDocument/2006/relationships/image" Target="../media/image2033.png"/><Relationship Id="rId44" Type="http://schemas.openxmlformats.org/officeDocument/2006/relationships/image" Target="../media/image2042.png"/><Relationship Id="rId194" Type="http://schemas.openxmlformats.org/officeDocument/2006/relationships/image" Target="../media/image2191.png"/><Relationship Id="rId43" Type="http://schemas.openxmlformats.org/officeDocument/2006/relationships/image" Target="../media/image2055.png"/><Relationship Id="rId193" Type="http://schemas.openxmlformats.org/officeDocument/2006/relationships/image" Target="../media/image2193.png"/><Relationship Id="rId46" Type="http://schemas.openxmlformats.org/officeDocument/2006/relationships/image" Target="../media/image2036.png"/><Relationship Id="rId192" Type="http://schemas.openxmlformats.org/officeDocument/2006/relationships/image" Target="../media/image2196.png"/><Relationship Id="rId45" Type="http://schemas.openxmlformats.org/officeDocument/2006/relationships/image" Target="../media/image2039.png"/><Relationship Id="rId191" Type="http://schemas.openxmlformats.org/officeDocument/2006/relationships/image" Target="../media/image2194.png"/><Relationship Id="rId48" Type="http://schemas.openxmlformats.org/officeDocument/2006/relationships/image" Target="../media/image2045.png"/><Relationship Id="rId187" Type="http://schemas.openxmlformats.org/officeDocument/2006/relationships/image" Target="../media/image2192.png"/><Relationship Id="rId47" Type="http://schemas.openxmlformats.org/officeDocument/2006/relationships/image" Target="../media/image2037.png"/><Relationship Id="rId186" Type="http://schemas.openxmlformats.org/officeDocument/2006/relationships/image" Target="../media/image2189.png"/><Relationship Id="rId185" Type="http://schemas.openxmlformats.org/officeDocument/2006/relationships/image" Target="../media/image2184.png"/><Relationship Id="rId49" Type="http://schemas.openxmlformats.org/officeDocument/2006/relationships/image" Target="../media/image2047.png"/><Relationship Id="rId184" Type="http://schemas.openxmlformats.org/officeDocument/2006/relationships/image" Target="../media/image2183.png"/><Relationship Id="rId189" Type="http://schemas.openxmlformats.org/officeDocument/2006/relationships/image" Target="../media/image2200.png"/><Relationship Id="rId188" Type="http://schemas.openxmlformats.org/officeDocument/2006/relationships/image" Target="../media/image2187.png"/><Relationship Id="rId31" Type="http://schemas.openxmlformats.org/officeDocument/2006/relationships/image" Target="../media/image2029.png"/><Relationship Id="rId30" Type="http://schemas.openxmlformats.org/officeDocument/2006/relationships/image" Target="../media/image2081.png"/><Relationship Id="rId33" Type="http://schemas.openxmlformats.org/officeDocument/2006/relationships/image" Target="../media/image2035.png"/><Relationship Id="rId183" Type="http://schemas.openxmlformats.org/officeDocument/2006/relationships/image" Target="../media/image2185.png"/><Relationship Id="rId32" Type="http://schemas.openxmlformats.org/officeDocument/2006/relationships/image" Target="../media/image2028.png"/><Relationship Id="rId182" Type="http://schemas.openxmlformats.org/officeDocument/2006/relationships/image" Target="../media/image2186.png"/><Relationship Id="rId35" Type="http://schemas.openxmlformats.org/officeDocument/2006/relationships/image" Target="../media/image2031.png"/><Relationship Id="rId181" Type="http://schemas.openxmlformats.org/officeDocument/2006/relationships/image" Target="../media/image2198.png"/><Relationship Id="rId34" Type="http://schemas.openxmlformats.org/officeDocument/2006/relationships/image" Target="../media/image2027.png"/><Relationship Id="rId180" Type="http://schemas.openxmlformats.org/officeDocument/2006/relationships/image" Target="../media/image2182.png"/><Relationship Id="rId37" Type="http://schemas.openxmlformats.org/officeDocument/2006/relationships/image" Target="../media/image2030.png"/><Relationship Id="rId176" Type="http://schemas.openxmlformats.org/officeDocument/2006/relationships/image" Target="../media/image2181.png"/><Relationship Id="rId297" Type="http://schemas.openxmlformats.org/officeDocument/2006/relationships/image" Target="../media/image2324.png"/><Relationship Id="rId36" Type="http://schemas.openxmlformats.org/officeDocument/2006/relationships/image" Target="../media/image2025.png"/><Relationship Id="rId175" Type="http://schemas.openxmlformats.org/officeDocument/2006/relationships/image" Target="../media/image2204.png"/><Relationship Id="rId296" Type="http://schemas.openxmlformats.org/officeDocument/2006/relationships/image" Target="../media/image2311.png"/><Relationship Id="rId39" Type="http://schemas.openxmlformats.org/officeDocument/2006/relationships/image" Target="../media/image2041.png"/><Relationship Id="rId174" Type="http://schemas.openxmlformats.org/officeDocument/2006/relationships/image" Target="../media/image2188.png"/><Relationship Id="rId295" Type="http://schemas.openxmlformats.org/officeDocument/2006/relationships/image" Target="../media/image2465.png"/><Relationship Id="rId38" Type="http://schemas.openxmlformats.org/officeDocument/2006/relationships/image" Target="../media/image2050.png"/><Relationship Id="rId173" Type="http://schemas.openxmlformats.org/officeDocument/2006/relationships/image" Target="../media/image2175.png"/><Relationship Id="rId294" Type="http://schemas.openxmlformats.org/officeDocument/2006/relationships/image" Target="../media/image2318.png"/><Relationship Id="rId179" Type="http://schemas.openxmlformats.org/officeDocument/2006/relationships/image" Target="../media/image2206.png"/><Relationship Id="rId178" Type="http://schemas.openxmlformats.org/officeDocument/2006/relationships/image" Target="../media/image2190.png"/><Relationship Id="rId299" Type="http://schemas.openxmlformats.org/officeDocument/2006/relationships/image" Target="../media/image2315.png"/><Relationship Id="rId177" Type="http://schemas.openxmlformats.org/officeDocument/2006/relationships/image" Target="../media/image2180.png"/><Relationship Id="rId298" Type="http://schemas.openxmlformats.org/officeDocument/2006/relationships/image" Target="../media/image2312.png"/><Relationship Id="rId20" Type="http://schemas.openxmlformats.org/officeDocument/2006/relationships/image" Target="../media/image2014.png"/><Relationship Id="rId22" Type="http://schemas.openxmlformats.org/officeDocument/2006/relationships/image" Target="../media/image1331.png"/><Relationship Id="rId21" Type="http://schemas.openxmlformats.org/officeDocument/2006/relationships/image" Target="../media/image2017.png"/><Relationship Id="rId24" Type="http://schemas.openxmlformats.org/officeDocument/2006/relationships/image" Target="../media/image2024.png"/><Relationship Id="rId23" Type="http://schemas.openxmlformats.org/officeDocument/2006/relationships/image" Target="../media/image2040.png"/><Relationship Id="rId26" Type="http://schemas.openxmlformats.org/officeDocument/2006/relationships/image" Target="../media/image2020.png"/><Relationship Id="rId25" Type="http://schemas.openxmlformats.org/officeDocument/2006/relationships/image" Target="../media/image2023.png"/><Relationship Id="rId28" Type="http://schemas.openxmlformats.org/officeDocument/2006/relationships/image" Target="../media/image2022.png"/><Relationship Id="rId27" Type="http://schemas.openxmlformats.org/officeDocument/2006/relationships/image" Target="../media/image2021.png"/><Relationship Id="rId29" Type="http://schemas.openxmlformats.org/officeDocument/2006/relationships/image" Target="../media/image2026.png"/><Relationship Id="rId11" Type="http://schemas.openxmlformats.org/officeDocument/2006/relationships/image" Target="../media/image2003.png"/><Relationship Id="rId10" Type="http://schemas.openxmlformats.org/officeDocument/2006/relationships/image" Target="../media/image2008.png"/><Relationship Id="rId13" Type="http://schemas.openxmlformats.org/officeDocument/2006/relationships/image" Target="../media/image2006.png"/><Relationship Id="rId12" Type="http://schemas.openxmlformats.org/officeDocument/2006/relationships/image" Target="../media/image2004.png"/><Relationship Id="rId15" Type="http://schemas.openxmlformats.org/officeDocument/2006/relationships/image" Target="../media/image2019.png"/><Relationship Id="rId198" Type="http://schemas.openxmlformats.org/officeDocument/2006/relationships/image" Target="../media/image2197.png"/><Relationship Id="rId14" Type="http://schemas.openxmlformats.org/officeDocument/2006/relationships/image" Target="../media/image2010.png"/><Relationship Id="rId197" Type="http://schemas.openxmlformats.org/officeDocument/2006/relationships/image" Target="../media/image2225.png"/><Relationship Id="rId17" Type="http://schemas.openxmlformats.org/officeDocument/2006/relationships/image" Target="../media/image2005.png"/><Relationship Id="rId196" Type="http://schemas.openxmlformats.org/officeDocument/2006/relationships/image" Target="../media/image2195.png"/><Relationship Id="rId16" Type="http://schemas.openxmlformats.org/officeDocument/2006/relationships/image" Target="../media/image2013.png"/><Relationship Id="rId195" Type="http://schemas.openxmlformats.org/officeDocument/2006/relationships/image" Target="../media/image2255.png"/><Relationship Id="rId19" Type="http://schemas.openxmlformats.org/officeDocument/2006/relationships/image" Target="../media/image2018.png"/><Relationship Id="rId18" Type="http://schemas.openxmlformats.org/officeDocument/2006/relationships/image" Target="../media/image2016.png"/><Relationship Id="rId199" Type="http://schemas.openxmlformats.org/officeDocument/2006/relationships/image" Target="../media/image2205.png"/><Relationship Id="rId84" Type="http://schemas.openxmlformats.org/officeDocument/2006/relationships/image" Target="../media/image2077.png"/><Relationship Id="rId83" Type="http://schemas.openxmlformats.org/officeDocument/2006/relationships/image" Target="../media/image2070.png"/><Relationship Id="rId86" Type="http://schemas.openxmlformats.org/officeDocument/2006/relationships/image" Target="../media/image2079.png"/><Relationship Id="rId85" Type="http://schemas.openxmlformats.org/officeDocument/2006/relationships/image" Target="../media/image2076.png"/><Relationship Id="rId88" Type="http://schemas.openxmlformats.org/officeDocument/2006/relationships/image" Target="../media/image2078.png"/><Relationship Id="rId150" Type="http://schemas.openxmlformats.org/officeDocument/2006/relationships/image" Target="../media/image2150.png"/><Relationship Id="rId271" Type="http://schemas.openxmlformats.org/officeDocument/2006/relationships/image" Target="../media/image2282.png"/><Relationship Id="rId87" Type="http://schemas.openxmlformats.org/officeDocument/2006/relationships/image" Target="../media/image2080.png"/><Relationship Id="rId270" Type="http://schemas.openxmlformats.org/officeDocument/2006/relationships/image" Target="../media/image2279.png"/><Relationship Id="rId89" Type="http://schemas.openxmlformats.org/officeDocument/2006/relationships/image" Target="../media/image2099.png"/><Relationship Id="rId80" Type="http://schemas.openxmlformats.org/officeDocument/2006/relationships/image" Target="../media/image2068.png"/><Relationship Id="rId82" Type="http://schemas.openxmlformats.org/officeDocument/2006/relationships/image" Target="../media/image2071.png"/><Relationship Id="rId81" Type="http://schemas.openxmlformats.org/officeDocument/2006/relationships/image" Target="../media/image207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Relationship Id="rId149" Type="http://schemas.openxmlformats.org/officeDocument/2006/relationships/image" Target="../media/image2149.png"/><Relationship Id="rId4" Type="http://schemas.openxmlformats.org/officeDocument/2006/relationships/image" Target="../media/image2007.png"/><Relationship Id="rId148" Type="http://schemas.openxmlformats.org/officeDocument/2006/relationships/image" Target="../media/image2168.png"/><Relationship Id="rId269" Type="http://schemas.openxmlformats.org/officeDocument/2006/relationships/image" Target="../media/image2280.png"/><Relationship Id="rId9" Type="http://schemas.openxmlformats.org/officeDocument/2006/relationships/image" Target="../media/image1999.png"/><Relationship Id="rId143" Type="http://schemas.openxmlformats.org/officeDocument/2006/relationships/image" Target="../media/image2143.png"/><Relationship Id="rId264" Type="http://schemas.openxmlformats.org/officeDocument/2006/relationships/image" Target="../media/image2293.png"/><Relationship Id="rId142" Type="http://schemas.openxmlformats.org/officeDocument/2006/relationships/image" Target="../media/image2153.png"/><Relationship Id="rId263" Type="http://schemas.openxmlformats.org/officeDocument/2006/relationships/image" Target="../media/image2278.png"/><Relationship Id="rId141" Type="http://schemas.openxmlformats.org/officeDocument/2006/relationships/image" Target="../media/image2146.png"/><Relationship Id="rId262" Type="http://schemas.openxmlformats.org/officeDocument/2006/relationships/image" Target="../media/image2284.png"/><Relationship Id="rId140" Type="http://schemas.openxmlformats.org/officeDocument/2006/relationships/image" Target="../media/image2142.png"/><Relationship Id="rId261" Type="http://schemas.openxmlformats.org/officeDocument/2006/relationships/image" Target="../media/image2275.png"/><Relationship Id="rId5" Type="http://schemas.openxmlformats.org/officeDocument/2006/relationships/image" Target="../media/image1997.png"/><Relationship Id="rId147" Type="http://schemas.openxmlformats.org/officeDocument/2006/relationships/image" Target="../media/image2151.png"/><Relationship Id="rId268" Type="http://schemas.openxmlformats.org/officeDocument/2006/relationships/image" Target="../media/image2277.png"/><Relationship Id="rId6" Type="http://schemas.openxmlformats.org/officeDocument/2006/relationships/image" Target="../media/image2000.png"/><Relationship Id="rId146" Type="http://schemas.openxmlformats.org/officeDocument/2006/relationships/image" Target="../media/image2147.png"/><Relationship Id="rId267" Type="http://schemas.openxmlformats.org/officeDocument/2006/relationships/image" Target="../media/image2288.png"/><Relationship Id="rId7" Type="http://schemas.openxmlformats.org/officeDocument/2006/relationships/image" Target="../media/image2002.png"/><Relationship Id="rId145" Type="http://schemas.openxmlformats.org/officeDocument/2006/relationships/image" Target="../media/image2152.png"/><Relationship Id="rId266" Type="http://schemas.openxmlformats.org/officeDocument/2006/relationships/image" Target="../media/image2283.png"/><Relationship Id="rId8" Type="http://schemas.openxmlformats.org/officeDocument/2006/relationships/image" Target="../media/image1998.png"/><Relationship Id="rId144" Type="http://schemas.openxmlformats.org/officeDocument/2006/relationships/image" Target="../media/image2145.png"/><Relationship Id="rId265" Type="http://schemas.openxmlformats.org/officeDocument/2006/relationships/image" Target="../media/image2276.png"/><Relationship Id="rId73" Type="http://schemas.openxmlformats.org/officeDocument/2006/relationships/image" Target="../media/image2063.png"/><Relationship Id="rId72" Type="http://schemas.openxmlformats.org/officeDocument/2006/relationships/image" Target="../media/image2059.png"/><Relationship Id="rId75" Type="http://schemas.openxmlformats.org/officeDocument/2006/relationships/image" Target="../media/image2074.png"/><Relationship Id="rId74" Type="http://schemas.openxmlformats.org/officeDocument/2006/relationships/image" Target="../media/image2066.png"/><Relationship Id="rId77" Type="http://schemas.openxmlformats.org/officeDocument/2006/relationships/image" Target="../media/image2064.png"/><Relationship Id="rId260" Type="http://schemas.openxmlformats.org/officeDocument/2006/relationships/image" Target="../media/image2281.png"/><Relationship Id="rId76" Type="http://schemas.openxmlformats.org/officeDocument/2006/relationships/image" Target="../media/image2061.png"/><Relationship Id="rId79" Type="http://schemas.openxmlformats.org/officeDocument/2006/relationships/image" Target="../media/image2065.png"/><Relationship Id="rId78" Type="http://schemas.openxmlformats.org/officeDocument/2006/relationships/image" Target="../media/image2123.png"/><Relationship Id="rId71" Type="http://schemas.openxmlformats.org/officeDocument/2006/relationships/image" Target="../media/image2062.png"/><Relationship Id="rId70" Type="http://schemas.openxmlformats.org/officeDocument/2006/relationships/image" Target="../media/image2060.png"/><Relationship Id="rId139" Type="http://schemas.openxmlformats.org/officeDocument/2006/relationships/image" Target="../media/image2139.png"/><Relationship Id="rId138" Type="http://schemas.openxmlformats.org/officeDocument/2006/relationships/image" Target="../media/image2138.png"/><Relationship Id="rId259" Type="http://schemas.openxmlformats.org/officeDocument/2006/relationships/image" Target="../media/image2289.png"/><Relationship Id="rId137" Type="http://schemas.openxmlformats.org/officeDocument/2006/relationships/image" Target="../media/image2144.png"/><Relationship Id="rId258" Type="http://schemas.openxmlformats.org/officeDocument/2006/relationships/image" Target="../media/image2274.png"/><Relationship Id="rId132" Type="http://schemas.openxmlformats.org/officeDocument/2006/relationships/image" Target="../media/image2137.png"/><Relationship Id="rId253" Type="http://schemas.openxmlformats.org/officeDocument/2006/relationships/image" Target="../media/image2269.png"/><Relationship Id="rId374" Type="http://schemas.openxmlformats.org/officeDocument/2006/relationships/image" Target="../media/image2404.png"/><Relationship Id="rId131" Type="http://schemas.openxmlformats.org/officeDocument/2006/relationships/image" Target="../media/image2140.png"/><Relationship Id="rId252" Type="http://schemas.openxmlformats.org/officeDocument/2006/relationships/image" Target="../media/image2262.png"/><Relationship Id="rId373" Type="http://schemas.openxmlformats.org/officeDocument/2006/relationships/image" Target="../media/image2401.png"/><Relationship Id="rId130" Type="http://schemas.openxmlformats.org/officeDocument/2006/relationships/image" Target="../media/image2135.png"/><Relationship Id="rId251" Type="http://schemas.openxmlformats.org/officeDocument/2006/relationships/image" Target="../media/image2267.png"/><Relationship Id="rId372" Type="http://schemas.openxmlformats.org/officeDocument/2006/relationships/image" Target="../media/image2406.png"/><Relationship Id="rId250" Type="http://schemas.openxmlformats.org/officeDocument/2006/relationships/image" Target="../media/image2265.png"/><Relationship Id="rId371" Type="http://schemas.openxmlformats.org/officeDocument/2006/relationships/image" Target="../media/image2394.png"/><Relationship Id="rId136" Type="http://schemas.openxmlformats.org/officeDocument/2006/relationships/image" Target="../media/image2134.png"/><Relationship Id="rId257" Type="http://schemas.openxmlformats.org/officeDocument/2006/relationships/image" Target="../media/image2298.png"/><Relationship Id="rId135" Type="http://schemas.openxmlformats.org/officeDocument/2006/relationships/image" Target="../media/image2172.png"/><Relationship Id="rId256" Type="http://schemas.openxmlformats.org/officeDocument/2006/relationships/image" Target="../media/image2273.png"/><Relationship Id="rId134" Type="http://schemas.openxmlformats.org/officeDocument/2006/relationships/image" Target="../media/image2148.png"/><Relationship Id="rId255" Type="http://schemas.openxmlformats.org/officeDocument/2006/relationships/image" Target="../media/image2272.png"/><Relationship Id="rId133" Type="http://schemas.openxmlformats.org/officeDocument/2006/relationships/image" Target="../media/image2141.png"/><Relationship Id="rId254" Type="http://schemas.openxmlformats.org/officeDocument/2006/relationships/image" Target="../media/image2271.png"/><Relationship Id="rId62" Type="http://schemas.openxmlformats.org/officeDocument/2006/relationships/image" Target="../media/image2067.png"/><Relationship Id="rId61" Type="http://schemas.openxmlformats.org/officeDocument/2006/relationships/image" Target="../media/image2057.png"/><Relationship Id="rId64" Type="http://schemas.openxmlformats.org/officeDocument/2006/relationships/image" Target="../media/image2054.png"/><Relationship Id="rId63" Type="http://schemas.openxmlformats.org/officeDocument/2006/relationships/image" Target="../media/image2052.png"/><Relationship Id="rId66" Type="http://schemas.openxmlformats.org/officeDocument/2006/relationships/image" Target="../media/image2090.png"/><Relationship Id="rId172" Type="http://schemas.openxmlformats.org/officeDocument/2006/relationships/image" Target="../media/image2173.png"/><Relationship Id="rId293" Type="http://schemas.openxmlformats.org/officeDocument/2006/relationships/image" Target="../media/image2319.png"/><Relationship Id="rId65" Type="http://schemas.openxmlformats.org/officeDocument/2006/relationships/image" Target="../media/image2098.png"/><Relationship Id="rId171" Type="http://schemas.openxmlformats.org/officeDocument/2006/relationships/image" Target="../media/image2174.png"/><Relationship Id="rId292" Type="http://schemas.openxmlformats.org/officeDocument/2006/relationships/image" Target="../media/image2308.png"/><Relationship Id="rId68" Type="http://schemas.openxmlformats.org/officeDocument/2006/relationships/image" Target="../media/image2073.png"/><Relationship Id="rId170" Type="http://schemas.openxmlformats.org/officeDocument/2006/relationships/image" Target="../media/image2169.png"/><Relationship Id="rId291" Type="http://schemas.openxmlformats.org/officeDocument/2006/relationships/image" Target="../media/image2306.png"/><Relationship Id="rId67" Type="http://schemas.openxmlformats.org/officeDocument/2006/relationships/image" Target="../media/image2056.png"/><Relationship Id="rId290" Type="http://schemas.openxmlformats.org/officeDocument/2006/relationships/image" Target="../media/image2304.png"/><Relationship Id="rId60" Type="http://schemas.openxmlformats.org/officeDocument/2006/relationships/image" Target="../media/image2087.png"/><Relationship Id="rId165" Type="http://schemas.openxmlformats.org/officeDocument/2006/relationships/image" Target="../media/image2167.png"/><Relationship Id="rId286" Type="http://schemas.openxmlformats.org/officeDocument/2006/relationships/image" Target="../media/image2310.png"/><Relationship Id="rId69" Type="http://schemas.openxmlformats.org/officeDocument/2006/relationships/image" Target="../media/image2058.png"/><Relationship Id="rId164" Type="http://schemas.openxmlformats.org/officeDocument/2006/relationships/image" Target="../media/image2159.png"/><Relationship Id="rId285" Type="http://schemas.openxmlformats.org/officeDocument/2006/relationships/image" Target="../media/image2302.png"/><Relationship Id="rId163" Type="http://schemas.openxmlformats.org/officeDocument/2006/relationships/image" Target="../media/image2176.png"/><Relationship Id="rId284" Type="http://schemas.openxmlformats.org/officeDocument/2006/relationships/image" Target="../media/image2309.png"/><Relationship Id="rId162" Type="http://schemas.openxmlformats.org/officeDocument/2006/relationships/image" Target="../media/image2158.png"/><Relationship Id="rId283" Type="http://schemas.openxmlformats.org/officeDocument/2006/relationships/image" Target="../media/image2301.png"/><Relationship Id="rId169" Type="http://schemas.openxmlformats.org/officeDocument/2006/relationships/image" Target="../media/image2179.png"/><Relationship Id="rId168" Type="http://schemas.openxmlformats.org/officeDocument/2006/relationships/image" Target="../media/image2211.png"/><Relationship Id="rId289" Type="http://schemas.openxmlformats.org/officeDocument/2006/relationships/image" Target="../media/image2305.png"/><Relationship Id="rId167" Type="http://schemas.openxmlformats.org/officeDocument/2006/relationships/image" Target="../media/image2164.png"/><Relationship Id="rId288" Type="http://schemas.openxmlformats.org/officeDocument/2006/relationships/image" Target="../media/image2303.png"/><Relationship Id="rId166" Type="http://schemas.openxmlformats.org/officeDocument/2006/relationships/image" Target="../media/image2171.png"/><Relationship Id="rId287" Type="http://schemas.openxmlformats.org/officeDocument/2006/relationships/image" Target="../media/image2307.png"/><Relationship Id="rId51" Type="http://schemas.openxmlformats.org/officeDocument/2006/relationships/image" Target="../media/image2069.png"/><Relationship Id="rId50" Type="http://schemas.openxmlformats.org/officeDocument/2006/relationships/image" Target="../media/image2038.png"/><Relationship Id="rId53" Type="http://schemas.openxmlformats.org/officeDocument/2006/relationships/image" Target="../media/image2044.png"/><Relationship Id="rId52" Type="http://schemas.openxmlformats.org/officeDocument/2006/relationships/image" Target="../media/image2085.png"/><Relationship Id="rId55" Type="http://schemas.openxmlformats.org/officeDocument/2006/relationships/image" Target="../media/image2046.png"/><Relationship Id="rId161" Type="http://schemas.openxmlformats.org/officeDocument/2006/relationships/image" Target="../media/image2163.png"/><Relationship Id="rId282" Type="http://schemas.openxmlformats.org/officeDocument/2006/relationships/image" Target="../media/image2299.png"/><Relationship Id="rId54" Type="http://schemas.openxmlformats.org/officeDocument/2006/relationships/image" Target="../media/image2082.png"/><Relationship Id="rId160" Type="http://schemas.openxmlformats.org/officeDocument/2006/relationships/image" Target="../media/image2157.png"/><Relationship Id="rId281" Type="http://schemas.openxmlformats.org/officeDocument/2006/relationships/image" Target="../media/image2292.png"/><Relationship Id="rId57" Type="http://schemas.openxmlformats.org/officeDocument/2006/relationships/image" Target="../media/image2051.png"/><Relationship Id="rId280" Type="http://schemas.openxmlformats.org/officeDocument/2006/relationships/image" Target="../media/image2290.png"/><Relationship Id="rId56" Type="http://schemas.openxmlformats.org/officeDocument/2006/relationships/image" Target="../media/image2075.png"/><Relationship Id="rId159" Type="http://schemas.openxmlformats.org/officeDocument/2006/relationships/image" Target="../media/image2160.png"/><Relationship Id="rId59" Type="http://schemas.openxmlformats.org/officeDocument/2006/relationships/image" Target="../media/image2053.png"/><Relationship Id="rId154" Type="http://schemas.openxmlformats.org/officeDocument/2006/relationships/image" Target="../media/image2156.png"/><Relationship Id="rId275" Type="http://schemas.openxmlformats.org/officeDocument/2006/relationships/image" Target="../media/image2286.png"/><Relationship Id="rId58" Type="http://schemas.openxmlformats.org/officeDocument/2006/relationships/image" Target="../media/image2048.png"/><Relationship Id="rId153" Type="http://schemas.openxmlformats.org/officeDocument/2006/relationships/image" Target="../media/image2170.png"/><Relationship Id="rId274" Type="http://schemas.openxmlformats.org/officeDocument/2006/relationships/image" Target="../media/image2287.png"/><Relationship Id="rId152" Type="http://schemas.openxmlformats.org/officeDocument/2006/relationships/image" Target="../media/image2165.png"/><Relationship Id="rId273" Type="http://schemas.openxmlformats.org/officeDocument/2006/relationships/image" Target="../media/image2297.png"/><Relationship Id="rId151" Type="http://schemas.openxmlformats.org/officeDocument/2006/relationships/image" Target="../media/image2162.png"/><Relationship Id="rId272" Type="http://schemas.openxmlformats.org/officeDocument/2006/relationships/image" Target="../media/image2285.png"/><Relationship Id="rId158" Type="http://schemas.openxmlformats.org/officeDocument/2006/relationships/image" Target="../media/image2161.png"/><Relationship Id="rId279" Type="http://schemas.openxmlformats.org/officeDocument/2006/relationships/image" Target="../media/image2300.png"/><Relationship Id="rId157" Type="http://schemas.openxmlformats.org/officeDocument/2006/relationships/image" Target="../media/image2178.png"/><Relationship Id="rId278" Type="http://schemas.openxmlformats.org/officeDocument/2006/relationships/image" Target="../media/image2291.png"/><Relationship Id="rId156" Type="http://schemas.openxmlformats.org/officeDocument/2006/relationships/image" Target="../media/image2154.png"/><Relationship Id="rId277" Type="http://schemas.openxmlformats.org/officeDocument/2006/relationships/image" Target="../media/image2294.png"/><Relationship Id="rId155" Type="http://schemas.openxmlformats.org/officeDocument/2006/relationships/image" Target="../media/image2155.png"/><Relationship Id="rId276" Type="http://schemas.openxmlformats.org/officeDocument/2006/relationships/image" Target="../media/image2295.png"/><Relationship Id="rId107" Type="http://schemas.openxmlformats.org/officeDocument/2006/relationships/image" Target="../media/image2111.png"/><Relationship Id="rId228" Type="http://schemas.openxmlformats.org/officeDocument/2006/relationships/image" Target="../media/image2246.png"/><Relationship Id="rId349" Type="http://schemas.openxmlformats.org/officeDocument/2006/relationships/image" Target="../media/image2369.png"/><Relationship Id="rId106" Type="http://schemas.openxmlformats.org/officeDocument/2006/relationships/image" Target="../media/image2097.png"/><Relationship Id="rId227" Type="http://schemas.openxmlformats.org/officeDocument/2006/relationships/image" Target="../media/image2237.png"/><Relationship Id="rId348" Type="http://schemas.openxmlformats.org/officeDocument/2006/relationships/image" Target="../media/image2367.png"/><Relationship Id="rId105" Type="http://schemas.openxmlformats.org/officeDocument/2006/relationships/image" Target="../media/image2101.png"/><Relationship Id="rId226" Type="http://schemas.openxmlformats.org/officeDocument/2006/relationships/image" Target="../media/image2235.png"/><Relationship Id="rId347" Type="http://schemas.openxmlformats.org/officeDocument/2006/relationships/image" Target="../media/image2371.png"/><Relationship Id="rId104" Type="http://schemas.openxmlformats.org/officeDocument/2006/relationships/image" Target="../media/image2105.png"/><Relationship Id="rId225" Type="http://schemas.openxmlformats.org/officeDocument/2006/relationships/image" Target="../media/image2233.png"/><Relationship Id="rId346" Type="http://schemas.openxmlformats.org/officeDocument/2006/relationships/image" Target="../media/image2365.png"/><Relationship Id="rId109" Type="http://schemas.openxmlformats.org/officeDocument/2006/relationships/image" Target="../media/image2104.png"/><Relationship Id="rId108" Type="http://schemas.openxmlformats.org/officeDocument/2006/relationships/image" Target="../media/image2108.png"/><Relationship Id="rId229" Type="http://schemas.openxmlformats.org/officeDocument/2006/relationships/image" Target="../media/image2243.png"/><Relationship Id="rId220" Type="http://schemas.openxmlformats.org/officeDocument/2006/relationships/image" Target="../media/image2232.png"/><Relationship Id="rId341" Type="http://schemas.openxmlformats.org/officeDocument/2006/relationships/image" Target="../media/image2370.png"/><Relationship Id="rId340" Type="http://schemas.openxmlformats.org/officeDocument/2006/relationships/image" Target="../media/image2360.png"/><Relationship Id="rId103" Type="http://schemas.openxmlformats.org/officeDocument/2006/relationships/image" Target="../media/image2102.png"/><Relationship Id="rId224" Type="http://schemas.openxmlformats.org/officeDocument/2006/relationships/image" Target="../media/image2236.png"/><Relationship Id="rId345" Type="http://schemas.openxmlformats.org/officeDocument/2006/relationships/image" Target="../media/image2364.png"/><Relationship Id="rId102" Type="http://schemas.openxmlformats.org/officeDocument/2006/relationships/image" Target="../media/image2095.png"/><Relationship Id="rId223" Type="http://schemas.openxmlformats.org/officeDocument/2006/relationships/image" Target="../media/image2234.png"/><Relationship Id="rId344" Type="http://schemas.openxmlformats.org/officeDocument/2006/relationships/image" Target="../media/image2373.png"/><Relationship Id="rId101" Type="http://schemas.openxmlformats.org/officeDocument/2006/relationships/image" Target="../media/image2109.png"/><Relationship Id="rId222" Type="http://schemas.openxmlformats.org/officeDocument/2006/relationships/image" Target="../media/image2231.png"/><Relationship Id="rId343" Type="http://schemas.openxmlformats.org/officeDocument/2006/relationships/image" Target="../media/image2362.png"/><Relationship Id="rId100" Type="http://schemas.openxmlformats.org/officeDocument/2006/relationships/image" Target="../media/image2094.png"/><Relationship Id="rId221" Type="http://schemas.openxmlformats.org/officeDocument/2006/relationships/image" Target="../media/image2229.png"/><Relationship Id="rId342" Type="http://schemas.openxmlformats.org/officeDocument/2006/relationships/image" Target="../media/image2361.png"/><Relationship Id="rId217" Type="http://schemas.openxmlformats.org/officeDocument/2006/relationships/image" Target="../media/image2296.png"/><Relationship Id="rId338" Type="http://schemas.openxmlformats.org/officeDocument/2006/relationships/image" Target="../media/image2356.png"/><Relationship Id="rId216" Type="http://schemas.openxmlformats.org/officeDocument/2006/relationships/image" Target="../media/image2224.png"/><Relationship Id="rId337" Type="http://schemas.openxmlformats.org/officeDocument/2006/relationships/image" Target="../media/image2353.png"/><Relationship Id="rId215" Type="http://schemas.openxmlformats.org/officeDocument/2006/relationships/image" Target="../media/image2230.png"/><Relationship Id="rId336" Type="http://schemas.openxmlformats.org/officeDocument/2006/relationships/image" Target="../media/image2372.png"/><Relationship Id="rId214" Type="http://schemas.openxmlformats.org/officeDocument/2006/relationships/image" Target="../media/image2223.png"/><Relationship Id="rId335" Type="http://schemas.openxmlformats.org/officeDocument/2006/relationships/image" Target="../media/image2352.png"/><Relationship Id="rId219" Type="http://schemas.openxmlformats.org/officeDocument/2006/relationships/image" Target="../media/image2249.png"/><Relationship Id="rId218" Type="http://schemas.openxmlformats.org/officeDocument/2006/relationships/image" Target="../media/image2226.png"/><Relationship Id="rId339" Type="http://schemas.openxmlformats.org/officeDocument/2006/relationships/image" Target="../media/image2355.png"/><Relationship Id="rId330" Type="http://schemas.openxmlformats.org/officeDocument/2006/relationships/image" Target="../media/image2377.png"/><Relationship Id="rId213" Type="http://schemas.openxmlformats.org/officeDocument/2006/relationships/image" Target="../media/image2222.png"/><Relationship Id="rId334" Type="http://schemas.openxmlformats.org/officeDocument/2006/relationships/image" Target="../media/image2357.png"/><Relationship Id="rId212" Type="http://schemas.openxmlformats.org/officeDocument/2006/relationships/image" Target="../media/image2221.png"/><Relationship Id="rId333" Type="http://schemas.openxmlformats.org/officeDocument/2006/relationships/image" Target="../media/image2349.png"/><Relationship Id="rId211" Type="http://schemas.openxmlformats.org/officeDocument/2006/relationships/image" Target="../media/image2217.png"/><Relationship Id="rId332" Type="http://schemas.openxmlformats.org/officeDocument/2006/relationships/image" Target="../media/image2348.png"/><Relationship Id="rId210" Type="http://schemas.openxmlformats.org/officeDocument/2006/relationships/image" Target="../media/image2220.png"/><Relationship Id="rId331" Type="http://schemas.openxmlformats.org/officeDocument/2006/relationships/image" Target="../media/image2347.png"/><Relationship Id="rId370" Type="http://schemas.openxmlformats.org/officeDocument/2006/relationships/image" Target="../media/image2408.png"/><Relationship Id="rId129" Type="http://schemas.openxmlformats.org/officeDocument/2006/relationships/image" Target="../media/image2132.png"/><Relationship Id="rId128" Type="http://schemas.openxmlformats.org/officeDocument/2006/relationships/image" Target="../media/image2130.png"/><Relationship Id="rId249" Type="http://schemas.openxmlformats.org/officeDocument/2006/relationships/image" Target="../media/image2270.png"/><Relationship Id="rId127" Type="http://schemas.openxmlformats.org/officeDocument/2006/relationships/image" Target="../media/image2177.png"/><Relationship Id="rId248" Type="http://schemas.openxmlformats.org/officeDocument/2006/relationships/image" Target="../media/image2263.png"/><Relationship Id="rId369" Type="http://schemas.openxmlformats.org/officeDocument/2006/relationships/image" Target="../media/image2391.png"/><Relationship Id="rId126" Type="http://schemas.openxmlformats.org/officeDocument/2006/relationships/image" Target="../media/image2166.png"/><Relationship Id="rId247" Type="http://schemas.openxmlformats.org/officeDocument/2006/relationships/image" Target="../media/image2268.png"/><Relationship Id="rId368" Type="http://schemas.openxmlformats.org/officeDocument/2006/relationships/image" Target="../media/image2395.png"/><Relationship Id="rId121" Type="http://schemas.openxmlformats.org/officeDocument/2006/relationships/image" Target="../media/image2124.png"/><Relationship Id="rId242" Type="http://schemas.openxmlformats.org/officeDocument/2006/relationships/image" Target="../media/image2259.png"/><Relationship Id="rId363" Type="http://schemas.openxmlformats.org/officeDocument/2006/relationships/image" Target="../media/image2389.png"/><Relationship Id="rId120" Type="http://schemas.openxmlformats.org/officeDocument/2006/relationships/image" Target="../media/image2129.png"/><Relationship Id="rId241" Type="http://schemas.openxmlformats.org/officeDocument/2006/relationships/image" Target="../media/image2251.png"/><Relationship Id="rId362" Type="http://schemas.openxmlformats.org/officeDocument/2006/relationships/image" Target="../media/image2392.png"/><Relationship Id="rId240" Type="http://schemas.openxmlformats.org/officeDocument/2006/relationships/image" Target="../media/image2256.png"/><Relationship Id="rId361" Type="http://schemas.openxmlformats.org/officeDocument/2006/relationships/image" Target="../media/image2383.png"/><Relationship Id="rId360" Type="http://schemas.openxmlformats.org/officeDocument/2006/relationships/image" Target="../media/image2436.png"/><Relationship Id="rId125" Type="http://schemas.openxmlformats.org/officeDocument/2006/relationships/image" Target="../media/image2125.png"/><Relationship Id="rId246" Type="http://schemas.openxmlformats.org/officeDocument/2006/relationships/image" Target="../media/image2264.png"/><Relationship Id="rId367" Type="http://schemas.openxmlformats.org/officeDocument/2006/relationships/image" Target="../media/image2390.png"/><Relationship Id="rId124" Type="http://schemas.openxmlformats.org/officeDocument/2006/relationships/image" Target="../media/image2131.png"/><Relationship Id="rId245" Type="http://schemas.openxmlformats.org/officeDocument/2006/relationships/image" Target="../media/image2257.png"/><Relationship Id="rId366" Type="http://schemas.openxmlformats.org/officeDocument/2006/relationships/image" Target="../media/image2388.png"/><Relationship Id="rId123" Type="http://schemas.openxmlformats.org/officeDocument/2006/relationships/image" Target="../media/image2126.png"/><Relationship Id="rId244" Type="http://schemas.openxmlformats.org/officeDocument/2006/relationships/image" Target="../media/image2261.png"/><Relationship Id="rId365" Type="http://schemas.openxmlformats.org/officeDocument/2006/relationships/image" Target="../media/image2420.png"/><Relationship Id="rId122" Type="http://schemas.openxmlformats.org/officeDocument/2006/relationships/image" Target="../media/image2128.png"/><Relationship Id="rId243" Type="http://schemas.openxmlformats.org/officeDocument/2006/relationships/image" Target="../media/image2254.png"/><Relationship Id="rId364" Type="http://schemas.openxmlformats.org/officeDocument/2006/relationships/image" Target="../media/image2387.png"/><Relationship Id="rId95" Type="http://schemas.openxmlformats.org/officeDocument/2006/relationships/image" Target="../media/image2118.png"/><Relationship Id="rId94" Type="http://schemas.openxmlformats.org/officeDocument/2006/relationships/image" Target="../media/image2086.png"/><Relationship Id="rId97" Type="http://schemas.openxmlformats.org/officeDocument/2006/relationships/image" Target="../media/image2092.png"/><Relationship Id="rId96" Type="http://schemas.openxmlformats.org/officeDocument/2006/relationships/image" Target="../media/image2136.png"/><Relationship Id="rId99" Type="http://schemas.openxmlformats.org/officeDocument/2006/relationships/image" Target="../media/image2091.png"/><Relationship Id="rId98" Type="http://schemas.openxmlformats.org/officeDocument/2006/relationships/image" Target="../media/image2089.png"/><Relationship Id="rId91" Type="http://schemas.openxmlformats.org/officeDocument/2006/relationships/image" Target="../media/image2084.png"/><Relationship Id="rId90" Type="http://schemas.openxmlformats.org/officeDocument/2006/relationships/image" Target="../media/image2096.png"/><Relationship Id="rId93" Type="http://schemas.openxmlformats.org/officeDocument/2006/relationships/image" Target="../media/image2093.png"/><Relationship Id="rId92" Type="http://schemas.openxmlformats.org/officeDocument/2006/relationships/image" Target="../media/image2083.png"/><Relationship Id="rId118" Type="http://schemas.openxmlformats.org/officeDocument/2006/relationships/image" Target="../media/image2127.png"/><Relationship Id="rId239" Type="http://schemas.openxmlformats.org/officeDocument/2006/relationships/image" Target="../media/image2252.png"/><Relationship Id="rId117" Type="http://schemas.openxmlformats.org/officeDocument/2006/relationships/image" Target="../media/image2119.png"/><Relationship Id="rId238" Type="http://schemas.openxmlformats.org/officeDocument/2006/relationships/image" Target="../media/image2247.png"/><Relationship Id="rId359" Type="http://schemas.openxmlformats.org/officeDocument/2006/relationships/image" Target="../media/image2382.png"/><Relationship Id="rId116" Type="http://schemas.openxmlformats.org/officeDocument/2006/relationships/image" Target="../media/image2121.png"/><Relationship Id="rId237" Type="http://schemas.openxmlformats.org/officeDocument/2006/relationships/image" Target="../media/image2245.png"/><Relationship Id="rId358" Type="http://schemas.openxmlformats.org/officeDocument/2006/relationships/image" Target="../media/image2381.png"/><Relationship Id="rId115" Type="http://schemas.openxmlformats.org/officeDocument/2006/relationships/image" Target="../media/image2116.png"/><Relationship Id="rId236" Type="http://schemas.openxmlformats.org/officeDocument/2006/relationships/image" Target="../media/image2253.png"/><Relationship Id="rId357" Type="http://schemas.openxmlformats.org/officeDocument/2006/relationships/image" Target="../media/image2380.png"/><Relationship Id="rId119" Type="http://schemas.openxmlformats.org/officeDocument/2006/relationships/image" Target="../media/image2115.png"/><Relationship Id="rId110" Type="http://schemas.openxmlformats.org/officeDocument/2006/relationships/image" Target="../media/image2100.png"/><Relationship Id="rId231" Type="http://schemas.openxmlformats.org/officeDocument/2006/relationships/image" Target="../media/image2241.png"/><Relationship Id="rId352" Type="http://schemas.openxmlformats.org/officeDocument/2006/relationships/image" Target="../media/image2376.png"/><Relationship Id="rId230" Type="http://schemas.openxmlformats.org/officeDocument/2006/relationships/image" Target="../media/image2239.png"/><Relationship Id="rId351" Type="http://schemas.openxmlformats.org/officeDocument/2006/relationships/image" Target="../media/image2374.png"/><Relationship Id="rId350" Type="http://schemas.openxmlformats.org/officeDocument/2006/relationships/image" Target="../media/image2366.png"/><Relationship Id="rId114" Type="http://schemas.openxmlformats.org/officeDocument/2006/relationships/image" Target="../media/image2120.png"/><Relationship Id="rId235" Type="http://schemas.openxmlformats.org/officeDocument/2006/relationships/image" Target="../media/image2260.png"/><Relationship Id="rId356" Type="http://schemas.openxmlformats.org/officeDocument/2006/relationships/image" Target="../media/image2384.png"/><Relationship Id="rId113" Type="http://schemas.openxmlformats.org/officeDocument/2006/relationships/image" Target="../media/image2112.png"/><Relationship Id="rId234" Type="http://schemas.openxmlformats.org/officeDocument/2006/relationships/image" Target="../media/image2244.png"/><Relationship Id="rId355" Type="http://schemas.openxmlformats.org/officeDocument/2006/relationships/image" Target="../media/image2379.png"/><Relationship Id="rId112" Type="http://schemas.openxmlformats.org/officeDocument/2006/relationships/image" Target="../media/image2107.png"/><Relationship Id="rId233" Type="http://schemas.openxmlformats.org/officeDocument/2006/relationships/image" Target="../media/image2242.png"/><Relationship Id="rId354" Type="http://schemas.openxmlformats.org/officeDocument/2006/relationships/image" Target="../media/image2385.png"/><Relationship Id="rId111" Type="http://schemas.openxmlformats.org/officeDocument/2006/relationships/image" Target="../media/image2106.png"/><Relationship Id="rId232" Type="http://schemas.openxmlformats.org/officeDocument/2006/relationships/image" Target="../media/image2250.png"/><Relationship Id="rId353" Type="http://schemas.openxmlformats.org/officeDocument/2006/relationships/image" Target="../media/image2375.png"/><Relationship Id="rId305" Type="http://schemas.openxmlformats.org/officeDocument/2006/relationships/image" Target="../media/image2335.png"/><Relationship Id="rId304" Type="http://schemas.openxmlformats.org/officeDocument/2006/relationships/image" Target="../media/image2317.png"/><Relationship Id="rId303" Type="http://schemas.openxmlformats.org/officeDocument/2006/relationships/image" Target="../media/image2313.png"/><Relationship Id="rId302" Type="http://schemas.openxmlformats.org/officeDocument/2006/relationships/image" Target="../media/image2321.png"/><Relationship Id="rId309" Type="http://schemas.openxmlformats.org/officeDocument/2006/relationships/image" Target="../media/image2331.png"/><Relationship Id="rId308" Type="http://schemas.openxmlformats.org/officeDocument/2006/relationships/image" Target="../media/image2322.png"/><Relationship Id="rId307" Type="http://schemas.openxmlformats.org/officeDocument/2006/relationships/image" Target="../media/image2358.png"/><Relationship Id="rId306" Type="http://schemas.openxmlformats.org/officeDocument/2006/relationships/image" Target="../media/image2320.png"/><Relationship Id="rId301" Type="http://schemas.openxmlformats.org/officeDocument/2006/relationships/image" Target="../media/image2316.png"/><Relationship Id="rId300" Type="http://schemas.openxmlformats.org/officeDocument/2006/relationships/image" Target="../media/image2314.png"/><Relationship Id="rId206" Type="http://schemas.openxmlformats.org/officeDocument/2006/relationships/image" Target="../media/image2213.png"/><Relationship Id="rId327" Type="http://schemas.openxmlformats.org/officeDocument/2006/relationships/image" Target="../media/image2343.png"/><Relationship Id="rId205" Type="http://schemas.openxmlformats.org/officeDocument/2006/relationships/image" Target="../media/image2207.png"/><Relationship Id="rId326" Type="http://schemas.openxmlformats.org/officeDocument/2006/relationships/image" Target="../media/image2340.png"/><Relationship Id="rId204" Type="http://schemas.openxmlformats.org/officeDocument/2006/relationships/image" Target="../media/image2210.png"/><Relationship Id="rId325" Type="http://schemas.openxmlformats.org/officeDocument/2006/relationships/image" Target="../media/image2351.png"/><Relationship Id="rId203" Type="http://schemas.openxmlformats.org/officeDocument/2006/relationships/image" Target="../media/image2219.png"/><Relationship Id="rId324" Type="http://schemas.openxmlformats.org/officeDocument/2006/relationships/image" Target="../media/image2339.png"/><Relationship Id="rId209" Type="http://schemas.openxmlformats.org/officeDocument/2006/relationships/image" Target="../media/image2214.png"/><Relationship Id="rId208" Type="http://schemas.openxmlformats.org/officeDocument/2006/relationships/image" Target="../media/image2215.png"/><Relationship Id="rId329" Type="http://schemas.openxmlformats.org/officeDocument/2006/relationships/image" Target="../media/image2344.png"/><Relationship Id="rId207" Type="http://schemas.openxmlformats.org/officeDocument/2006/relationships/image" Target="../media/image2209.png"/><Relationship Id="rId328" Type="http://schemas.openxmlformats.org/officeDocument/2006/relationships/image" Target="../media/image2346.png"/><Relationship Id="rId202" Type="http://schemas.openxmlformats.org/officeDocument/2006/relationships/image" Target="../media/image2212.png"/><Relationship Id="rId323" Type="http://schemas.openxmlformats.org/officeDocument/2006/relationships/image" Target="../media/image2341.png"/><Relationship Id="rId201" Type="http://schemas.openxmlformats.org/officeDocument/2006/relationships/image" Target="../media/image2199.png"/><Relationship Id="rId322" Type="http://schemas.openxmlformats.org/officeDocument/2006/relationships/image" Target="../media/image2336.png"/><Relationship Id="rId200" Type="http://schemas.openxmlformats.org/officeDocument/2006/relationships/image" Target="../media/image2202.png"/><Relationship Id="rId321" Type="http://schemas.openxmlformats.org/officeDocument/2006/relationships/image" Target="../media/image2333.png"/><Relationship Id="rId320" Type="http://schemas.openxmlformats.org/officeDocument/2006/relationships/image" Target="../media/image2329.png"/><Relationship Id="rId316" Type="http://schemas.openxmlformats.org/officeDocument/2006/relationships/image" Target="../media/image2325.png"/><Relationship Id="rId315" Type="http://schemas.openxmlformats.org/officeDocument/2006/relationships/image" Target="../media/image2354.png"/><Relationship Id="rId314" Type="http://schemas.openxmlformats.org/officeDocument/2006/relationships/image" Target="../media/image2332.png"/><Relationship Id="rId313" Type="http://schemas.openxmlformats.org/officeDocument/2006/relationships/image" Target="../media/image2328.png"/><Relationship Id="rId319" Type="http://schemas.openxmlformats.org/officeDocument/2006/relationships/image" Target="../media/image2368.png"/><Relationship Id="rId318" Type="http://schemas.openxmlformats.org/officeDocument/2006/relationships/image" Target="../media/image2342.png"/><Relationship Id="rId317" Type="http://schemas.openxmlformats.org/officeDocument/2006/relationships/image" Target="../media/image2327.png"/><Relationship Id="rId312" Type="http://schemas.openxmlformats.org/officeDocument/2006/relationships/image" Target="../media/image2326.png"/><Relationship Id="rId311" Type="http://schemas.openxmlformats.org/officeDocument/2006/relationships/image" Target="../media/image2323.png"/><Relationship Id="rId310" Type="http://schemas.openxmlformats.org/officeDocument/2006/relationships/image" Target="../media/image2337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2.png"/><Relationship Id="rId22" Type="http://schemas.openxmlformats.org/officeDocument/2006/relationships/image" Target="../media/image32.png"/><Relationship Id="rId21" Type="http://schemas.openxmlformats.org/officeDocument/2006/relationships/image" Target="../media/image25.png"/><Relationship Id="rId24" Type="http://schemas.openxmlformats.org/officeDocument/2006/relationships/image" Target="../media/image17.png"/><Relationship Id="rId23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26" Type="http://schemas.openxmlformats.org/officeDocument/2006/relationships/image" Target="../media/image14.png"/><Relationship Id="rId25" Type="http://schemas.openxmlformats.org/officeDocument/2006/relationships/image" Target="../media/image15.png"/><Relationship Id="rId28" Type="http://schemas.openxmlformats.org/officeDocument/2006/relationships/image" Target="../media/image18.png"/><Relationship Id="rId27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29" Type="http://schemas.openxmlformats.org/officeDocument/2006/relationships/image" Target="../media/image28.png"/><Relationship Id="rId7" Type="http://schemas.openxmlformats.org/officeDocument/2006/relationships/image" Target="../media/image11.png"/><Relationship Id="rId8" Type="http://schemas.openxmlformats.org/officeDocument/2006/relationships/image" Target="../media/image21.png"/><Relationship Id="rId31" Type="http://schemas.openxmlformats.org/officeDocument/2006/relationships/image" Target="../media/image20.png"/><Relationship Id="rId30" Type="http://schemas.openxmlformats.org/officeDocument/2006/relationships/image" Target="../media/image26.png"/><Relationship Id="rId11" Type="http://schemas.openxmlformats.org/officeDocument/2006/relationships/image" Target="../media/image1.png"/><Relationship Id="rId33" Type="http://schemas.openxmlformats.org/officeDocument/2006/relationships/image" Target="../media/image42.png"/><Relationship Id="rId10" Type="http://schemas.openxmlformats.org/officeDocument/2006/relationships/image" Target="../media/image4.png"/><Relationship Id="rId32" Type="http://schemas.openxmlformats.org/officeDocument/2006/relationships/image" Target="../media/image75.png"/><Relationship Id="rId13" Type="http://schemas.openxmlformats.org/officeDocument/2006/relationships/image" Target="../media/image19.png"/><Relationship Id="rId12" Type="http://schemas.openxmlformats.org/officeDocument/2006/relationships/image" Target="../media/image22.png"/><Relationship Id="rId15" Type="http://schemas.openxmlformats.org/officeDocument/2006/relationships/image" Target="../media/image3.png"/><Relationship Id="rId14" Type="http://schemas.openxmlformats.org/officeDocument/2006/relationships/image" Target="../media/image45.png"/><Relationship Id="rId17" Type="http://schemas.openxmlformats.org/officeDocument/2006/relationships/image" Target="../media/image6.png"/><Relationship Id="rId16" Type="http://schemas.openxmlformats.org/officeDocument/2006/relationships/image" Target="../media/image2.png"/><Relationship Id="rId19" Type="http://schemas.openxmlformats.org/officeDocument/2006/relationships/image" Target="../media/image8.png"/><Relationship Id="rId18" Type="http://schemas.openxmlformats.org/officeDocument/2006/relationships/image" Target="../media/image49.png"/></Relationships>
</file>

<file path=ppt/slides/_rels/slide20.xml.rels><?xml version="1.0" encoding="UTF-8" standalone="yes"?><Relationships xmlns="http://schemas.openxmlformats.org/package/2006/relationships"><Relationship Id="rId31" Type="http://schemas.openxmlformats.org/officeDocument/2006/relationships/image" Target="../media/image2431.png"/><Relationship Id="rId30" Type="http://schemas.openxmlformats.org/officeDocument/2006/relationships/image" Target="../media/image2426.png"/><Relationship Id="rId33" Type="http://schemas.openxmlformats.org/officeDocument/2006/relationships/image" Target="../media/image2429.png"/><Relationship Id="rId32" Type="http://schemas.openxmlformats.org/officeDocument/2006/relationships/image" Target="../media/image2432.png"/><Relationship Id="rId35" Type="http://schemas.openxmlformats.org/officeDocument/2006/relationships/image" Target="../media/image2433.png"/><Relationship Id="rId34" Type="http://schemas.openxmlformats.org/officeDocument/2006/relationships/image" Target="../media/image296.png"/><Relationship Id="rId37" Type="http://schemas.openxmlformats.org/officeDocument/2006/relationships/image" Target="../media/image2435.png"/><Relationship Id="rId36" Type="http://schemas.openxmlformats.org/officeDocument/2006/relationships/image" Target="../media/image2438.png"/><Relationship Id="rId39" Type="http://schemas.openxmlformats.org/officeDocument/2006/relationships/image" Target="../media/image2444.png"/><Relationship Id="rId38" Type="http://schemas.openxmlformats.org/officeDocument/2006/relationships/image" Target="../media/image2434.png"/><Relationship Id="rId20" Type="http://schemas.openxmlformats.org/officeDocument/2006/relationships/image" Target="../media/image2416.png"/><Relationship Id="rId22" Type="http://schemas.openxmlformats.org/officeDocument/2006/relationships/image" Target="../media/image2419.png"/><Relationship Id="rId21" Type="http://schemas.openxmlformats.org/officeDocument/2006/relationships/image" Target="../media/image75.png"/><Relationship Id="rId24" Type="http://schemas.openxmlformats.org/officeDocument/2006/relationships/image" Target="../media/image2428.png"/><Relationship Id="rId23" Type="http://schemas.openxmlformats.org/officeDocument/2006/relationships/image" Target="../media/image2418.png"/><Relationship Id="rId26" Type="http://schemas.openxmlformats.org/officeDocument/2006/relationships/image" Target="../media/image2421.png"/><Relationship Id="rId25" Type="http://schemas.openxmlformats.org/officeDocument/2006/relationships/image" Target="../media/image2422.png"/><Relationship Id="rId28" Type="http://schemas.openxmlformats.org/officeDocument/2006/relationships/image" Target="../media/image2423.png"/><Relationship Id="rId27" Type="http://schemas.openxmlformats.org/officeDocument/2006/relationships/image" Target="../media/image2437.png"/><Relationship Id="rId29" Type="http://schemas.openxmlformats.org/officeDocument/2006/relationships/image" Target="../media/image2427.png"/><Relationship Id="rId11" Type="http://schemas.openxmlformats.org/officeDocument/2006/relationships/image" Target="../media/image32.png"/><Relationship Id="rId10" Type="http://schemas.openxmlformats.org/officeDocument/2006/relationships/image" Target="../media/image25.png"/><Relationship Id="rId13" Type="http://schemas.openxmlformats.org/officeDocument/2006/relationships/image" Target="../media/image2411.png"/><Relationship Id="rId12" Type="http://schemas.openxmlformats.org/officeDocument/2006/relationships/image" Target="../media/image2413.png"/><Relationship Id="rId15" Type="http://schemas.openxmlformats.org/officeDocument/2006/relationships/image" Target="../media/image2425.png"/><Relationship Id="rId14" Type="http://schemas.openxmlformats.org/officeDocument/2006/relationships/image" Target="../media/image2414.png"/><Relationship Id="rId17" Type="http://schemas.openxmlformats.org/officeDocument/2006/relationships/image" Target="../media/image2412.png"/><Relationship Id="rId16" Type="http://schemas.openxmlformats.org/officeDocument/2006/relationships/image" Target="../media/image2415.png"/><Relationship Id="rId19" Type="http://schemas.openxmlformats.org/officeDocument/2006/relationships/image" Target="../media/image2417.png"/><Relationship Id="rId18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40" Type="http://schemas.openxmlformats.org/officeDocument/2006/relationships/image" Target="../media/image2472.png"/><Relationship Id="rId42" Type="http://schemas.openxmlformats.org/officeDocument/2006/relationships/image" Target="../media/image2475.png"/><Relationship Id="rId41" Type="http://schemas.openxmlformats.org/officeDocument/2006/relationships/image" Target="../media/image2476.png"/><Relationship Id="rId44" Type="http://schemas.openxmlformats.org/officeDocument/2006/relationships/image" Target="../media/image2500.png"/><Relationship Id="rId43" Type="http://schemas.openxmlformats.org/officeDocument/2006/relationships/image" Target="../media/image2604.png"/><Relationship Id="rId46" Type="http://schemas.openxmlformats.org/officeDocument/2006/relationships/image" Target="../media/image2473.png"/><Relationship Id="rId45" Type="http://schemas.openxmlformats.org/officeDocument/2006/relationships/image" Target="../media/image2470.png"/><Relationship Id="rId48" Type="http://schemas.openxmlformats.org/officeDocument/2006/relationships/image" Target="../media/image2477.png"/><Relationship Id="rId47" Type="http://schemas.openxmlformats.org/officeDocument/2006/relationships/image" Target="../media/image2481.png"/><Relationship Id="rId49" Type="http://schemas.openxmlformats.org/officeDocument/2006/relationships/image" Target="../media/image2541.png"/><Relationship Id="rId31" Type="http://schemas.openxmlformats.org/officeDocument/2006/relationships/image" Target="../media/image2480.png"/><Relationship Id="rId30" Type="http://schemas.openxmlformats.org/officeDocument/2006/relationships/image" Target="../media/image2469.png"/><Relationship Id="rId33" Type="http://schemas.openxmlformats.org/officeDocument/2006/relationships/image" Target="../media/image2464.png"/><Relationship Id="rId32" Type="http://schemas.openxmlformats.org/officeDocument/2006/relationships/image" Target="../media/image2460.png"/><Relationship Id="rId35" Type="http://schemas.openxmlformats.org/officeDocument/2006/relationships/image" Target="../media/image2478.png"/><Relationship Id="rId34" Type="http://schemas.openxmlformats.org/officeDocument/2006/relationships/image" Target="../media/image2468.png"/><Relationship Id="rId37" Type="http://schemas.openxmlformats.org/officeDocument/2006/relationships/image" Target="../media/image2462.png"/><Relationship Id="rId36" Type="http://schemas.openxmlformats.org/officeDocument/2006/relationships/image" Target="../media/image2499.png"/><Relationship Id="rId39" Type="http://schemas.openxmlformats.org/officeDocument/2006/relationships/image" Target="../media/image2482.png"/><Relationship Id="rId38" Type="http://schemas.openxmlformats.org/officeDocument/2006/relationships/image" Target="../media/image2471.png"/><Relationship Id="rId20" Type="http://schemas.openxmlformats.org/officeDocument/2006/relationships/image" Target="../media/image2455.png"/><Relationship Id="rId22" Type="http://schemas.openxmlformats.org/officeDocument/2006/relationships/image" Target="../media/image2457.png"/><Relationship Id="rId21" Type="http://schemas.openxmlformats.org/officeDocument/2006/relationships/image" Target="../media/image2458.png"/><Relationship Id="rId24" Type="http://schemas.openxmlformats.org/officeDocument/2006/relationships/image" Target="../media/image2466.png"/><Relationship Id="rId23" Type="http://schemas.openxmlformats.org/officeDocument/2006/relationships/image" Target="../media/image2461.png"/><Relationship Id="rId26" Type="http://schemas.openxmlformats.org/officeDocument/2006/relationships/image" Target="../media/image2516.png"/><Relationship Id="rId25" Type="http://schemas.openxmlformats.org/officeDocument/2006/relationships/image" Target="../media/image2463.png"/><Relationship Id="rId28" Type="http://schemas.openxmlformats.org/officeDocument/2006/relationships/image" Target="../media/image2467.png"/><Relationship Id="rId27" Type="http://schemas.openxmlformats.org/officeDocument/2006/relationships/image" Target="../media/image2479.png"/><Relationship Id="rId29" Type="http://schemas.openxmlformats.org/officeDocument/2006/relationships/image" Target="../media/image2474.png"/><Relationship Id="rId11" Type="http://schemas.openxmlformats.org/officeDocument/2006/relationships/image" Target="../media/image2450.png"/><Relationship Id="rId10" Type="http://schemas.openxmlformats.org/officeDocument/2006/relationships/image" Target="../media/image2442.png"/><Relationship Id="rId13" Type="http://schemas.openxmlformats.org/officeDocument/2006/relationships/image" Target="../media/image2445.png"/><Relationship Id="rId12" Type="http://schemas.openxmlformats.org/officeDocument/2006/relationships/image" Target="../media/image2446.png"/><Relationship Id="rId15" Type="http://schemas.openxmlformats.org/officeDocument/2006/relationships/image" Target="../media/image2451.png"/><Relationship Id="rId14" Type="http://schemas.openxmlformats.org/officeDocument/2006/relationships/image" Target="../media/image2454.png"/><Relationship Id="rId17" Type="http://schemas.openxmlformats.org/officeDocument/2006/relationships/image" Target="../media/image2449.png"/><Relationship Id="rId16" Type="http://schemas.openxmlformats.org/officeDocument/2006/relationships/image" Target="../media/image2448.png"/><Relationship Id="rId19" Type="http://schemas.openxmlformats.org/officeDocument/2006/relationships/image" Target="../media/image2453.png"/><Relationship Id="rId18" Type="http://schemas.openxmlformats.org/officeDocument/2006/relationships/image" Target="../media/image245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Relationship Id="rId4" Type="http://schemas.openxmlformats.org/officeDocument/2006/relationships/image" Target="../media/image2447.png"/><Relationship Id="rId9" Type="http://schemas.openxmlformats.org/officeDocument/2006/relationships/image" Target="../media/image2443.png"/><Relationship Id="rId5" Type="http://schemas.openxmlformats.org/officeDocument/2006/relationships/image" Target="../media/image2456.png"/><Relationship Id="rId6" Type="http://schemas.openxmlformats.org/officeDocument/2006/relationships/image" Target="../media/image2440.png"/><Relationship Id="rId7" Type="http://schemas.openxmlformats.org/officeDocument/2006/relationships/image" Target="../media/image2441.png"/><Relationship Id="rId8" Type="http://schemas.openxmlformats.org/officeDocument/2006/relationships/image" Target="../media/image2439.png"/><Relationship Id="rId62" Type="http://schemas.openxmlformats.org/officeDocument/2006/relationships/image" Target="../media/image2515.png"/><Relationship Id="rId61" Type="http://schemas.openxmlformats.org/officeDocument/2006/relationships/image" Target="../media/image2486.png"/><Relationship Id="rId63" Type="http://schemas.openxmlformats.org/officeDocument/2006/relationships/image" Target="../media/image2646.png"/><Relationship Id="rId60" Type="http://schemas.openxmlformats.org/officeDocument/2006/relationships/image" Target="../media/image2534.png"/><Relationship Id="rId51" Type="http://schemas.openxmlformats.org/officeDocument/2006/relationships/image" Target="../media/image2513.png"/><Relationship Id="rId50" Type="http://schemas.openxmlformats.org/officeDocument/2006/relationships/image" Target="../media/image2483.png"/><Relationship Id="rId53" Type="http://schemas.openxmlformats.org/officeDocument/2006/relationships/image" Target="../media/image2525.png"/><Relationship Id="rId52" Type="http://schemas.openxmlformats.org/officeDocument/2006/relationships/image" Target="../media/image2569.png"/><Relationship Id="rId55" Type="http://schemas.openxmlformats.org/officeDocument/2006/relationships/image" Target="../media/image2489.png"/><Relationship Id="rId54" Type="http://schemas.openxmlformats.org/officeDocument/2006/relationships/image" Target="../media/image2492.png"/><Relationship Id="rId57" Type="http://schemas.openxmlformats.org/officeDocument/2006/relationships/image" Target="../media/image2496.png"/><Relationship Id="rId56" Type="http://schemas.openxmlformats.org/officeDocument/2006/relationships/image" Target="../media/image2484.png"/><Relationship Id="rId59" Type="http://schemas.openxmlformats.org/officeDocument/2006/relationships/image" Target="../media/image2490.png"/><Relationship Id="rId58" Type="http://schemas.openxmlformats.org/officeDocument/2006/relationships/image" Target="../media/image2508.png"/></Relationships>
</file>

<file path=ppt/slides/_rels/slide22.xml.rels><?xml version="1.0" encoding="UTF-8" standalone="yes"?><Relationships xmlns="http://schemas.openxmlformats.org/package/2006/relationships"><Relationship Id="rId31" Type="http://schemas.openxmlformats.org/officeDocument/2006/relationships/image" Target="../media/image287.png"/><Relationship Id="rId30" Type="http://schemas.openxmlformats.org/officeDocument/2006/relationships/image" Target="../media/image2887.png"/><Relationship Id="rId33" Type="http://schemas.openxmlformats.org/officeDocument/2006/relationships/image" Target="../media/image2885.png"/><Relationship Id="rId32" Type="http://schemas.openxmlformats.org/officeDocument/2006/relationships/image" Target="../media/image2882.png"/><Relationship Id="rId35" Type="http://schemas.openxmlformats.org/officeDocument/2006/relationships/image" Target="../media/image2901.png"/><Relationship Id="rId34" Type="http://schemas.openxmlformats.org/officeDocument/2006/relationships/image" Target="../media/image2886.png"/><Relationship Id="rId37" Type="http://schemas.openxmlformats.org/officeDocument/2006/relationships/image" Target="../media/image2891.png"/><Relationship Id="rId36" Type="http://schemas.openxmlformats.org/officeDocument/2006/relationships/image" Target="../media/image2889.png"/><Relationship Id="rId38" Type="http://schemas.openxmlformats.org/officeDocument/2006/relationships/image" Target="../media/image2935.png"/><Relationship Id="rId20" Type="http://schemas.openxmlformats.org/officeDocument/2006/relationships/image" Target="../media/image2873.png"/><Relationship Id="rId22" Type="http://schemas.openxmlformats.org/officeDocument/2006/relationships/image" Target="../media/image2876.png"/><Relationship Id="rId21" Type="http://schemas.openxmlformats.org/officeDocument/2006/relationships/image" Target="../media/image329.png"/><Relationship Id="rId24" Type="http://schemas.openxmlformats.org/officeDocument/2006/relationships/image" Target="../media/image2880.png"/><Relationship Id="rId23" Type="http://schemas.openxmlformats.org/officeDocument/2006/relationships/image" Target="../media/image2881.png"/><Relationship Id="rId26" Type="http://schemas.openxmlformats.org/officeDocument/2006/relationships/image" Target="../media/image2903.png"/><Relationship Id="rId25" Type="http://schemas.openxmlformats.org/officeDocument/2006/relationships/image" Target="../media/image2878.png"/><Relationship Id="rId28" Type="http://schemas.openxmlformats.org/officeDocument/2006/relationships/image" Target="../media/image2884.png"/><Relationship Id="rId27" Type="http://schemas.openxmlformats.org/officeDocument/2006/relationships/image" Target="../media/image2883.png"/><Relationship Id="rId29" Type="http://schemas.openxmlformats.org/officeDocument/2006/relationships/image" Target="../media/image2890.png"/><Relationship Id="rId11" Type="http://schemas.openxmlformats.org/officeDocument/2006/relationships/image" Target="../media/image2872.png"/><Relationship Id="rId10" Type="http://schemas.openxmlformats.org/officeDocument/2006/relationships/image" Target="../media/image2895.png"/><Relationship Id="rId13" Type="http://schemas.openxmlformats.org/officeDocument/2006/relationships/image" Target="../media/image2863.png"/><Relationship Id="rId12" Type="http://schemas.openxmlformats.org/officeDocument/2006/relationships/image" Target="../media/image2871.png"/><Relationship Id="rId15" Type="http://schemas.openxmlformats.org/officeDocument/2006/relationships/image" Target="../media/image2868.png"/><Relationship Id="rId14" Type="http://schemas.openxmlformats.org/officeDocument/2006/relationships/image" Target="../media/image2877.png"/><Relationship Id="rId17" Type="http://schemas.openxmlformats.org/officeDocument/2006/relationships/image" Target="../media/image2869.png"/><Relationship Id="rId16" Type="http://schemas.openxmlformats.org/officeDocument/2006/relationships/image" Target="../media/image2875.png"/><Relationship Id="rId19" Type="http://schemas.openxmlformats.org/officeDocument/2006/relationships/image" Target="../media/image2874.png"/><Relationship Id="rId18" Type="http://schemas.openxmlformats.org/officeDocument/2006/relationships/image" Target="../media/image289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4" Type="http://schemas.openxmlformats.org/officeDocument/2006/relationships/image" Target="../media/image2867.png"/><Relationship Id="rId9" Type="http://schemas.openxmlformats.org/officeDocument/2006/relationships/image" Target="../media/image2864.png"/><Relationship Id="rId5" Type="http://schemas.openxmlformats.org/officeDocument/2006/relationships/image" Target="../media/image2862.png"/><Relationship Id="rId6" Type="http://schemas.openxmlformats.org/officeDocument/2006/relationships/image" Target="../media/image2902.png"/><Relationship Id="rId7" Type="http://schemas.openxmlformats.org/officeDocument/2006/relationships/image" Target="../media/image2870.png"/><Relationship Id="rId8" Type="http://schemas.openxmlformats.org/officeDocument/2006/relationships/image" Target="../media/image2866.png"/></Relationships>
</file>

<file path=ppt/slides/_rels/slide23.xml.rels><?xml version="1.0" encoding="UTF-8" standalone="yes"?><Relationships xmlns="http://schemas.openxmlformats.org/package/2006/relationships"><Relationship Id="rId40" Type="http://schemas.openxmlformats.org/officeDocument/2006/relationships/image" Target="../media/image2937.png"/><Relationship Id="rId42" Type="http://schemas.openxmlformats.org/officeDocument/2006/relationships/image" Target="../media/image2924.png"/><Relationship Id="rId41" Type="http://schemas.openxmlformats.org/officeDocument/2006/relationships/image" Target="../media/image2931.png"/><Relationship Id="rId44" Type="http://schemas.openxmlformats.org/officeDocument/2006/relationships/image" Target="../media/image2922.png"/><Relationship Id="rId43" Type="http://schemas.openxmlformats.org/officeDocument/2006/relationships/image" Target="../media/image2944.png"/><Relationship Id="rId46" Type="http://schemas.openxmlformats.org/officeDocument/2006/relationships/image" Target="../media/image2952.png"/><Relationship Id="rId45" Type="http://schemas.openxmlformats.org/officeDocument/2006/relationships/image" Target="../media/image2938.png"/><Relationship Id="rId48" Type="http://schemas.openxmlformats.org/officeDocument/2006/relationships/image" Target="../media/image2945.png"/><Relationship Id="rId47" Type="http://schemas.openxmlformats.org/officeDocument/2006/relationships/image" Target="../media/image3023.png"/><Relationship Id="rId49" Type="http://schemas.openxmlformats.org/officeDocument/2006/relationships/image" Target="../media/image2982.png"/><Relationship Id="rId31" Type="http://schemas.openxmlformats.org/officeDocument/2006/relationships/image" Target="../media/image2915.png"/><Relationship Id="rId30" Type="http://schemas.openxmlformats.org/officeDocument/2006/relationships/image" Target="../media/image2921.png"/><Relationship Id="rId33" Type="http://schemas.openxmlformats.org/officeDocument/2006/relationships/image" Target="../media/image2929.png"/><Relationship Id="rId32" Type="http://schemas.openxmlformats.org/officeDocument/2006/relationships/image" Target="../media/image2927.png"/><Relationship Id="rId35" Type="http://schemas.openxmlformats.org/officeDocument/2006/relationships/image" Target="../media/image2947.png"/><Relationship Id="rId34" Type="http://schemas.openxmlformats.org/officeDocument/2006/relationships/image" Target="../media/image2923.png"/><Relationship Id="rId37" Type="http://schemas.openxmlformats.org/officeDocument/2006/relationships/image" Target="../media/image2932.png"/><Relationship Id="rId36" Type="http://schemas.openxmlformats.org/officeDocument/2006/relationships/image" Target="../media/image2930.png"/><Relationship Id="rId39" Type="http://schemas.openxmlformats.org/officeDocument/2006/relationships/image" Target="../media/image2928.png"/><Relationship Id="rId38" Type="http://schemas.openxmlformats.org/officeDocument/2006/relationships/image" Target="../media/image2941.png"/><Relationship Id="rId20" Type="http://schemas.openxmlformats.org/officeDocument/2006/relationships/image" Target="../media/image2926.png"/><Relationship Id="rId22" Type="http://schemas.openxmlformats.org/officeDocument/2006/relationships/image" Target="../media/image2910.png"/><Relationship Id="rId21" Type="http://schemas.openxmlformats.org/officeDocument/2006/relationships/image" Target="../media/image2905.png"/><Relationship Id="rId24" Type="http://schemas.openxmlformats.org/officeDocument/2006/relationships/image" Target="../media/image2909.png"/><Relationship Id="rId23" Type="http://schemas.openxmlformats.org/officeDocument/2006/relationships/image" Target="../media/image2920.png"/><Relationship Id="rId26" Type="http://schemas.openxmlformats.org/officeDocument/2006/relationships/image" Target="../media/image2919.png"/><Relationship Id="rId25" Type="http://schemas.openxmlformats.org/officeDocument/2006/relationships/image" Target="../media/image2916.png"/><Relationship Id="rId28" Type="http://schemas.openxmlformats.org/officeDocument/2006/relationships/image" Target="../media/image2918.png"/><Relationship Id="rId27" Type="http://schemas.openxmlformats.org/officeDocument/2006/relationships/image" Target="../media/image2907.png"/><Relationship Id="rId29" Type="http://schemas.openxmlformats.org/officeDocument/2006/relationships/image" Target="../media/image2925.png"/><Relationship Id="rId11" Type="http://schemas.openxmlformats.org/officeDocument/2006/relationships/image" Target="../media/image2911.png"/><Relationship Id="rId10" Type="http://schemas.openxmlformats.org/officeDocument/2006/relationships/image" Target="../media/image2913.png"/><Relationship Id="rId13" Type="http://schemas.openxmlformats.org/officeDocument/2006/relationships/image" Target="../media/image2896.png"/><Relationship Id="rId12" Type="http://schemas.openxmlformats.org/officeDocument/2006/relationships/image" Target="../media/image2908.png"/><Relationship Id="rId15" Type="http://schemas.openxmlformats.org/officeDocument/2006/relationships/image" Target="../media/image2934.png"/><Relationship Id="rId14" Type="http://schemas.openxmlformats.org/officeDocument/2006/relationships/image" Target="../media/image2897.png"/><Relationship Id="rId17" Type="http://schemas.openxmlformats.org/officeDocument/2006/relationships/image" Target="../media/image2914.png"/><Relationship Id="rId16" Type="http://schemas.openxmlformats.org/officeDocument/2006/relationships/image" Target="../media/image2933.png"/><Relationship Id="rId19" Type="http://schemas.openxmlformats.org/officeDocument/2006/relationships/image" Target="../media/image2899.png"/><Relationship Id="rId18" Type="http://schemas.openxmlformats.org/officeDocument/2006/relationships/image" Target="../media/image2906.png"/><Relationship Id="rId84" Type="http://schemas.openxmlformats.org/officeDocument/2006/relationships/image" Target="../media/image2964.png"/><Relationship Id="rId83" Type="http://schemas.openxmlformats.org/officeDocument/2006/relationships/image" Target="../media/image2993.png"/><Relationship Id="rId86" Type="http://schemas.openxmlformats.org/officeDocument/2006/relationships/image" Target="../media/image2967.png"/><Relationship Id="rId85" Type="http://schemas.openxmlformats.org/officeDocument/2006/relationships/image" Target="../media/image2989.png"/><Relationship Id="rId88" Type="http://schemas.openxmlformats.org/officeDocument/2006/relationships/image" Target="../media/image3015.png"/><Relationship Id="rId87" Type="http://schemas.openxmlformats.org/officeDocument/2006/relationships/image" Target="../media/image2983.png"/><Relationship Id="rId89" Type="http://schemas.openxmlformats.org/officeDocument/2006/relationships/image" Target="../media/image2972.png"/><Relationship Id="rId80" Type="http://schemas.openxmlformats.org/officeDocument/2006/relationships/image" Target="../media/image2961.png"/><Relationship Id="rId82" Type="http://schemas.openxmlformats.org/officeDocument/2006/relationships/image" Target="../media/image3033.png"/><Relationship Id="rId81" Type="http://schemas.openxmlformats.org/officeDocument/2006/relationships/image" Target="../media/image299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Relationship Id="rId4" Type="http://schemas.openxmlformats.org/officeDocument/2006/relationships/image" Target="../media/image2900.png"/><Relationship Id="rId9" Type="http://schemas.openxmlformats.org/officeDocument/2006/relationships/image" Target="../media/image2894.png"/><Relationship Id="rId5" Type="http://schemas.openxmlformats.org/officeDocument/2006/relationships/image" Target="../media/image2904.png"/><Relationship Id="rId6" Type="http://schemas.openxmlformats.org/officeDocument/2006/relationships/image" Target="../media/image2912.png"/><Relationship Id="rId7" Type="http://schemas.openxmlformats.org/officeDocument/2006/relationships/image" Target="../media/image2892.png"/><Relationship Id="rId8" Type="http://schemas.openxmlformats.org/officeDocument/2006/relationships/image" Target="../media/image2917.png"/><Relationship Id="rId73" Type="http://schemas.openxmlformats.org/officeDocument/2006/relationships/image" Target="../media/image2968.png"/><Relationship Id="rId72" Type="http://schemas.openxmlformats.org/officeDocument/2006/relationships/image" Target="../media/image2956.png"/><Relationship Id="rId75" Type="http://schemas.openxmlformats.org/officeDocument/2006/relationships/image" Target="../media/image3000.png"/><Relationship Id="rId74" Type="http://schemas.openxmlformats.org/officeDocument/2006/relationships/image" Target="../media/image2955.png"/><Relationship Id="rId77" Type="http://schemas.openxmlformats.org/officeDocument/2006/relationships/image" Target="../media/image2959.png"/><Relationship Id="rId76" Type="http://schemas.openxmlformats.org/officeDocument/2006/relationships/image" Target="../media/image2966.png"/><Relationship Id="rId79" Type="http://schemas.openxmlformats.org/officeDocument/2006/relationships/image" Target="../media/image2960.png"/><Relationship Id="rId78" Type="http://schemas.openxmlformats.org/officeDocument/2006/relationships/image" Target="../media/image2977.png"/><Relationship Id="rId71" Type="http://schemas.openxmlformats.org/officeDocument/2006/relationships/image" Target="../media/image2962.png"/><Relationship Id="rId70" Type="http://schemas.openxmlformats.org/officeDocument/2006/relationships/image" Target="../media/image2995.png"/><Relationship Id="rId62" Type="http://schemas.openxmlformats.org/officeDocument/2006/relationships/image" Target="../media/image2957.png"/><Relationship Id="rId61" Type="http://schemas.openxmlformats.org/officeDocument/2006/relationships/image" Target="../media/image2946.png"/><Relationship Id="rId64" Type="http://schemas.openxmlformats.org/officeDocument/2006/relationships/image" Target="../media/image2953.png"/><Relationship Id="rId63" Type="http://schemas.openxmlformats.org/officeDocument/2006/relationships/image" Target="../media/image2950.png"/><Relationship Id="rId66" Type="http://schemas.openxmlformats.org/officeDocument/2006/relationships/image" Target="../media/image2969.png"/><Relationship Id="rId65" Type="http://schemas.openxmlformats.org/officeDocument/2006/relationships/image" Target="../media/image2965.png"/><Relationship Id="rId68" Type="http://schemas.openxmlformats.org/officeDocument/2006/relationships/image" Target="../media/image2951.png"/><Relationship Id="rId67" Type="http://schemas.openxmlformats.org/officeDocument/2006/relationships/image" Target="../media/image2949.png"/><Relationship Id="rId60" Type="http://schemas.openxmlformats.org/officeDocument/2006/relationships/image" Target="../media/image2979.png"/><Relationship Id="rId69" Type="http://schemas.openxmlformats.org/officeDocument/2006/relationships/image" Target="../media/image2970.png"/><Relationship Id="rId51" Type="http://schemas.openxmlformats.org/officeDocument/2006/relationships/image" Target="../media/image2971.png"/><Relationship Id="rId50" Type="http://schemas.openxmlformats.org/officeDocument/2006/relationships/image" Target="../media/image2943.png"/><Relationship Id="rId53" Type="http://schemas.openxmlformats.org/officeDocument/2006/relationships/image" Target="../media/image2954.png"/><Relationship Id="rId52" Type="http://schemas.openxmlformats.org/officeDocument/2006/relationships/image" Target="../media/image2963.png"/><Relationship Id="rId55" Type="http://schemas.openxmlformats.org/officeDocument/2006/relationships/image" Target="../media/image2948.png"/><Relationship Id="rId54" Type="http://schemas.openxmlformats.org/officeDocument/2006/relationships/image" Target="../media/image2936.png"/><Relationship Id="rId57" Type="http://schemas.openxmlformats.org/officeDocument/2006/relationships/image" Target="../media/image2940.png"/><Relationship Id="rId56" Type="http://schemas.openxmlformats.org/officeDocument/2006/relationships/image" Target="../media/image2958.png"/><Relationship Id="rId59" Type="http://schemas.openxmlformats.org/officeDocument/2006/relationships/image" Target="../media/image2942.png"/><Relationship Id="rId58" Type="http://schemas.openxmlformats.org/officeDocument/2006/relationships/image" Target="../media/image2939.png"/><Relationship Id="rId91" Type="http://schemas.openxmlformats.org/officeDocument/2006/relationships/image" Target="../media/image2973.png"/><Relationship Id="rId90" Type="http://schemas.openxmlformats.org/officeDocument/2006/relationships/image" Target="../media/image2976.png"/><Relationship Id="rId93" Type="http://schemas.openxmlformats.org/officeDocument/2006/relationships/image" Target="../media/image3069.png"/><Relationship Id="rId92" Type="http://schemas.openxmlformats.org/officeDocument/2006/relationships/image" Target="../media/image307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307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3070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48.png"/><Relationship Id="rId22" Type="http://schemas.openxmlformats.org/officeDocument/2006/relationships/image" Target="../media/image47.png"/><Relationship Id="rId21" Type="http://schemas.openxmlformats.org/officeDocument/2006/relationships/image" Target="../media/image53.png"/><Relationship Id="rId24" Type="http://schemas.openxmlformats.org/officeDocument/2006/relationships/image" Target="../media/image51.png"/><Relationship Id="rId23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Relationship Id="rId26" Type="http://schemas.openxmlformats.org/officeDocument/2006/relationships/image" Target="../media/image50.png"/><Relationship Id="rId25" Type="http://schemas.openxmlformats.org/officeDocument/2006/relationships/image" Target="../media/image52.png"/><Relationship Id="rId28" Type="http://schemas.openxmlformats.org/officeDocument/2006/relationships/image" Target="../media/image57.png"/><Relationship Id="rId27" Type="http://schemas.openxmlformats.org/officeDocument/2006/relationships/image" Target="../media/image76.png"/><Relationship Id="rId5" Type="http://schemas.openxmlformats.org/officeDocument/2006/relationships/image" Target="../media/image30.png"/><Relationship Id="rId6" Type="http://schemas.openxmlformats.org/officeDocument/2006/relationships/image" Target="../media/image24.png"/><Relationship Id="rId29" Type="http://schemas.openxmlformats.org/officeDocument/2006/relationships/image" Target="../media/image55.png"/><Relationship Id="rId7" Type="http://schemas.openxmlformats.org/officeDocument/2006/relationships/image" Target="../media/image33.png"/><Relationship Id="rId8" Type="http://schemas.openxmlformats.org/officeDocument/2006/relationships/image" Target="../media/image29.png"/><Relationship Id="rId31" Type="http://schemas.openxmlformats.org/officeDocument/2006/relationships/image" Target="../media/image65.png"/><Relationship Id="rId30" Type="http://schemas.openxmlformats.org/officeDocument/2006/relationships/image" Target="../media/image56.png"/><Relationship Id="rId11" Type="http://schemas.openxmlformats.org/officeDocument/2006/relationships/image" Target="../media/image31.png"/><Relationship Id="rId33" Type="http://schemas.openxmlformats.org/officeDocument/2006/relationships/image" Target="../media/image59.png"/><Relationship Id="rId10" Type="http://schemas.openxmlformats.org/officeDocument/2006/relationships/image" Target="../media/image36.png"/><Relationship Id="rId32" Type="http://schemas.openxmlformats.org/officeDocument/2006/relationships/image" Target="../media/image58.png"/><Relationship Id="rId13" Type="http://schemas.openxmlformats.org/officeDocument/2006/relationships/image" Target="../media/image40.png"/><Relationship Id="rId35" Type="http://schemas.openxmlformats.org/officeDocument/2006/relationships/image" Target="../media/image62.png"/><Relationship Id="rId12" Type="http://schemas.openxmlformats.org/officeDocument/2006/relationships/image" Target="../media/image306.png"/><Relationship Id="rId34" Type="http://schemas.openxmlformats.org/officeDocument/2006/relationships/image" Target="../media/image61.png"/><Relationship Id="rId15" Type="http://schemas.openxmlformats.org/officeDocument/2006/relationships/image" Target="../media/image39.png"/><Relationship Id="rId14" Type="http://schemas.openxmlformats.org/officeDocument/2006/relationships/image" Target="../media/image43.png"/><Relationship Id="rId17" Type="http://schemas.openxmlformats.org/officeDocument/2006/relationships/image" Target="../media/image41.png"/><Relationship Id="rId16" Type="http://schemas.openxmlformats.org/officeDocument/2006/relationships/image" Target="../media/image44.png"/><Relationship Id="rId19" Type="http://schemas.openxmlformats.org/officeDocument/2006/relationships/image" Target="../media/image54.png"/><Relationship Id="rId18" Type="http://schemas.openxmlformats.org/officeDocument/2006/relationships/image" Target="../media/image46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108.png"/><Relationship Id="rId42" Type="http://schemas.openxmlformats.org/officeDocument/2006/relationships/image" Target="../media/image107.png"/><Relationship Id="rId41" Type="http://schemas.openxmlformats.org/officeDocument/2006/relationships/image" Target="../media/image103.png"/><Relationship Id="rId44" Type="http://schemas.openxmlformats.org/officeDocument/2006/relationships/image" Target="../media/image109.png"/><Relationship Id="rId43" Type="http://schemas.openxmlformats.org/officeDocument/2006/relationships/image" Target="../media/image118.png"/><Relationship Id="rId46" Type="http://schemas.openxmlformats.org/officeDocument/2006/relationships/image" Target="../media/image105.png"/><Relationship Id="rId45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Relationship Id="rId4" Type="http://schemas.openxmlformats.org/officeDocument/2006/relationships/image" Target="../media/image66.png"/><Relationship Id="rId9" Type="http://schemas.openxmlformats.org/officeDocument/2006/relationships/image" Target="../media/image68.png"/><Relationship Id="rId48" Type="http://schemas.openxmlformats.org/officeDocument/2006/relationships/image" Target="../media/image114.png"/><Relationship Id="rId47" Type="http://schemas.openxmlformats.org/officeDocument/2006/relationships/image" Target="../media/image106.png"/><Relationship Id="rId49" Type="http://schemas.openxmlformats.org/officeDocument/2006/relationships/image" Target="../media/image110.png"/><Relationship Id="rId5" Type="http://schemas.openxmlformats.org/officeDocument/2006/relationships/image" Target="../media/image64.png"/><Relationship Id="rId6" Type="http://schemas.openxmlformats.org/officeDocument/2006/relationships/image" Target="../media/image63.png"/><Relationship Id="rId7" Type="http://schemas.openxmlformats.org/officeDocument/2006/relationships/image" Target="../media/image67.png"/><Relationship Id="rId8" Type="http://schemas.openxmlformats.org/officeDocument/2006/relationships/image" Target="../media/image77.png"/><Relationship Id="rId31" Type="http://schemas.openxmlformats.org/officeDocument/2006/relationships/image" Target="../media/image90.png"/><Relationship Id="rId30" Type="http://schemas.openxmlformats.org/officeDocument/2006/relationships/image" Target="../media/image100.png"/><Relationship Id="rId33" Type="http://schemas.openxmlformats.org/officeDocument/2006/relationships/image" Target="../media/image92.png"/><Relationship Id="rId32" Type="http://schemas.openxmlformats.org/officeDocument/2006/relationships/image" Target="../media/image91.png"/><Relationship Id="rId35" Type="http://schemas.openxmlformats.org/officeDocument/2006/relationships/image" Target="../media/image99.png"/><Relationship Id="rId34" Type="http://schemas.openxmlformats.org/officeDocument/2006/relationships/image" Target="../media/image95.png"/><Relationship Id="rId37" Type="http://schemas.openxmlformats.org/officeDocument/2006/relationships/image" Target="../media/image96.png"/><Relationship Id="rId36" Type="http://schemas.openxmlformats.org/officeDocument/2006/relationships/image" Target="../media/image98.png"/><Relationship Id="rId39" Type="http://schemas.openxmlformats.org/officeDocument/2006/relationships/image" Target="../media/image102.png"/><Relationship Id="rId38" Type="http://schemas.openxmlformats.org/officeDocument/2006/relationships/image" Target="../media/image101.png"/><Relationship Id="rId20" Type="http://schemas.openxmlformats.org/officeDocument/2006/relationships/image" Target="../media/image83.png"/><Relationship Id="rId22" Type="http://schemas.openxmlformats.org/officeDocument/2006/relationships/image" Target="../media/image86.png"/><Relationship Id="rId21" Type="http://schemas.openxmlformats.org/officeDocument/2006/relationships/image" Target="../media/image97.png"/><Relationship Id="rId24" Type="http://schemas.openxmlformats.org/officeDocument/2006/relationships/image" Target="../media/image85.png"/><Relationship Id="rId23" Type="http://schemas.openxmlformats.org/officeDocument/2006/relationships/image" Target="../media/image84.png"/><Relationship Id="rId26" Type="http://schemas.openxmlformats.org/officeDocument/2006/relationships/image" Target="../media/image88.png"/><Relationship Id="rId25" Type="http://schemas.openxmlformats.org/officeDocument/2006/relationships/image" Target="../media/image93.png"/><Relationship Id="rId28" Type="http://schemas.openxmlformats.org/officeDocument/2006/relationships/image" Target="../media/image94.png"/><Relationship Id="rId27" Type="http://schemas.openxmlformats.org/officeDocument/2006/relationships/image" Target="../media/image87.png"/><Relationship Id="rId29" Type="http://schemas.openxmlformats.org/officeDocument/2006/relationships/image" Target="../media/image89.png"/><Relationship Id="rId51" Type="http://schemas.openxmlformats.org/officeDocument/2006/relationships/image" Target="../media/image129.png"/><Relationship Id="rId50" Type="http://schemas.openxmlformats.org/officeDocument/2006/relationships/image" Target="../media/image112.png"/><Relationship Id="rId52" Type="http://schemas.openxmlformats.org/officeDocument/2006/relationships/image" Target="../media/image128.png"/><Relationship Id="rId11" Type="http://schemas.openxmlformats.org/officeDocument/2006/relationships/image" Target="../media/image78.png"/><Relationship Id="rId10" Type="http://schemas.openxmlformats.org/officeDocument/2006/relationships/image" Target="../media/image82.png"/><Relationship Id="rId13" Type="http://schemas.openxmlformats.org/officeDocument/2006/relationships/image" Target="../media/image71.png"/><Relationship Id="rId12" Type="http://schemas.openxmlformats.org/officeDocument/2006/relationships/image" Target="../media/image69.png"/><Relationship Id="rId15" Type="http://schemas.openxmlformats.org/officeDocument/2006/relationships/image" Target="../media/image70.png"/><Relationship Id="rId14" Type="http://schemas.openxmlformats.org/officeDocument/2006/relationships/image" Target="../media/image72.png"/><Relationship Id="rId17" Type="http://schemas.openxmlformats.org/officeDocument/2006/relationships/image" Target="../media/image73.png"/><Relationship Id="rId16" Type="http://schemas.openxmlformats.org/officeDocument/2006/relationships/image" Target="../media/image74.png"/><Relationship Id="rId19" Type="http://schemas.openxmlformats.org/officeDocument/2006/relationships/image" Target="../media/image81.png"/><Relationship Id="rId18" Type="http://schemas.openxmlformats.org/officeDocument/2006/relationships/image" Target="../media/image80.png"/></Relationships>
</file>

<file path=ppt/slides/_rels/slide5.xml.rels><?xml version="1.0" encoding="UTF-8" standalone="yes"?><Relationships xmlns="http://schemas.openxmlformats.org/package/2006/relationships"><Relationship Id="rId40" Type="http://schemas.openxmlformats.org/officeDocument/2006/relationships/image" Target="../media/image147.png"/><Relationship Id="rId42" Type="http://schemas.openxmlformats.org/officeDocument/2006/relationships/image" Target="../media/image148.png"/><Relationship Id="rId41" Type="http://schemas.openxmlformats.org/officeDocument/2006/relationships/image" Target="../media/image156.png"/><Relationship Id="rId44" Type="http://schemas.openxmlformats.org/officeDocument/2006/relationships/image" Target="../media/image150.png"/><Relationship Id="rId43" Type="http://schemas.openxmlformats.org/officeDocument/2006/relationships/image" Target="../media/image155.png"/><Relationship Id="rId46" Type="http://schemas.openxmlformats.org/officeDocument/2006/relationships/image" Target="../media/image158.png"/><Relationship Id="rId45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138.png"/><Relationship Id="rId9" Type="http://schemas.openxmlformats.org/officeDocument/2006/relationships/image" Target="../media/image117.png"/><Relationship Id="rId48" Type="http://schemas.openxmlformats.org/officeDocument/2006/relationships/image" Target="../media/image190.png"/><Relationship Id="rId47" Type="http://schemas.openxmlformats.org/officeDocument/2006/relationships/image" Target="../media/image152.png"/><Relationship Id="rId49" Type="http://schemas.openxmlformats.org/officeDocument/2006/relationships/image" Target="../media/image159.png"/><Relationship Id="rId5" Type="http://schemas.openxmlformats.org/officeDocument/2006/relationships/image" Target="../media/image126.png"/><Relationship Id="rId6" Type="http://schemas.openxmlformats.org/officeDocument/2006/relationships/image" Target="../media/image111.png"/><Relationship Id="rId7" Type="http://schemas.openxmlformats.org/officeDocument/2006/relationships/image" Target="../media/image115.png"/><Relationship Id="rId8" Type="http://schemas.openxmlformats.org/officeDocument/2006/relationships/image" Target="../media/image121.png"/><Relationship Id="rId73" Type="http://schemas.openxmlformats.org/officeDocument/2006/relationships/image" Target="../media/image182.png"/><Relationship Id="rId72" Type="http://schemas.openxmlformats.org/officeDocument/2006/relationships/image" Target="../media/image212.png"/><Relationship Id="rId31" Type="http://schemas.openxmlformats.org/officeDocument/2006/relationships/image" Target="../media/image141.png"/><Relationship Id="rId30" Type="http://schemas.openxmlformats.org/officeDocument/2006/relationships/image" Target="../media/image135.png"/><Relationship Id="rId33" Type="http://schemas.openxmlformats.org/officeDocument/2006/relationships/image" Target="../media/image137.png"/><Relationship Id="rId32" Type="http://schemas.openxmlformats.org/officeDocument/2006/relationships/image" Target="../media/image139.png"/><Relationship Id="rId35" Type="http://schemas.openxmlformats.org/officeDocument/2006/relationships/image" Target="../media/image144.png"/><Relationship Id="rId34" Type="http://schemas.openxmlformats.org/officeDocument/2006/relationships/image" Target="../media/image142.png"/><Relationship Id="rId71" Type="http://schemas.openxmlformats.org/officeDocument/2006/relationships/image" Target="../media/image180.png"/><Relationship Id="rId70" Type="http://schemas.openxmlformats.org/officeDocument/2006/relationships/image" Target="../media/image188.png"/><Relationship Id="rId37" Type="http://schemas.openxmlformats.org/officeDocument/2006/relationships/image" Target="../media/image157.png"/><Relationship Id="rId36" Type="http://schemas.openxmlformats.org/officeDocument/2006/relationships/image" Target="../media/image145.png"/><Relationship Id="rId39" Type="http://schemas.openxmlformats.org/officeDocument/2006/relationships/image" Target="../media/image149.png"/><Relationship Id="rId38" Type="http://schemas.openxmlformats.org/officeDocument/2006/relationships/image" Target="../media/image161.png"/><Relationship Id="rId62" Type="http://schemas.openxmlformats.org/officeDocument/2006/relationships/image" Target="../media/image171.png"/><Relationship Id="rId61" Type="http://schemas.openxmlformats.org/officeDocument/2006/relationships/image" Target="../media/image168.png"/><Relationship Id="rId20" Type="http://schemas.openxmlformats.org/officeDocument/2006/relationships/image" Target="../media/image172.png"/><Relationship Id="rId64" Type="http://schemas.openxmlformats.org/officeDocument/2006/relationships/image" Target="../media/image173.png"/><Relationship Id="rId63" Type="http://schemas.openxmlformats.org/officeDocument/2006/relationships/image" Target="../media/image175.png"/><Relationship Id="rId22" Type="http://schemas.openxmlformats.org/officeDocument/2006/relationships/image" Target="../media/image132.png"/><Relationship Id="rId66" Type="http://schemas.openxmlformats.org/officeDocument/2006/relationships/image" Target="../media/image176.png"/><Relationship Id="rId21" Type="http://schemas.openxmlformats.org/officeDocument/2006/relationships/image" Target="../media/image146.png"/><Relationship Id="rId65" Type="http://schemas.openxmlformats.org/officeDocument/2006/relationships/image" Target="../media/image185.png"/><Relationship Id="rId24" Type="http://schemas.openxmlformats.org/officeDocument/2006/relationships/image" Target="../media/image143.png"/><Relationship Id="rId68" Type="http://schemas.openxmlformats.org/officeDocument/2006/relationships/image" Target="../media/image174.png"/><Relationship Id="rId23" Type="http://schemas.openxmlformats.org/officeDocument/2006/relationships/image" Target="../media/image131.png"/><Relationship Id="rId67" Type="http://schemas.openxmlformats.org/officeDocument/2006/relationships/image" Target="../media/image177.png"/><Relationship Id="rId60" Type="http://schemas.openxmlformats.org/officeDocument/2006/relationships/image" Target="../media/image169.png"/><Relationship Id="rId26" Type="http://schemas.openxmlformats.org/officeDocument/2006/relationships/image" Target="../media/image130.png"/><Relationship Id="rId25" Type="http://schemas.openxmlformats.org/officeDocument/2006/relationships/image" Target="../media/image160.png"/><Relationship Id="rId69" Type="http://schemas.openxmlformats.org/officeDocument/2006/relationships/image" Target="../media/image178.png"/><Relationship Id="rId28" Type="http://schemas.openxmlformats.org/officeDocument/2006/relationships/image" Target="../media/image134.png"/><Relationship Id="rId27" Type="http://schemas.openxmlformats.org/officeDocument/2006/relationships/image" Target="../media/image133.png"/><Relationship Id="rId29" Type="http://schemas.openxmlformats.org/officeDocument/2006/relationships/image" Target="../media/image151.png"/><Relationship Id="rId51" Type="http://schemas.openxmlformats.org/officeDocument/2006/relationships/image" Target="../media/image153.png"/><Relationship Id="rId50" Type="http://schemas.openxmlformats.org/officeDocument/2006/relationships/image" Target="../media/image187.png"/><Relationship Id="rId53" Type="http://schemas.openxmlformats.org/officeDocument/2006/relationships/image" Target="../media/image164.png"/><Relationship Id="rId52" Type="http://schemas.openxmlformats.org/officeDocument/2006/relationships/image" Target="../media/image162.png"/><Relationship Id="rId11" Type="http://schemas.openxmlformats.org/officeDocument/2006/relationships/image" Target="../media/image124.png"/><Relationship Id="rId55" Type="http://schemas.openxmlformats.org/officeDocument/2006/relationships/image" Target="../media/image166.png"/><Relationship Id="rId10" Type="http://schemas.openxmlformats.org/officeDocument/2006/relationships/image" Target="../media/image119.png"/><Relationship Id="rId54" Type="http://schemas.openxmlformats.org/officeDocument/2006/relationships/image" Target="../media/image163.png"/><Relationship Id="rId13" Type="http://schemas.openxmlformats.org/officeDocument/2006/relationships/image" Target="../media/image122.png"/><Relationship Id="rId57" Type="http://schemas.openxmlformats.org/officeDocument/2006/relationships/image" Target="../media/image167.png"/><Relationship Id="rId12" Type="http://schemas.openxmlformats.org/officeDocument/2006/relationships/image" Target="../media/image116.png"/><Relationship Id="rId56" Type="http://schemas.openxmlformats.org/officeDocument/2006/relationships/image" Target="../media/image165.png"/><Relationship Id="rId15" Type="http://schemas.openxmlformats.org/officeDocument/2006/relationships/image" Target="../media/image125.png"/><Relationship Id="rId59" Type="http://schemas.openxmlformats.org/officeDocument/2006/relationships/image" Target="../media/image170.png"/><Relationship Id="rId14" Type="http://schemas.openxmlformats.org/officeDocument/2006/relationships/image" Target="../media/image120.png"/><Relationship Id="rId58" Type="http://schemas.openxmlformats.org/officeDocument/2006/relationships/image" Target="../media/image186.png"/><Relationship Id="rId17" Type="http://schemas.openxmlformats.org/officeDocument/2006/relationships/image" Target="../media/image140.png"/><Relationship Id="rId16" Type="http://schemas.openxmlformats.org/officeDocument/2006/relationships/image" Target="../media/image123.png"/><Relationship Id="rId19" Type="http://schemas.openxmlformats.org/officeDocument/2006/relationships/image" Target="../media/image127.png"/><Relationship Id="rId18" Type="http://schemas.openxmlformats.org/officeDocument/2006/relationships/image" Target="../media/image136.png"/></Relationships>
</file>

<file path=ppt/slides/_rels/slide6.xml.rels><?xml version="1.0" encoding="UTF-8" standalone="yes"?><Relationships xmlns="http://schemas.openxmlformats.org/package/2006/relationships"><Relationship Id="rId40" Type="http://schemas.openxmlformats.org/officeDocument/2006/relationships/image" Target="../media/image216.png"/><Relationship Id="rId42" Type="http://schemas.openxmlformats.org/officeDocument/2006/relationships/image" Target="../media/image233.png"/><Relationship Id="rId41" Type="http://schemas.openxmlformats.org/officeDocument/2006/relationships/image" Target="../media/image222.png"/><Relationship Id="rId44" Type="http://schemas.openxmlformats.org/officeDocument/2006/relationships/image" Target="../media/image223.png"/><Relationship Id="rId43" Type="http://schemas.openxmlformats.org/officeDocument/2006/relationships/image" Target="../media/image224.png"/><Relationship Id="rId46" Type="http://schemas.openxmlformats.org/officeDocument/2006/relationships/image" Target="../media/image231.png"/><Relationship Id="rId45" Type="http://schemas.openxmlformats.org/officeDocument/2006/relationships/image" Target="../media/image2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image" Target="../media/image249.png"/><Relationship Id="rId9" Type="http://schemas.openxmlformats.org/officeDocument/2006/relationships/image" Target="../media/image184.png"/><Relationship Id="rId48" Type="http://schemas.openxmlformats.org/officeDocument/2006/relationships/image" Target="../media/image242.png"/><Relationship Id="rId47" Type="http://schemas.openxmlformats.org/officeDocument/2006/relationships/image" Target="../media/image253.png"/><Relationship Id="rId49" Type="http://schemas.openxmlformats.org/officeDocument/2006/relationships/image" Target="../media/image227.png"/><Relationship Id="rId5" Type="http://schemas.openxmlformats.org/officeDocument/2006/relationships/image" Target="../media/image201.png"/><Relationship Id="rId6" Type="http://schemas.openxmlformats.org/officeDocument/2006/relationships/image" Target="../media/image181.png"/><Relationship Id="rId7" Type="http://schemas.openxmlformats.org/officeDocument/2006/relationships/image" Target="../media/image183.png"/><Relationship Id="rId8" Type="http://schemas.openxmlformats.org/officeDocument/2006/relationships/image" Target="../media/image228.png"/><Relationship Id="rId31" Type="http://schemas.openxmlformats.org/officeDocument/2006/relationships/image" Target="../media/image208.png"/><Relationship Id="rId30" Type="http://schemas.openxmlformats.org/officeDocument/2006/relationships/image" Target="../media/image207.png"/><Relationship Id="rId33" Type="http://schemas.openxmlformats.org/officeDocument/2006/relationships/image" Target="../media/image217.png"/><Relationship Id="rId32" Type="http://schemas.openxmlformats.org/officeDocument/2006/relationships/image" Target="../media/image213.png"/><Relationship Id="rId35" Type="http://schemas.openxmlformats.org/officeDocument/2006/relationships/image" Target="../media/image226.png"/><Relationship Id="rId34" Type="http://schemas.openxmlformats.org/officeDocument/2006/relationships/image" Target="../media/image215.png"/><Relationship Id="rId37" Type="http://schemas.openxmlformats.org/officeDocument/2006/relationships/image" Target="../media/image219.png"/><Relationship Id="rId36" Type="http://schemas.openxmlformats.org/officeDocument/2006/relationships/image" Target="../media/image214.png"/><Relationship Id="rId39" Type="http://schemas.openxmlformats.org/officeDocument/2006/relationships/image" Target="../media/image218.png"/><Relationship Id="rId38" Type="http://schemas.openxmlformats.org/officeDocument/2006/relationships/image" Target="../media/image220.png"/><Relationship Id="rId20" Type="http://schemas.openxmlformats.org/officeDocument/2006/relationships/image" Target="../media/image196.png"/><Relationship Id="rId22" Type="http://schemas.openxmlformats.org/officeDocument/2006/relationships/image" Target="../media/image197.png"/><Relationship Id="rId21" Type="http://schemas.openxmlformats.org/officeDocument/2006/relationships/image" Target="../media/image198.png"/><Relationship Id="rId24" Type="http://schemas.openxmlformats.org/officeDocument/2006/relationships/image" Target="../media/image205.png"/><Relationship Id="rId23" Type="http://schemas.openxmlformats.org/officeDocument/2006/relationships/image" Target="../media/image204.png"/><Relationship Id="rId26" Type="http://schemas.openxmlformats.org/officeDocument/2006/relationships/image" Target="../media/image203.png"/><Relationship Id="rId25" Type="http://schemas.openxmlformats.org/officeDocument/2006/relationships/image" Target="../media/image206.png"/><Relationship Id="rId28" Type="http://schemas.openxmlformats.org/officeDocument/2006/relationships/image" Target="../media/image209.png"/><Relationship Id="rId27" Type="http://schemas.openxmlformats.org/officeDocument/2006/relationships/image" Target="../media/image210.png"/><Relationship Id="rId29" Type="http://schemas.openxmlformats.org/officeDocument/2006/relationships/image" Target="../media/image211.png"/><Relationship Id="rId51" Type="http://schemas.openxmlformats.org/officeDocument/2006/relationships/image" Target="../media/image235.png"/><Relationship Id="rId50" Type="http://schemas.openxmlformats.org/officeDocument/2006/relationships/image" Target="../media/image230.png"/><Relationship Id="rId11" Type="http://schemas.openxmlformats.org/officeDocument/2006/relationships/image" Target="../media/image221.png"/><Relationship Id="rId10" Type="http://schemas.openxmlformats.org/officeDocument/2006/relationships/image" Target="../media/image200.png"/><Relationship Id="rId13" Type="http://schemas.openxmlformats.org/officeDocument/2006/relationships/image" Target="../media/image189.png"/><Relationship Id="rId12" Type="http://schemas.openxmlformats.org/officeDocument/2006/relationships/image" Target="../media/image194.png"/><Relationship Id="rId15" Type="http://schemas.openxmlformats.org/officeDocument/2006/relationships/image" Target="../media/image192.png"/><Relationship Id="rId14" Type="http://schemas.openxmlformats.org/officeDocument/2006/relationships/image" Target="../media/image191.png"/><Relationship Id="rId17" Type="http://schemas.openxmlformats.org/officeDocument/2006/relationships/image" Target="../media/image199.png"/><Relationship Id="rId16" Type="http://schemas.openxmlformats.org/officeDocument/2006/relationships/image" Target="../media/image195.png"/><Relationship Id="rId19" Type="http://schemas.openxmlformats.org/officeDocument/2006/relationships/image" Target="../media/image193.png"/><Relationship Id="rId18" Type="http://schemas.openxmlformats.org/officeDocument/2006/relationships/image" Target="../media/image202.png"/></Relationships>
</file>

<file path=ppt/slides/_rels/slide7.xml.rels><?xml version="1.0" encoding="UTF-8" standalone="yes"?><Relationships xmlns="http://schemas.openxmlformats.org/package/2006/relationships"><Relationship Id="rId40" Type="http://schemas.openxmlformats.org/officeDocument/2006/relationships/image" Target="../media/image271.png"/><Relationship Id="rId42" Type="http://schemas.openxmlformats.org/officeDocument/2006/relationships/image" Target="../media/image273.png"/><Relationship Id="rId41" Type="http://schemas.openxmlformats.org/officeDocument/2006/relationships/image" Target="../media/image330.png"/><Relationship Id="rId44" Type="http://schemas.openxmlformats.org/officeDocument/2006/relationships/image" Target="../media/image290.png"/><Relationship Id="rId43" Type="http://schemas.openxmlformats.org/officeDocument/2006/relationships/image" Target="../media/image276.png"/><Relationship Id="rId46" Type="http://schemas.openxmlformats.org/officeDocument/2006/relationships/image" Target="../media/image275.png"/><Relationship Id="rId45" Type="http://schemas.openxmlformats.org/officeDocument/2006/relationships/image" Target="../media/image283.png"/><Relationship Id="rId107" Type="http://schemas.openxmlformats.org/officeDocument/2006/relationships/image" Target="../media/image361.png"/><Relationship Id="rId106" Type="http://schemas.openxmlformats.org/officeDocument/2006/relationships/image" Target="../media/image370.png"/><Relationship Id="rId105" Type="http://schemas.openxmlformats.org/officeDocument/2006/relationships/image" Target="../media/image360.png"/><Relationship Id="rId104" Type="http://schemas.openxmlformats.org/officeDocument/2006/relationships/image" Target="../media/image356.png"/><Relationship Id="rId109" Type="http://schemas.openxmlformats.org/officeDocument/2006/relationships/image" Target="../media/image366.png"/><Relationship Id="rId108" Type="http://schemas.openxmlformats.org/officeDocument/2006/relationships/image" Target="../media/image398.png"/><Relationship Id="rId48" Type="http://schemas.openxmlformats.org/officeDocument/2006/relationships/image" Target="../media/image284.png"/><Relationship Id="rId47" Type="http://schemas.openxmlformats.org/officeDocument/2006/relationships/image" Target="../media/image277.png"/><Relationship Id="rId49" Type="http://schemas.openxmlformats.org/officeDocument/2006/relationships/image" Target="../media/image281.png"/><Relationship Id="rId103" Type="http://schemas.openxmlformats.org/officeDocument/2006/relationships/image" Target="../media/image359.png"/><Relationship Id="rId102" Type="http://schemas.openxmlformats.org/officeDocument/2006/relationships/image" Target="../media/image352.png"/><Relationship Id="rId101" Type="http://schemas.openxmlformats.org/officeDocument/2006/relationships/image" Target="../media/image353.png"/><Relationship Id="rId100" Type="http://schemas.openxmlformats.org/officeDocument/2006/relationships/image" Target="../media/image351.png"/><Relationship Id="rId31" Type="http://schemas.openxmlformats.org/officeDocument/2006/relationships/image" Target="../media/image274.png"/><Relationship Id="rId30" Type="http://schemas.openxmlformats.org/officeDocument/2006/relationships/image" Target="../media/image258.png"/><Relationship Id="rId33" Type="http://schemas.openxmlformats.org/officeDocument/2006/relationships/image" Target="../media/image266.png"/><Relationship Id="rId32" Type="http://schemas.openxmlformats.org/officeDocument/2006/relationships/image" Target="../media/image261.png"/><Relationship Id="rId35" Type="http://schemas.openxmlformats.org/officeDocument/2006/relationships/image" Target="../media/image288.png"/><Relationship Id="rId34" Type="http://schemas.openxmlformats.org/officeDocument/2006/relationships/image" Target="../media/image265.png"/><Relationship Id="rId37" Type="http://schemas.openxmlformats.org/officeDocument/2006/relationships/image" Target="../media/image267.png"/><Relationship Id="rId36" Type="http://schemas.openxmlformats.org/officeDocument/2006/relationships/image" Target="../media/image264.png"/><Relationship Id="rId39" Type="http://schemas.openxmlformats.org/officeDocument/2006/relationships/image" Target="../media/image269.png"/><Relationship Id="rId38" Type="http://schemas.openxmlformats.org/officeDocument/2006/relationships/image" Target="../media/image270.png"/><Relationship Id="rId20" Type="http://schemas.openxmlformats.org/officeDocument/2006/relationships/image" Target="../media/image260.png"/><Relationship Id="rId22" Type="http://schemas.openxmlformats.org/officeDocument/2006/relationships/image" Target="../media/image298.png"/><Relationship Id="rId21" Type="http://schemas.openxmlformats.org/officeDocument/2006/relationships/image" Target="../media/image250.png"/><Relationship Id="rId24" Type="http://schemas.openxmlformats.org/officeDocument/2006/relationships/image" Target="../media/image301.png"/><Relationship Id="rId23" Type="http://schemas.openxmlformats.org/officeDocument/2006/relationships/image" Target="../media/image268.png"/><Relationship Id="rId129" Type="http://schemas.openxmlformats.org/officeDocument/2006/relationships/image" Target="../media/image383.png"/><Relationship Id="rId128" Type="http://schemas.openxmlformats.org/officeDocument/2006/relationships/image" Target="../media/image381.png"/><Relationship Id="rId127" Type="http://schemas.openxmlformats.org/officeDocument/2006/relationships/image" Target="../media/image380.png"/><Relationship Id="rId126" Type="http://schemas.openxmlformats.org/officeDocument/2006/relationships/image" Target="../media/image379.png"/><Relationship Id="rId26" Type="http://schemas.openxmlformats.org/officeDocument/2006/relationships/image" Target="../media/image255.png"/><Relationship Id="rId121" Type="http://schemas.openxmlformats.org/officeDocument/2006/relationships/image" Target="../media/image426.png"/><Relationship Id="rId25" Type="http://schemas.openxmlformats.org/officeDocument/2006/relationships/image" Target="../media/image254.png"/><Relationship Id="rId120" Type="http://schemas.openxmlformats.org/officeDocument/2006/relationships/image" Target="../media/image377.png"/><Relationship Id="rId28" Type="http://schemas.openxmlformats.org/officeDocument/2006/relationships/image" Target="../media/image257.png"/><Relationship Id="rId27" Type="http://schemas.openxmlformats.org/officeDocument/2006/relationships/image" Target="../media/image256.png"/><Relationship Id="rId125" Type="http://schemas.openxmlformats.org/officeDocument/2006/relationships/image" Target="../media/image378.png"/><Relationship Id="rId29" Type="http://schemas.openxmlformats.org/officeDocument/2006/relationships/image" Target="../media/image262.png"/><Relationship Id="rId124" Type="http://schemas.openxmlformats.org/officeDocument/2006/relationships/image" Target="../media/image374.png"/><Relationship Id="rId123" Type="http://schemas.openxmlformats.org/officeDocument/2006/relationships/image" Target="../media/image373.png"/><Relationship Id="rId122" Type="http://schemas.openxmlformats.org/officeDocument/2006/relationships/image" Target="../media/image382.png"/><Relationship Id="rId95" Type="http://schemas.openxmlformats.org/officeDocument/2006/relationships/image" Target="../media/image345.png"/><Relationship Id="rId94" Type="http://schemas.openxmlformats.org/officeDocument/2006/relationships/image" Target="../media/image354.png"/><Relationship Id="rId97" Type="http://schemas.openxmlformats.org/officeDocument/2006/relationships/image" Target="../media/image348.png"/><Relationship Id="rId96" Type="http://schemas.openxmlformats.org/officeDocument/2006/relationships/image" Target="../media/image349.png"/><Relationship Id="rId11" Type="http://schemas.openxmlformats.org/officeDocument/2006/relationships/image" Target="../media/image241.png"/><Relationship Id="rId99" Type="http://schemas.openxmlformats.org/officeDocument/2006/relationships/image" Target="../media/image355.png"/><Relationship Id="rId10" Type="http://schemas.openxmlformats.org/officeDocument/2006/relationships/image" Target="../media/image238.png"/><Relationship Id="rId98" Type="http://schemas.openxmlformats.org/officeDocument/2006/relationships/image" Target="../media/image350.png"/><Relationship Id="rId13" Type="http://schemas.openxmlformats.org/officeDocument/2006/relationships/image" Target="../media/image243.png"/><Relationship Id="rId12" Type="http://schemas.openxmlformats.org/officeDocument/2006/relationships/image" Target="../media/image244.png"/><Relationship Id="rId91" Type="http://schemas.openxmlformats.org/officeDocument/2006/relationships/image" Target="../media/image342.png"/><Relationship Id="rId90" Type="http://schemas.openxmlformats.org/officeDocument/2006/relationships/image" Target="../media/image437.png"/><Relationship Id="rId93" Type="http://schemas.openxmlformats.org/officeDocument/2006/relationships/image" Target="../media/image341.png"/><Relationship Id="rId92" Type="http://schemas.openxmlformats.org/officeDocument/2006/relationships/image" Target="../media/image358.png"/><Relationship Id="rId118" Type="http://schemas.openxmlformats.org/officeDocument/2006/relationships/image" Target="../media/image376.png"/><Relationship Id="rId117" Type="http://schemas.openxmlformats.org/officeDocument/2006/relationships/image" Target="../media/image368.png"/><Relationship Id="rId116" Type="http://schemas.openxmlformats.org/officeDocument/2006/relationships/image" Target="../media/image369.png"/><Relationship Id="rId115" Type="http://schemas.openxmlformats.org/officeDocument/2006/relationships/image" Target="../media/image372.png"/><Relationship Id="rId119" Type="http://schemas.openxmlformats.org/officeDocument/2006/relationships/image" Target="../media/image371.png"/><Relationship Id="rId15" Type="http://schemas.openxmlformats.org/officeDocument/2006/relationships/image" Target="../media/image245.png"/><Relationship Id="rId110" Type="http://schemas.openxmlformats.org/officeDocument/2006/relationships/image" Target="../media/image452.png"/><Relationship Id="rId14" Type="http://schemas.openxmlformats.org/officeDocument/2006/relationships/image" Target="../media/image252.png"/><Relationship Id="rId17" Type="http://schemas.openxmlformats.org/officeDocument/2006/relationships/image" Target="../media/image247.png"/><Relationship Id="rId16" Type="http://schemas.openxmlformats.org/officeDocument/2006/relationships/image" Target="../media/image246.png"/><Relationship Id="rId19" Type="http://schemas.openxmlformats.org/officeDocument/2006/relationships/image" Target="../media/image251.png"/><Relationship Id="rId114" Type="http://schemas.openxmlformats.org/officeDocument/2006/relationships/image" Target="../media/image364.png"/><Relationship Id="rId18" Type="http://schemas.openxmlformats.org/officeDocument/2006/relationships/image" Target="../media/image248.png"/><Relationship Id="rId113" Type="http://schemas.openxmlformats.org/officeDocument/2006/relationships/image" Target="../media/image367.png"/><Relationship Id="rId112" Type="http://schemas.openxmlformats.org/officeDocument/2006/relationships/image" Target="../media/image363.png"/><Relationship Id="rId111" Type="http://schemas.openxmlformats.org/officeDocument/2006/relationships/image" Target="../media/image365.png"/><Relationship Id="rId84" Type="http://schemas.openxmlformats.org/officeDocument/2006/relationships/image" Target="../media/image339.png"/><Relationship Id="rId83" Type="http://schemas.openxmlformats.org/officeDocument/2006/relationships/image" Target="../media/image344.png"/><Relationship Id="rId86" Type="http://schemas.openxmlformats.org/officeDocument/2006/relationships/image" Target="../media/image336.png"/><Relationship Id="rId85" Type="http://schemas.openxmlformats.org/officeDocument/2006/relationships/image" Target="../media/image337.png"/><Relationship Id="rId88" Type="http://schemas.openxmlformats.org/officeDocument/2006/relationships/image" Target="../media/image347.png"/><Relationship Id="rId87" Type="http://schemas.openxmlformats.org/officeDocument/2006/relationships/image" Target="../media/image343.png"/><Relationship Id="rId89" Type="http://schemas.openxmlformats.org/officeDocument/2006/relationships/image" Target="../media/image340.png"/><Relationship Id="rId80" Type="http://schemas.openxmlformats.org/officeDocument/2006/relationships/image" Target="../media/image331.png"/><Relationship Id="rId82" Type="http://schemas.openxmlformats.org/officeDocument/2006/relationships/image" Target="../media/image362.png"/><Relationship Id="rId81" Type="http://schemas.openxmlformats.org/officeDocument/2006/relationships/image" Target="../media/image3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232.png"/><Relationship Id="rId9" Type="http://schemas.openxmlformats.org/officeDocument/2006/relationships/image" Target="../media/image236.png"/><Relationship Id="rId5" Type="http://schemas.openxmlformats.org/officeDocument/2006/relationships/image" Target="../media/image234.png"/><Relationship Id="rId6" Type="http://schemas.openxmlformats.org/officeDocument/2006/relationships/image" Target="../media/image239.png"/><Relationship Id="rId7" Type="http://schemas.openxmlformats.org/officeDocument/2006/relationships/image" Target="../media/image237.png"/><Relationship Id="rId8" Type="http://schemas.openxmlformats.org/officeDocument/2006/relationships/image" Target="../media/image240.png"/><Relationship Id="rId73" Type="http://schemas.openxmlformats.org/officeDocument/2006/relationships/image" Target="../media/image338.png"/><Relationship Id="rId72" Type="http://schemas.openxmlformats.org/officeDocument/2006/relationships/image" Target="../media/image324.png"/><Relationship Id="rId75" Type="http://schemas.openxmlformats.org/officeDocument/2006/relationships/image" Target="../media/image346.png"/><Relationship Id="rId74" Type="http://schemas.openxmlformats.org/officeDocument/2006/relationships/image" Target="../media/image322.png"/><Relationship Id="rId77" Type="http://schemas.openxmlformats.org/officeDocument/2006/relationships/image" Target="../media/image327.png"/><Relationship Id="rId76" Type="http://schemas.openxmlformats.org/officeDocument/2006/relationships/image" Target="../media/image328.png"/><Relationship Id="rId79" Type="http://schemas.openxmlformats.org/officeDocument/2006/relationships/image" Target="../media/image334.png"/><Relationship Id="rId78" Type="http://schemas.openxmlformats.org/officeDocument/2006/relationships/image" Target="../media/image333.png"/><Relationship Id="rId71" Type="http://schemas.openxmlformats.org/officeDocument/2006/relationships/image" Target="../media/image335.png"/><Relationship Id="rId70" Type="http://schemas.openxmlformats.org/officeDocument/2006/relationships/image" Target="../media/image312.png"/><Relationship Id="rId130" Type="http://schemas.openxmlformats.org/officeDocument/2006/relationships/image" Target="../media/image384.png"/><Relationship Id="rId62" Type="http://schemas.openxmlformats.org/officeDocument/2006/relationships/image" Target="../media/image292.png"/><Relationship Id="rId61" Type="http://schemas.openxmlformats.org/officeDocument/2006/relationships/image" Target="../media/image325.png"/><Relationship Id="rId64" Type="http://schemas.openxmlformats.org/officeDocument/2006/relationships/image" Target="../media/image317.png"/><Relationship Id="rId63" Type="http://schemas.openxmlformats.org/officeDocument/2006/relationships/image" Target="../media/image291.png"/><Relationship Id="rId66" Type="http://schemas.openxmlformats.org/officeDocument/2006/relationships/image" Target="../media/image296.png"/><Relationship Id="rId65" Type="http://schemas.openxmlformats.org/officeDocument/2006/relationships/image" Target="../media/image287.png"/><Relationship Id="rId68" Type="http://schemas.openxmlformats.org/officeDocument/2006/relationships/image" Target="../media/image357.png"/><Relationship Id="rId67" Type="http://schemas.openxmlformats.org/officeDocument/2006/relationships/image" Target="../media/image300.png"/><Relationship Id="rId60" Type="http://schemas.openxmlformats.org/officeDocument/2006/relationships/image" Target="../media/image326.png"/><Relationship Id="rId69" Type="http://schemas.openxmlformats.org/officeDocument/2006/relationships/image" Target="../media/image329.png"/><Relationship Id="rId51" Type="http://schemas.openxmlformats.org/officeDocument/2006/relationships/image" Target="../media/image279.png"/><Relationship Id="rId50" Type="http://schemas.openxmlformats.org/officeDocument/2006/relationships/image" Target="../media/image280.png"/><Relationship Id="rId53" Type="http://schemas.openxmlformats.org/officeDocument/2006/relationships/image" Target="../media/image278.png"/><Relationship Id="rId52" Type="http://schemas.openxmlformats.org/officeDocument/2006/relationships/image" Target="../media/image434.png"/><Relationship Id="rId55" Type="http://schemas.openxmlformats.org/officeDocument/2006/relationships/image" Target="../media/image286.png"/><Relationship Id="rId54" Type="http://schemas.openxmlformats.org/officeDocument/2006/relationships/image" Target="../media/image282.png"/><Relationship Id="rId57" Type="http://schemas.openxmlformats.org/officeDocument/2006/relationships/image" Target="../media/image323.png"/><Relationship Id="rId56" Type="http://schemas.openxmlformats.org/officeDocument/2006/relationships/image" Target="../media/image285.png"/><Relationship Id="rId59" Type="http://schemas.openxmlformats.org/officeDocument/2006/relationships/image" Target="../media/image319.png"/><Relationship Id="rId58" Type="http://schemas.openxmlformats.org/officeDocument/2006/relationships/image" Target="../media/image289.png"/></Relationships>
</file>

<file path=ppt/slides/_rels/slide8.xml.rels><?xml version="1.0" encoding="UTF-8" standalone="yes"?><Relationships xmlns="http://schemas.openxmlformats.org/package/2006/relationships"><Relationship Id="rId30" Type="http://schemas.openxmlformats.org/officeDocument/2006/relationships/image" Target="../media/image411.png"/><Relationship Id="rId20" Type="http://schemas.openxmlformats.org/officeDocument/2006/relationships/image" Target="../media/image404.png"/><Relationship Id="rId22" Type="http://schemas.openxmlformats.org/officeDocument/2006/relationships/image" Target="../media/image407.png"/><Relationship Id="rId21" Type="http://schemas.openxmlformats.org/officeDocument/2006/relationships/image" Target="../media/image401.png"/><Relationship Id="rId24" Type="http://schemas.openxmlformats.org/officeDocument/2006/relationships/image" Target="../media/image496.png"/><Relationship Id="rId23" Type="http://schemas.openxmlformats.org/officeDocument/2006/relationships/image" Target="../media/image408.png"/><Relationship Id="rId26" Type="http://schemas.openxmlformats.org/officeDocument/2006/relationships/image" Target="../media/image405.png"/><Relationship Id="rId25" Type="http://schemas.openxmlformats.org/officeDocument/2006/relationships/image" Target="../media/image415.png"/><Relationship Id="rId28" Type="http://schemas.openxmlformats.org/officeDocument/2006/relationships/image" Target="../media/image406.png"/><Relationship Id="rId27" Type="http://schemas.openxmlformats.org/officeDocument/2006/relationships/image" Target="../media/image409.png"/><Relationship Id="rId29" Type="http://schemas.openxmlformats.org/officeDocument/2006/relationships/image" Target="../media/image417.png"/><Relationship Id="rId11" Type="http://schemas.openxmlformats.org/officeDocument/2006/relationships/image" Target="../media/image392.png"/><Relationship Id="rId10" Type="http://schemas.openxmlformats.org/officeDocument/2006/relationships/image" Target="../media/image391.png"/><Relationship Id="rId13" Type="http://schemas.openxmlformats.org/officeDocument/2006/relationships/image" Target="../media/image399.png"/><Relationship Id="rId12" Type="http://schemas.openxmlformats.org/officeDocument/2006/relationships/image" Target="../media/image394.png"/><Relationship Id="rId15" Type="http://schemas.openxmlformats.org/officeDocument/2006/relationships/image" Target="../media/image396.png"/><Relationship Id="rId14" Type="http://schemas.openxmlformats.org/officeDocument/2006/relationships/image" Target="../media/image389.png"/><Relationship Id="rId17" Type="http://schemas.openxmlformats.org/officeDocument/2006/relationships/image" Target="../media/image400.png"/><Relationship Id="rId16" Type="http://schemas.openxmlformats.org/officeDocument/2006/relationships/image" Target="../media/image397.png"/><Relationship Id="rId19" Type="http://schemas.openxmlformats.org/officeDocument/2006/relationships/image" Target="../media/image403.png"/><Relationship Id="rId18" Type="http://schemas.openxmlformats.org/officeDocument/2006/relationships/image" Target="../media/image40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388.png"/><Relationship Id="rId9" Type="http://schemas.openxmlformats.org/officeDocument/2006/relationships/image" Target="../media/image393.png"/><Relationship Id="rId5" Type="http://schemas.openxmlformats.org/officeDocument/2006/relationships/image" Target="../media/image385.png"/><Relationship Id="rId6" Type="http://schemas.openxmlformats.org/officeDocument/2006/relationships/image" Target="../media/image387.png"/><Relationship Id="rId7" Type="http://schemas.openxmlformats.org/officeDocument/2006/relationships/image" Target="../media/image395.png"/><Relationship Id="rId8" Type="http://schemas.openxmlformats.org/officeDocument/2006/relationships/image" Target="../media/image390.png"/></Relationships>
</file>

<file path=ppt/slides/_rels/slide9.xml.rels><?xml version="1.0" encoding="UTF-8" standalone="yes"?><Relationships xmlns="http://schemas.openxmlformats.org/package/2006/relationships"><Relationship Id="rId40" Type="http://schemas.openxmlformats.org/officeDocument/2006/relationships/image" Target="../media/image459.png"/><Relationship Id="rId42" Type="http://schemas.openxmlformats.org/officeDocument/2006/relationships/image" Target="../media/image454.png"/><Relationship Id="rId41" Type="http://schemas.openxmlformats.org/officeDocument/2006/relationships/image" Target="../media/image449.png"/><Relationship Id="rId44" Type="http://schemas.openxmlformats.org/officeDocument/2006/relationships/image" Target="../media/image469.png"/><Relationship Id="rId43" Type="http://schemas.openxmlformats.org/officeDocument/2006/relationships/image" Target="../media/image443.png"/><Relationship Id="rId46" Type="http://schemas.openxmlformats.org/officeDocument/2006/relationships/image" Target="../media/image455.png"/><Relationship Id="rId45" Type="http://schemas.openxmlformats.org/officeDocument/2006/relationships/image" Target="../media/image453.png"/><Relationship Id="rId107" Type="http://schemas.openxmlformats.org/officeDocument/2006/relationships/image" Target="../media/image610.png"/><Relationship Id="rId106" Type="http://schemas.openxmlformats.org/officeDocument/2006/relationships/image" Target="../media/image621.png"/><Relationship Id="rId105" Type="http://schemas.openxmlformats.org/officeDocument/2006/relationships/image" Target="../media/image529.png"/><Relationship Id="rId104" Type="http://schemas.openxmlformats.org/officeDocument/2006/relationships/image" Target="../media/image541.png"/><Relationship Id="rId48" Type="http://schemas.openxmlformats.org/officeDocument/2006/relationships/image" Target="../media/image461.png"/><Relationship Id="rId47" Type="http://schemas.openxmlformats.org/officeDocument/2006/relationships/image" Target="../media/image457.png"/><Relationship Id="rId49" Type="http://schemas.openxmlformats.org/officeDocument/2006/relationships/image" Target="../media/image470.png"/><Relationship Id="rId103" Type="http://schemas.openxmlformats.org/officeDocument/2006/relationships/image" Target="../media/image524.png"/><Relationship Id="rId102" Type="http://schemas.openxmlformats.org/officeDocument/2006/relationships/image" Target="../media/image504.png"/><Relationship Id="rId101" Type="http://schemas.openxmlformats.org/officeDocument/2006/relationships/image" Target="../media/image511.png"/><Relationship Id="rId100" Type="http://schemas.openxmlformats.org/officeDocument/2006/relationships/image" Target="../media/image597.png"/><Relationship Id="rId31" Type="http://schemas.openxmlformats.org/officeDocument/2006/relationships/image" Target="../media/image447.png"/><Relationship Id="rId30" Type="http://schemas.openxmlformats.org/officeDocument/2006/relationships/image" Target="../media/image436.png"/><Relationship Id="rId33" Type="http://schemas.openxmlformats.org/officeDocument/2006/relationships/image" Target="../media/image439.png"/><Relationship Id="rId32" Type="http://schemas.openxmlformats.org/officeDocument/2006/relationships/image" Target="../media/image466.png"/><Relationship Id="rId35" Type="http://schemas.openxmlformats.org/officeDocument/2006/relationships/image" Target="../media/image445.png"/><Relationship Id="rId34" Type="http://schemas.openxmlformats.org/officeDocument/2006/relationships/image" Target="../media/image442.png"/><Relationship Id="rId37" Type="http://schemas.openxmlformats.org/officeDocument/2006/relationships/image" Target="../media/image451.png"/><Relationship Id="rId36" Type="http://schemas.openxmlformats.org/officeDocument/2006/relationships/image" Target="../media/image440.png"/><Relationship Id="rId39" Type="http://schemas.openxmlformats.org/officeDocument/2006/relationships/image" Target="../media/image448.png"/><Relationship Id="rId38" Type="http://schemas.openxmlformats.org/officeDocument/2006/relationships/image" Target="../media/image479.png"/><Relationship Id="rId20" Type="http://schemas.openxmlformats.org/officeDocument/2006/relationships/image" Target="../media/image433.png"/><Relationship Id="rId22" Type="http://schemas.openxmlformats.org/officeDocument/2006/relationships/image" Target="../media/image268.png"/><Relationship Id="rId21" Type="http://schemas.openxmlformats.org/officeDocument/2006/relationships/image" Target="../media/image298.png"/><Relationship Id="rId24" Type="http://schemas.openxmlformats.org/officeDocument/2006/relationships/image" Target="../media/image458.png"/><Relationship Id="rId23" Type="http://schemas.openxmlformats.org/officeDocument/2006/relationships/image" Target="../media/image301.png"/><Relationship Id="rId26" Type="http://schemas.openxmlformats.org/officeDocument/2006/relationships/image" Target="../media/image444.png"/><Relationship Id="rId25" Type="http://schemas.openxmlformats.org/officeDocument/2006/relationships/image" Target="../media/image438.png"/><Relationship Id="rId28" Type="http://schemas.openxmlformats.org/officeDocument/2006/relationships/image" Target="../media/image450.png"/><Relationship Id="rId27" Type="http://schemas.openxmlformats.org/officeDocument/2006/relationships/image" Target="../media/image446.png"/><Relationship Id="rId29" Type="http://schemas.openxmlformats.org/officeDocument/2006/relationships/image" Target="../media/image460.png"/><Relationship Id="rId95" Type="http://schemas.openxmlformats.org/officeDocument/2006/relationships/image" Target="../media/image507.png"/><Relationship Id="rId94" Type="http://schemas.openxmlformats.org/officeDocument/2006/relationships/image" Target="../media/image527.png"/><Relationship Id="rId97" Type="http://schemas.openxmlformats.org/officeDocument/2006/relationships/image" Target="../media/image531.png"/><Relationship Id="rId96" Type="http://schemas.openxmlformats.org/officeDocument/2006/relationships/image" Target="../media/image512.png"/><Relationship Id="rId11" Type="http://schemas.openxmlformats.org/officeDocument/2006/relationships/image" Target="../media/image421.png"/><Relationship Id="rId99" Type="http://schemas.openxmlformats.org/officeDocument/2006/relationships/image" Target="../media/image552.png"/><Relationship Id="rId10" Type="http://schemas.openxmlformats.org/officeDocument/2006/relationships/image" Target="../media/image420.png"/><Relationship Id="rId98" Type="http://schemas.openxmlformats.org/officeDocument/2006/relationships/image" Target="../media/image513.png"/><Relationship Id="rId13" Type="http://schemas.openxmlformats.org/officeDocument/2006/relationships/image" Target="../media/image441.png"/><Relationship Id="rId12" Type="http://schemas.openxmlformats.org/officeDocument/2006/relationships/image" Target="../media/image422.png"/><Relationship Id="rId91" Type="http://schemas.openxmlformats.org/officeDocument/2006/relationships/image" Target="../media/image508.png"/><Relationship Id="rId90" Type="http://schemas.openxmlformats.org/officeDocument/2006/relationships/image" Target="../media/image494.png"/><Relationship Id="rId93" Type="http://schemas.openxmlformats.org/officeDocument/2006/relationships/image" Target="../media/image506.png"/><Relationship Id="rId92" Type="http://schemas.openxmlformats.org/officeDocument/2006/relationships/image" Target="../media/image519.png"/><Relationship Id="rId15" Type="http://schemas.openxmlformats.org/officeDocument/2006/relationships/image" Target="../media/image429.png"/><Relationship Id="rId14" Type="http://schemas.openxmlformats.org/officeDocument/2006/relationships/image" Target="../media/image428.png"/><Relationship Id="rId17" Type="http://schemas.openxmlformats.org/officeDocument/2006/relationships/image" Target="../media/image435.png"/><Relationship Id="rId16" Type="http://schemas.openxmlformats.org/officeDocument/2006/relationships/image" Target="../media/image424.png"/><Relationship Id="rId19" Type="http://schemas.openxmlformats.org/officeDocument/2006/relationships/image" Target="../media/image425.png"/><Relationship Id="rId18" Type="http://schemas.openxmlformats.org/officeDocument/2006/relationships/image" Target="../media/image430.png"/><Relationship Id="rId84" Type="http://schemas.openxmlformats.org/officeDocument/2006/relationships/image" Target="../media/image491.png"/><Relationship Id="rId83" Type="http://schemas.openxmlformats.org/officeDocument/2006/relationships/image" Target="../media/image502.png"/><Relationship Id="rId86" Type="http://schemas.openxmlformats.org/officeDocument/2006/relationships/image" Target="../media/image510.png"/><Relationship Id="rId85" Type="http://schemas.openxmlformats.org/officeDocument/2006/relationships/image" Target="../media/image498.png"/><Relationship Id="rId88" Type="http://schemas.openxmlformats.org/officeDocument/2006/relationships/image" Target="../media/image505.png"/><Relationship Id="rId87" Type="http://schemas.openxmlformats.org/officeDocument/2006/relationships/image" Target="../media/image490.png"/><Relationship Id="rId89" Type="http://schemas.openxmlformats.org/officeDocument/2006/relationships/image" Target="../media/image629.png"/><Relationship Id="rId80" Type="http://schemas.openxmlformats.org/officeDocument/2006/relationships/image" Target="../media/image487.png"/><Relationship Id="rId82" Type="http://schemas.openxmlformats.org/officeDocument/2006/relationships/image" Target="../media/image489.png"/><Relationship Id="rId81" Type="http://schemas.openxmlformats.org/officeDocument/2006/relationships/image" Target="../media/image50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Relationship Id="rId4" Type="http://schemas.openxmlformats.org/officeDocument/2006/relationships/image" Target="../media/image414.png"/><Relationship Id="rId9" Type="http://schemas.openxmlformats.org/officeDocument/2006/relationships/image" Target="../media/image419.png"/><Relationship Id="rId5" Type="http://schemas.openxmlformats.org/officeDocument/2006/relationships/image" Target="../media/image412.png"/><Relationship Id="rId6" Type="http://schemas.openxmlformats.org/officeDocument/2006/relationships/image" Target="../media/image416.png"/><Relationship Id="rId7" Type="http://schemas.openxmlformats.org/officeDocument/2006/relationships/image" Target="../media/image413.png"/><Relationship Id="rId8" Type="http://schemas.openxmlformats.org/officeDocument/2006/relationships/image" Target="../media/image418.png"/><Relationship Id="rId73" Type="http://schemas.openxmlformats.org/officeDocument/2006/relationships/image" Target="../media/image484.png"/><Relationship Id="rId72" Type="http://schemas.openxmlformats.org/officeDocument/2006/relationships/image" Target="../media/image497.png"/><Relationship Id="rId75" Type="http://schemas.openxmlformats.org/officeDocument/2006/relationships/image" Target="../media/image485.png"/><Relationship Id="rId74" Type="http://schemas.openxmlformats.org/officeDocument/2006/relationships/image" Target="../media/image481.png"/><Relationship Id="rId77" Type="http://schemas.openxmlformats.org/officeDocument/2006/relationships/image" Target="../media/image483.png"/><Relationship Id="rId76" Type="http://schemas.openxmlformats.org/officeDocument/2006/relationships/image" Target="../media/image493.png"/><Relationship Id="rId79" Type="http://schemas.openxmlformats.org/officeDocument/2006/relationships/image" Target="../media/image499.png"/><Relationship Id="rId78" Type="http://schemas.openxmlformats.org/officeDocument/2006/relationships/image" Target="../media/image486.png"/><Relationship Id="rId71" Type="http://schemas.openxmlformats.org/officeDocument/2006/relationships/image" Target="../media/image492.png"/><Relationship Id="rId70" Type="http://schemas.openxmlformats.org/officeDocument/2006/relationships/image" Target="../media/image488.png"/><Relationship Id="rId62" Type="http://schemas.openxmlformats.org/officeDocument/2006/relationships/image" Target="../media/image495.png"/><Relationship Id="rId61" Type="http://schemas.openxmlformats.org/officeDocument/2006/relationships/image" Target="../media/image482.png"/><Relationship Id="rId64" Type="http://schemas.openxmlformats.org/officeDocument/2006/relationships/image" Target="../media/image463.png"/><Relationship Id="rId63" Type="http://schemas.openxmlformats.org/officeDocument/2006/relationships/image" Target="../media/image472.png"/><Relationship Id="rId66" Type="http://schemas.openxmlformats.org/officeDocument/2006/relationships/image" Target="../media/image475.png"/><Relationship Id="rId65" Type="http://schemas.openxmlformats.org/officeDocument/2006/relationships/image" Target="../media/image464.png"/><Relationship Id="rId68" Type="http://schemas.openxmlformats.org/officeDocument/2006/relationships/image" Target="../media/image478.png"/><Relationship Id="rId67" Type="http://schemas.openxmlformats.org/officeDocument/2006/relationships/image" Target="../media/image480.png"/><Relationship Id="rId60" Type="http://schemas.openxmlformats.org/officeDocument/2006/relationships/image" Target="../media/image467.png"/><Relationship Id="rId69" Type="http://schemas.openxmlformats.org/officeDocument/2006/relationships/image" Target="../media/image474.png"/><Relationship Id="rId51" Type="http://schemas.openxmlformats.org/officeDocument/2006/relationships/image" Target="../media/image465.png"/><Relationship Id="rId50" Type="http://schemas.openxmlformats.org/officeDocument/2006/relationships/image" Target="../media/image500.png"/><Relationship Id="rId53" Type="http://schemas.openxmlformats.org/officeDocument/2006/relationships/image" Target="../media/image473.png"/><Relationship Id="rId52" Type="http://schemas.openxmlformats.org/officeDocument/2006/relationships/image" Target="../media/image477.png"/><Relationship Id="rId55" Type="http://schemas.openxmlformats.org/officeDocument/2006/relationships/image" Target="../media/image476.png"/><Relationship Id="rId54" Type="http://schemas.openxmlformats.org/officeDocument/2006/relationships/image" Target="../media/image456.png"/><Relationship Id="rId57" Type="http://schemas.openxmlformats.org/officeDocument/2006/relationships/image" Target="../media/image468.png"/><Relationship Id="rId56" Type="http://schemas.openxmlformats.org/officeDocument/2006/relationships/image" Target="../media/image462.png"/><Relationship Id="rId59" Type="http://schemas.openxmlformats.org/officeDocument/2006/relationships/image" Target="../media/image471.png"/><Relationship Id="rId58" Type="http://schemas.openxmlformats.org/officeDocument/2006/relationships/image" Target="../media/image5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6" name="Google Shape;1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4953619" y="5867400"/>
            <a:ext cx="14492511" cy="30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Натуральні числа 1 - 10. 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Число 0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0135867" y="8686800"/>
            <a:ext cx="4267733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ubik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Математика 1 клас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9" name="Google Shape;1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61257" y="5867400"/>
            <a:ext cx="7697162" cy="76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690" name="Google Shape;6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1" name="Google Shape;69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8161" y="3329880"/>
            <a:ext cx="4923821" cy="7054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2" name="Google Shape;69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8161" y="3959175"/>
            <a:ext cx="4923821" cy="6425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3" name="Google Shape;69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7363" y="3675261"/>
            <a:ext cx="2329668" cy="50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4" name="Google Shape;69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90744" y="3711984"/>
            <a:ext cx="465819" cy="391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5" name="Google Shape;69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76147" y="3289300"/>
            <a:ext cx="5008130" cy="71369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6" name="Google Shape;696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94598" y="6015075"/>
            <a:ext cx="3182181" cy="3176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7" name="Google Shape;697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924588" y="6238367"/>
            <a:ext cx="134221" cy="169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8" name="Google Shape;698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407660" y="6691176"/>
            <a:ext cx="318965" cy="554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9" name="Google Shape;699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338677" y="6579493"/>
            <a:ext cx="217765" cy="18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0" name="Google Shape;700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962639" y="6186487"/>
            <a:ext cx="524759" cy="471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1" name="Google Shape;701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978231" y="5482754"/>
            <a:ext cx="809923" cy="396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2" name="Google Shape;702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251386" y="5837982"/>
            <a:ext cx="169743" cy="198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3" name="Google Shape;703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564759" y="6125034"/>
            <a:ext cx="455064" cy="504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4" name="Google Shape;704;p1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927240" y="6050583"/>
            <a:ext cx="203427" cy="241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5" name="Google Shape;705;p1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036081" y="5860554"/>
            <a:ext cx="586331" cy="359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6" name="Google Shape;706;p1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592860" y="5545361"/>
            <a:ext cx="166103" cy="140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7" name="Google Shape;707;p1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440191" y="5556039"/>
            <a:ext cx="1128738" cy="957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8" name="Google Shape;708;p1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451684" y="8600976"/>
            <a:ext cx="704402" cy="606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9" name="Google Shape;709;p1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178762" y="9046456"/>
            <a:ext cx="611424" cy="6298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0" name="Google Shape;710;p1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081473" y="6065242"/>
            <a:ext cx="953556" cy="1137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1" name="Google Shape;711;p1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699451" y="6317878"/>
            <a:ext cx="2576243" cy="2567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2" name="Google Shape;712;p1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174393" y="7308577"/>
            <a:ext cx="644968" cy="357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3" name="Google Shape;713;p10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832274" y="7447285"/>
            <a:ext cx="308140" cy="302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4" name="Google Shape;714;p1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966335" y="6584566"/>
            <a:ext cx="373863" cy="863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5" name="Google Shape;715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251386" y="5837982"/>
            <a:ext cx="169743" cy="198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6" name="Google Shape;716;p10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0419525" y="6579493"/>
            <a:ext cx="138166" cy="139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7" name="Google Shape;717;p10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700470" y="6422727"/>
            <a:ext cx="2575790" cy="24624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8" name="Google Shape;718;p10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927240" y="6051141"/>
            <a:ext cx="124834" cy="118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9" name="Google Shape;719;p10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0991364" y="6280100"/>
            <a:ext cx="66320" cy="126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0" name="Google Shape;720;p10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593986" y="5563964"/>
            <a:ext cx="86447" cy="122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1" name="Google Shape;721;p10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8965358" y="6586277"/>
            <a:ext cx="226453" cy="8576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2" name="Google Shape;722;p10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8978231" y="5552678"/>
            <a:ext cx="810329" cy="326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3" name="Google Shape;723;p10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9178762" y="9047014"/>
            <a:ext cx="603500" cy="309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4" name="Google Shape;724;p10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8173329" y="7434895"/>
            <a:ext cx="632739" cy="23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5" name="Google Shape;725;p10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7623474" y="8600418"/>
            <a:ext cx="531873" cy="5215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6" name="Google Shape;726;p10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7395727" y="6248499"/>
            <a:ext cx="3181054" cy="2943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7" name="Google Shape;727;p10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833028" y="7496349"/>
            <a:ext cx="306877" cy="254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8" name="Google Shape;728;p10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0173641" y="6190407"/>
            <a:ext cx="682922" cy="1012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9" name="Google Shape;729;p10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7457673" y="5797004"/>
            <a:ext cx="1111821" cy="71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0" name="Google Shape;730;p10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0452795" y="6691722"/>
            <a:ext cx="243061" cy="275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1" name="Google Shape;731;p10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0265565" y="6290233"/>
            <a:ext cx="221834" cy="338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2" name="Google Shape;732;p10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7656184" y="6125592"/>
            <a:ext cx="320322" cy="215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3" name="Google Shape;733;p10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8036645" y="5893271"/>
            <a:ext cx="281613" cy="2548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4" name="Google Shape;734;p10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656487" y="6280547"/>
            <a:ext cx="2655655" cy="26492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5" name="Google Shape;735;p10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348481" y="5439246"/>
            <a:ext cx="3752706" cy="427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6" name="Google Shape;736;p10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8111851" y="6529053"/>
            <a:ext cx="1267734" cy="1268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7" name="Google Shape;737;p10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9153463" y="4502733"/>
            <a:ext cx="445516" cy="445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8" name="Google Shape;738;p10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9783287" y="4928505"/>
            <a:ext cx="313878" cy="320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9" name="Google Shape;739;p10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9897874" y="4373004"/>
            <a:ext cx="220502" cy="197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0" name="Google Shape;740;p10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9531308" y="3574604"/>
            <a:ext cx="310171" cy="31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1" name="Google Shape;741;p10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0401054" y="3942829"/>
            <a:ext cx="149728" cy="155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2" name="Google Shape;742;p10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0545284" y="5243922"/>
            <a:ext cx="225295" cy="203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3" name="Google Shape;743;p10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4341866" y="7898991"/>
            <a:ext cx="337239" cy="337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4" name="Google Shape;744;p10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4134334" y="7378502"/>
            <a:ext cx="219937" cy="219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5" name="Google Shape;745;p10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3962895" y="7781317"/>
            <a:ext cx="188233" cy="185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6" name="Google Shape;746;p10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4434919" y="10043703"/>
            <a:ext cx="192588" cy="188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7" name="Google Shape;747;p10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8642245" y="9881034"/>
            <a:ext cx="170876" cy="175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8" name="Google Shape;748;p10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8722606" y="5027191"/>
            <a:ext cx="179335" cy="184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9" name="Google Shape;749;p10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0129304" y="3332138"/>
            <a:ext cx="185891" cy="192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0" name="Google Shape;750;p10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7156662" y="8757456"/>
            <a:ext cx="645921" cy="1244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1" name="Google Shape;751;p10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6361235" y="7245809"/>
            <a:ext cx="262405" cy="373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2" name="Google Shape;752;p10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6411869" y="7305005"/>
            <a:ext cx="204588" cy="313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3" name="Google Shape;753;p10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7018443" y="8203952"/>
            <a:ext cx="190559" cy="366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4" name="Google Shape;754;p10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7018443" y="8203952"/>
            <a:ext cx="132745" cy="366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5" name="Google Shape;755;p10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6675301" y="8221700"/>
            <a:ext cx="353542" cy="254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6" name="Google Shape;756;p10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6691039" y="8221700"/>
            <a:ext cx="337804" cy="250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7" name="Google Shape;757;p10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6555218" y="8013638"/>
            <a:ext cx="343180" cy="2296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8" name="Google Shape;758;p10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7122198" y="8405800"/>
            <a:ext cx="244809" cy="401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9" name="Google Shape;759;p10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7122198" y="8407164"/>
            <a:ext cx="112810" cy="400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0" name="Google Shape;760;p10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6736884" y="8451701"/>
            <a:ext cx="376829" cy="215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1" name="Google Shape;761;p10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6736541" y="8451701"/>
            <a:ext cx="377144" cy="207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2" name="Google Shape;762;p10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6894755" y="7998768"/>
            <a:ext cx="178722" cy="357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3" name="Google Shape;763;p10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6894755" y="7998768"/>
            <a:ext cx="126429" cy="357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4" name="Google Shape;764;p10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6836782" y="8636236"/>
            <a:ext cx="357172" cy="2162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5" name="Google Shape;765;p10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6895285" y="8636236"/>
            <a:ext cx="298670" cy="195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6" name="Google Shape;766;p10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6555218" y="7998743"/>
            <a:ext cx="381800" cy="268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7" name="Google Shape;767;p10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6764094" y="7810574"/>
            <a:ext cx="186005" cy="318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8" name="Google Shape;768;p10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6764436" y="7827677"/>
            <a:ext cx="118190" cy="301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9" name="Google Shape;769;p10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6467635" y="7784343"/>
            <a:ext cx="313151" cy="253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0" name="Google Shape;770;p10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6467635" y="7784009"/>
            <a:ext cx="313151" cy="244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1" name="Google Shape;771;p10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6670437" y="7525271"/>
            <a:ext cx="192861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2" name="Google Shape;772;p10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6669753" y="7525941"/>
            <a:ext cx="95869" cy="3612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3" name="Google Shape;773;p10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7247127" y="8713329"/>
            <a:ext cx="111359" cy="183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4" name="Google Shape;774;p10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7247127" y="8713329"/>
            <a:ext cx="93597" cy="178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5" name="Google Shape;775;p10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6360894" y="7534163"/>
            <a:ext cx="320866" cy="275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6" name="Google Shape;776;p10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6361235" y="7534163"/>
            <a:ext cx="320536" cy="268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7" name="Google Shape;777;p10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7021868" y="8829315"/>
            <a:ext cx="239787" cy="1261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8" name="Google Shape;778;p10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7021868" y="8829315"/>
            <a:ext cx="239787" cy="1073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9" name="Google Shape;779;p10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6543537" y="7285819"/>
            <a:ext cx="174275" cy="367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0" name="Google Shape;780;p10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6543467" y="7286489"/>
            <a:ext cx="111308" cy="367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1" name="Google Shape;781;p10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7462859" y="9199749"/>
            <a:ext cx="340067" cy="8028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2" name="Google Shape;782;p10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6091530" y="6426200"/>
            <a:ext cx="195961" cy="329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3" name="Google Shape;783;p10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6091530" y="6484020"/>
            <a:ext cx="195961" cy="2712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4" name="Google Shape;784;p10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5981308" y="6603752"/>
            <a:ext cx="155806" cy="317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5" name="Google Shape;785;p10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6022539" y="6604781"/>
            <a:ext cx="114574" cy="316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6" name="Google Shape;786;p10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6327366" y="8369188"/>
            <a:ext cx="1175521" cy="1018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7" name="Google Shape;787;p10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6095068" y="6613302"/>
            <a:ext cx="281222" cy="213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8" name="Google Shape;788;p10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6094725" y="6613637"/>
            <a:ext cx="215877" cy="212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9" name="Google Shape;789;p10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5987301" y="6789886"/>
            <a:ext cx="297301" cy="264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0" name="Google Shape;790;p10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5987642" y="6789886"/>
            <a:ext cx="296959" cy="264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1" name="Google Shape;791;p10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5870624" y="6729946"/>
            <a:ext cx="168457" cy="328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2" name="Google Shape;792;p10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5933587" y="6734386"/>
            <a:ext cx="105493" cy="323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3" name="Google Shape;793;p10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5949989" y="6992119"/>
            <a:ext cx="228556" cy="266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4" name="Google Shape;794;p10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5949989" y="7033716"/>
            <a:ext cx="126605" cy="224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5" name="Google Shape;795;p10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5817943" y="6950931"/>
            <a:ext cx="184260" cy="343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6" name="Google Shape;796;p10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5876453" y="6956747"/>
            <a:ext cx="125749" cy="337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7" name="Google Shape;797;p10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5931525" y="7207089"/>
            <a:ext cx="201081" cy="368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8" name="Google Shape;798;p10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5931183" y="7232439"/>
            <a:ext cx="134462" cy="343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9" name="Google Shape;799;p10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5746449" y="7195530"/>
            <a:ext cx="228793" cy="331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0" name="Google Shape;800;p10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5822399" y="7204782"/>
            <a:ext cx="152843" cy="321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1" name="Google Shape;801;p10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6023820" y="7429314"/>
            <a:ext cx="169366" cy="386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2" name="Google Shape;802;p10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6023820" y="7429178"/>
            <a:ext cx="117776" cy="386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3" name="Google Shape;803;p10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5803241" y="7489639"/>
            <a:ext cx="249196" cy="2579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4" name="Google Shape;804;p10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5812135" y="7489974"/>
            <a:ext cx="240301" cy="2576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5" name="Google Shape;805;p10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6100641" y="7595406"/>
            <a:ext cx="203749" cy="398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6" name="Google Shape;806;p10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6100299" y="7595406"/>
            <a:ext cx="142565" cy="398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7" name="Google Shape;807;p10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5826504" y="7671668"/>
            <a:ext cx="315434" cy="279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8" name="Google Shape;808;p10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5862427" y="7671668"/>
            <a:ext cx="279511" cy="2798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9" name="Google Shape;809;p10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6182655" y="7810574"/>
            <a:ext cx="242579" cy="467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0" name="Google Shape;810;p10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6182655" y="7810574"/>
            <a:ext cx="178924" cy="467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1" name="Google Shape;811;p10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5968569" y="7914084"/>
            <a:ext cx="284215" cy="296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2" name="Google Shape;812;p10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5968569" y="7914084"/>
            <a:ext cx="284215" cy="296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3" name="Google Shape;813;p10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6327659" y="8108181"/>
            <a:ext cx="232165" cy="371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4" name="Google Shape;814;p10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6327659" y="8115027"/>
            <a:ext cx="212849" cy="364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5" name="Google Shape;815;p10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6045643" y="8163942"/>
            <a:ext cx="363490" cy="2670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6" name="Google Shape;816;p10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6045803" y="8163942"/>
            <a:ext cx="363330" cy="2670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7" name="Google Shape;817;p10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6896310" y="8923685"/>
            <a:ext cx="606577" cy="463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8" name="Google Shape;818;p10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5321211" y="7728446"/>
            <a:ext cx="219390" cy="311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9" name="Google Shape;819;p10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5354722" y="7803009"/>
            <a:ext cx="185880" cy="236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0" name="Google Shape;820;p10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6420765" y="9113862"/>
            <a:ext cx="1144389" cy="121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1" name="Google Shape;821;p10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5318115" y="8033048"/>
            <a:ext cx="354928" cy="230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2" name="Google Shape;822;p10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5318115" y="8033048"/>
            <a:ext cx="354928" cy="230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3" name="Google Shape;823;p10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5507376" y="7702128"/>
            <a:ext cx="206933" cy="356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4" name="Google Shape;824;p10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5507376" y="7763694"/>
            <a:ext cx="193227" cy="294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5" name="Google Shape;825;p10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5617590" y="7914568"/>
            <a:ext cx="223662" cy="342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6" name="Google Shape;826;p10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5617248" y="7922791"/>
            <a:ext cx="197625" cy="333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7" name="Google Shape;827;p10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15482674" y="8243615"/>
            <a:ext cx="338061" cy="216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8" name="Google Shape;828;p10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5484384" y="8243950"/>
            <a:ext cx="336376" cy="216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9" name="Google Shape;829;p10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15796495" y="8079457"/>
            <a:ext cx="202565" cy="38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0" name="Google Shape;830;p10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15796495" y="8079457"/>
            <a:ext cx="159331" cy="38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1" name="Google Shape;831;p10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5660919" y="8435392"/>
            <a:ext cx="357467" cy="225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2" name="Google Shape;832;p10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5666050" y="8435392"/>
            <a:ext cx="352360" cy="225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3" name="Google Shape;833;p10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15974077" y="8333271"/>
            <a:ext cx="198674" cy="390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4" name="Google Shape;834;p10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15974420" y="8333271"/>
            <a:ext cx="189071" cy="390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5" name="Google Shape;835;p10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15831978" y="8652371"/>
            <a:ext cx="340077" cy="212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6" name="Google Shape;836;p10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5863795" y="8652036"/>
            <a:ext cx="308259" cy="2124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7" name="Google Shape;837;p10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16149632" y="8545699"/>
            <a:ext cx="214807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8" name="Google Shape;838;p10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16149290" y="8540217"/>
            <a:ext cx="212972" cy="366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9" name="Google Shape;839;p10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5946587" y="8831585"/>
            <a:ext cx="380150" cy="204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0" name="Google Shape;840;p10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5982852" y="8831585"/>
            <a:ext cx="343886" cy="189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1" name="Google Shape;841;p10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6330252" y="8769424"/>
            <a:ext cx="206392" cy="394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2" name="Google Shape;842;p10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16330252" y="8788561"/>
            <a:ext cx="190070" cy="374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3" name="Google Shape;843;p10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16096778" y="8992902"/>
            <a:ext cx="387279" cy="203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4" name="Google Shape;844;p10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6149464" y="8992567"/>
            <a:ext cx="334592" cy="201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5" name="Google Shape;845;p10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6280154" y="9171657"/>
            <a:ext cx="279997" cy="166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6" name="Google Shape;846;p10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16281180" y="9171657"/>
            <a:ext cx="278971" cy="164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7" name="Google Shape;847;p10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16493025" y="8997578"/>
            <a:ext cx="119994" cy="244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8" name="Google Shape;848;p10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6493025" y="8997578"/>
            <a:ext cx="106327" cy="244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9" name="Google Shape;849;p10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6864494" y="9590398"/>
            <a:ext cx="700660" cy="739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0" name="Google Shape;850;p10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12892111" y="4064000"/>
            <a:ext cx="6057042" cy="6200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1" name="Google Shape;851;p10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7121740" y="4216400"/>
            <a:ext cx="2489511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10"/>
          <p:cNvSpPr/>
          <p:nvPr/>
        </p:nvSpPr>
        <p:spPr>
          <a:xfrm>
            <a:off x="5055232" y="1739900"/>
            <a:ext cx="14276584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Цифра 5 схожа на серп з хвостиком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858" name="Google Shape;85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9" name="Google Shape;85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4081" y="2286000"/>
            <a:ext cx="3235006" cy="4504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0" name="Google Shape;86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6851" y="3688854"/>
            <a:ext cx="5398174" cy="5186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1" name="Google Shape;86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47688" y="7442002"/>
            <a:ext cx="772370" cy="1432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2" name="Google Shape;86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95864" y="3235065"/>
            <a:ext cx="376038" cy="137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3" name="Google Shape;863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81203" y="3069791"/>
            <a:ext cx="395138" cy="64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4" name="Google Shape;864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35623" y="4186473"/>
            <a:ext cx="368279" cy="117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5" name="Google Shape;865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68069" y="4089090"/>
            <a:ext cx="384394" cy="585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6" name="Google Shape;866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042982" y="3347851"/>
            <a:ext cx="382007" cy="121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7" name="Google Shape;867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322541" y="4186994"/>
            <a:ext cx="255469" cy="193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8" name="Google Shape;868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647843" y="4737236"/>
            <a:ext cx="255469" cy="193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9" name="Google Shape;869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318742" y="4318533"/>
            <a:ext cx="371263" cy="101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0" name="Google Shape;870;p1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902999" y="4699657"/>
            <a:ext cx="294959" cy="3777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1" name="Google Shape;871;p1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4852064" y="4610125"/>
            <a:ext cx="238836" cy="361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2" name="Google Shape;872;p1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233987" y="5045782"/>
            <a:ext cx="200799" cy="242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3" name="Google Shape;873;p1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435137" y="7699797"/>
            <a:ext cx="615390" cy="2727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4" name="Google Shape;874;p1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279351" y="5260677"/>
            <a:ext cx="1757829" cy="729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5" name="Google Shape;875;p1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690606" y="5625281"/>
            <a:ext cx="1443271" cy="1064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6" name="Google Shape;876;p1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010485" y="5281662"/>
            <a:ext cx="393348" cy="258304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11"/>
          <p:cNvSpPr/>
          <p:nvPr/>
        </p:nvSpPr>
        <p:spPr>
          <a:xfrm>
            <a:off x="2692737" y="9537700"/>
            <a:ext cx="3353219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п’ять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11"/>
          <p:cNvSpPr/>
          <p:nvPr/>
        </p:nvSpPr>
        <p:spPr>
          <a:xfrm>
            <a:off x="9018127" y="9537700"/>
            <a:ext cx="3353219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п’ять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11"/>
          <p:cNvSpPr/>
          <p:nvPr/>
        </p:nvSpPr>
        <p:spPr>
          <a:xfrm>
            <a:off x="16169121" y="9537700"/>
            <a:ext cx="4813902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п’ятеро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880" name="Google Shape;880;p1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430429" y="2806700"/>
            <a:ext cx="6528616" cy="636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1" name="Google Shape;881;p1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5889686" y="4777135"/>
            <a:ext cx="1994582" cy="845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2" name="Google Shape;882;p1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7216796" y="4410931"/>
            <a:ext cx="360739" cy="936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3" name="Google Shape;883;p1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7391309" y="5181798"/>
            <a:ext cx="63775" cy="131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4" name="Google Shape;884;p1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7472726" y="5168590"/>
            <a:ext cx="62549" cy="128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5" name="Google Shape;885;p1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7223655" y="4501331"/>
            <a:ext cx="230660" cy="644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6" name="Google Shape;886;p1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6198116" y="3639939"/>
            <a:ext cx="1244652" cy="1589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7" name="Google Shape;887;p1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6426376" y="3639815"/>
            <a:ext cx="983992" cy="627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8" name="Google Shape;888;p1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7248797" y="4675956"/>
            <a:ext cx="188761" cy="374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9" name="Google Shape;889;p1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6228739" y="4341068"/>
            <a:ext cx="1214028" cy="888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0" name="Google Shape;890;p1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6444387" y="3602769"/>
            <a:ext cx="244278" cy="238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1" name="Google Shape;891;p1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591890" y="3819637"/>
            <a:ext cx="164373" cy="147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2" name="Google Shape;892;p1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6341911" y="3797350"/>
            <a:ext cx="323001" cy="169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3" name="Google Shape;893;p1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6592920" y="3812046"/>
            <a:ext cx="80128" cy="121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4" name="Google Shape;894;p1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6379500" y="3835636"/>
            <a:ext cx="202225" cy="94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5" name="Google Shape;895;p1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6639636" y="3820492"/>
            <a:ext cx="887863" cy="696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6" name="Google Shape;896;p1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6722063" y="3896556"/>
            <a:ext cx="617692" cy="530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7" name="Google Shape;897;p1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6816055" y="3939865"/>
            <a:ext cx="612738" cy="328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8" name="Google Shape;898;p1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7134609" y="4053024"/>
            <a:ext cx="359215" cy="96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9" name="Google Shape;899;p1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966059" y="3939604"/>
            <a:ext cx="470480" cy="74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0" name="Google Shape;900;p1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6657545" y="3852242"/>
            <a:ext cx="837044" cy="663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1" name="Google Shape;901;p1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6830154" y="4506218"/>
            <a:ext cx="369182" cy="919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2" name="Google Shape;902;p1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7100063" y="4644591"/>
            <a:ext cx="26939" cy="496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3" name="Google Shape;903;p1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6824946" y="4621597"/>
            <a:ext cx="49802" cy="611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4" name="Google Shape;904;p1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7092694" y="5266630"/>
            <a:ext cx="70407" cy="134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5" name="Google Shape;905;p1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6986382" y="5296222"/>
            <a:ext cx="53964" cy="108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6" name="Google Shape;906;p1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7336572" y="2409019"/>
            <a:ext cx="305265" cy="493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7" name="Google Shape;907;p1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7543481" y="2434158"/>
            <a:ext cx="98363" cy="468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8" name="Google Shape;908;p1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7574928" y="2656607"/>
            <a:ext cx="65110" cy="112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9" name="Google Shape;909;p1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7543481" y="2520268"/>
            <a:ext cx="66383" cy="362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0" name="Google Shape;910;p1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6341978" y="2400300"/>
            <a:ext cx="501392" cy="584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1" name="Google Shape;911;p1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6342065" y="2437594"/>
            <a:ext cx="344694" cy="550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2" name="Google Shape;912;p1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6385529" y="2549835"/>
            <a:ext cx="152119" cy="240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3" name="Google Shape;913;p1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6373884" y="2452067"/>
            <a:ext cx="312874" cy="45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4" name="Google Shape;914;p1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6321082" y="2522178"/>
            <a:ext cx="1441046" cy="1327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5" name="Google Shape;915;p1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7187709" y="2537792"/>
            <a:ext cx="574424" cy="1165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6" name="Google Shape;916;p1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6320948" y="2528528"/>
            <a:ext cx="875502" cy="1235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7" name="Google Shape;917;p1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6635183" y="3256347"/>
            <a:ext cx="77876" cy="52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8" name="Google Shape;918;p1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6568883" y="3363404"/>
            <a:ext cx="154336" cy="24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9" name="Google Shape;919;p1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6629976" y="3449898"/>
            <a:ext cx="88164" cy="57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0" name="Google Shape;920;p1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7628701" y="3271589"/>
            <a:ext cx="85496" cy="55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1" name="Google Shape;921;p1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7641405" y="3365946"/>
            <a:ext cx="80413" cy="21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2" name="Google Shape;922;p11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7641403" y="3437198"/>
            <a:ext cx="88036" cy="62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3" name="Google Shape;923;p11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6851492" y="2840397"/>
            <a:ext cx="152814" cy="46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4" name="Google Shape;924;p11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7405914" y="2854139"/>
            <a:ext cx="131349" cy="44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5" name="Google Shape;925;p11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6760047" y="2915741"/>
            <a:ext cx="428044" cy="427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6" name="Google Shape;926;p11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6886942" y="2989597"/>
            <a:ext cx="271373" cy="271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7" name="Google Shape;927;p11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6850102" y="2979874"/>
            <a:ext cx="155721" cy="155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8" name="Google Shape;928;p11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7369069" y="2936751"/>
            <a:ext cx="272742" cy="385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9" name="Google Shape;929;p11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7373965" y="2995761"/>
            <a:ext cx="201728" cy="268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0" name="Google Shape;930;p11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7460820" y="2993975"/>
            <a:ext cx="112820" cy="112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1" name="Google Shape;931;p11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6325525" y="3426792"/>
            <a:ext cx="1410638" cy="423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2" name="Google Shape;932;p11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7148709" y="3253817"/>
            <a:ext cx="256584" cy="102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3" name="Google Shape;933;p11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7192661" y="3159323"/>
            <a:ext cx="168517" cy="110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4" name="Google Shape;934;p11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7192661" y="3198453"/>
            <a:ext cx="168517" cy="71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5" name="Google Shape;935;p11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7214891" y="3292686"/>
            <a:ext cx="124984" cy="294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6" name="Google Shape;936;p11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7214891" y="3292686"/>
            <a:ext cx="124984" cy="294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7" name="Google Shape;937;p11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7230514" y="3422675"/>
            <a:ext cx="81392" cy="150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8" name="Google Shape;938;p11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7230514" y="3422675"/>
            <a:ext cx="77861" cy="150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9" name="Google Shape;939;p11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6206057" y="4500835"/>
            <a:ext cx="612740" cy="857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0" name="Google Shape;940;p11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6545637" y="5233491"/>
            <a:ext cx="54545" cy="126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1" name="Google Shape;941;p11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6430941" y="5218373"/>
            <a:ext cx="66697" cy="98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2" name="Google Shape;942;p11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6206057" y="4955877"/>
            <a:ext cx="580282" cy="402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3" name="Google Shape;943;p11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6556814" y="4516574"/>
            <a:ext cx="245311" cy="692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4" name="Google Shape;944;p11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5889686" y="4949267"/>
            <a:ext cx="1988101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5" name="Google Shape;945;p11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8544318" y="2438400"/>
            <a:ext cx="1994582" cy="3222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6" name="Google Shape;946;p1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4390899" y="8206135"/>
            <a:ext cx="1994582" cy="845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7" name="Google Shape;947;p1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5718009" y="7839931"/>
            <a:ext cx="360739" cy="936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8" name="Google Shape;948;p1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5892522" y="8610798"/>
            <a:ext cx="63775" cy="131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9" name="Google Shape;949;p1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5973939" y="8597590"/>
            <a:ext cx="62549" cy="128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0" name="Google Shape;950;p1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5724868" y="7930331"/>
            <a:ext cx="230660" cy="644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1" name="Google Shape;951;p1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4699328" y="7068939"/>
            <a:ext cx="1244652" cy="1589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2" name="Google Shape;952;p1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4927589" y="7068815"/>
            <a:ext cx="983992" cy="627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3" name="Google Shape;953;p1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5750010" y="8104956"/>
            <a:ext cx="188761" cy="374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4" name="Google Shape;954;p1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4729952" y="7770068"/>
            <a:ext cx="1214028" cy="888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5" name="Google Shape;955;p1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4945599" y="7031769"/>
            <a:ext cx="244278" cy="238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6" name="Google Shape;956;p1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5093102" y="7248637"/>
            <a:ext cx="164373" cy="147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7" name="Google Shape;957;p1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4843124" y="7226350"/>
            <a:ext cx="323001" cy="169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8" name="Google Shape;958;p1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5094133" y="7241046"/>
            <a:ext cx="80128" cy="121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9" name="Google Shape;959;p1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4880713" y="7264636"/>
            <a:ext cx="202225" cy="94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0" name="Google Shape;960;p1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5140849" y="7249492"/>
            <a:ext cx="887863" cy="696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1" name="Google Shape;961;p1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5223276" y="7325556"/>
            <a:ext cx="617692" cy="530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2" name="Google Shape;962;p1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5317268" y="7368865"/>
            <a:ext cx="612738" cy="328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3" name="Google Shape;963;p1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5635821" y="7482024"/>
            <a:ext cx="359215" cy="96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4" name="Google Shape;964;p1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5467271" y="7368604"/>
            <a:ext cx="470480" cy="74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5" name="Google Shape;965;p1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5158758" y="7281242"/>
            <a:ext cx="837044" cy="663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6" name="Google Shape;966;p1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5331367" y="7935218"/>
            <a:ext cx="369182" cy="919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7" name="Google Shape;967;p1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5601275" y="8073591"/>
            <a:ext cx="26939" cy="496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8" name="Google Shape;968;p1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5326159" y="8050597"/>
            <a:ext cx="49802" cy="611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9" name="Google Shape;969;p1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5593906" y="8695630"/>
            <a:ext cx="70407" cy="134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0" name="Google Shape;970;p1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5487595" y="8725222"/>
            <a:ext cx="53964" cy="108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1" name="Google Shape;971;p1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5837785" y="5838019"/>
            <a:ext cx="305265" cy="493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2" name="Google Shape;972;p1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6044694" y="5863158"/>
            <a:ext cx="98363" cy="468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3" name="Google Shape;973;p1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6076141" y="6085607"/>
            <a:ext cx="65110" cy="112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4" name="Google Shape;974;p1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6044694" y="5949268"/>
            <a:ext cx="66383" cy="362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5" name="Google Shape;975;p1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4843190" y="5829300"/>
            <a:ext cx="501392" cy="584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6" name="Google Shape;976;p1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4843277" y="5866594"/>
            <a:ext cx="344694" cy="550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7" name="Google Shape;977;p1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4886742" y="5978835"/>
            <a:ext cx="152119" cy="240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8" name="Google Shape;978;p1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4875097" y="5881067"/>
            <a:ext cx="312874" cy="45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9" name="Google Shape;979;p1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4822294" y="5951178"/>
            <a:ext cx="1441046" cy="1327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0" name="Google Shape;980;p1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5688922" y="5966792"/>
            <a:ext cx="574424" cy="1165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1" name="Google Shape;981;p1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4822161" y="5957528"/>
            <a:ext cx="875502" cy="1235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2" name="Google Shape;982;p1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5136396" y="6685347"/>
            <a:ext cx="77876" cy="52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3" name="Google Shape;983;p1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5070095" y="6792404"/>
            <a:ext cx="154336" cy="24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4" name="Google Shape;984;p1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5131188" y="6878898"/>
            <a:ext cx="88164" cy="57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5" name="Google Shape;985;p1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6129914" y="6700589"/>
            <a:ext cx="85496" cy="55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6" name="Google Shape;986;p1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6142617" y="6794946"/>
            <a:ext cx="80413" cy="21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7" name="Google Shape;987;p11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6142616" y="6866198"/>
            <a:ext cx="88036" cy="62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8" name="Google Shape;988;p11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5352705" y="6269397"/>
            <a:ext cx="152814" cy="46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89" name="Google Shape;989;p11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5907127" y="6283139"/>
            <a:ext cx="131349" cy="44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0" name="Google Shape;990;p11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5261260" y="6344741"/>
            <a:ext cx="428044" cy="427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1" name="Google Shape;991;p11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5388155" y="6418597"/>
            <a:ext cx="271373" cy="271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2" name="Google Shape;992;p11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5351314" y="6408874"/>
            <a:ext cx="155721" cy="155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3" name="Google Shape;993;p11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5870282" y="6365751"/>
            <a:ext cx="272742" cy="385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4" name="Google Shape;994;p11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5875178" y="6424761"/>
            <a:ext cx="201728" cy="268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5" name="Google Shape;995;p11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5962032" y="6422975"/>
            <a:ext cx="112820" cy="112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6" name="Google Shape;996;p11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4826738" y="6855792"/>
            <a:ext cx="1410638" cy="423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7" name="Google Shape;997;p11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5649922" y="6682817"/>
            <a:ext cx="256584" cy="102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8" name="Google Shape;998;p11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5693873" y="6588323"/>
            <a:ext cx="168517" cy="110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99" name="Google Shape;999;p11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5693873" y="6627453"/>
            <a:ext cx="168517" cy="71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0" name="Google Shape;1000;p11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5716104" y="6721686"/>
            <a:ext cx="124984" cy="294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1" name="Google Shape;1001;p11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5716104" y="6721686"/>
            <a:ext cx="124984" cy="294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2" name="Google Shape;1002;p11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5731726" y="6851675"/>
            <a:ext cx="81392" cy="150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3" name="Google Shape;1003;p11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5731726" y="6851675"/>
            <a:ext cx="77861" cy="150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4" name="Google Shape;1004;p11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4707270" y="7929835"/>
            <a:ext cx="612740" cy="857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5" name="Google Shape;1005;p11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5046850" y="8662491"/>
            <a:ext cx="54545" cy="126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6" name="Google Shape;1006;p11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4932154" y="8647373"/>
            <a:ext cx="66697" cy="98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7" name="Google Shape;1007;p11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4707270" y="8384877"/>
            <a:ext cx="580282" cy="402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8" name="Google Shape;1008;p11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5058027" y="7945574"/>
            <a:ext cx="245311" cy="692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09" name="Google Shape;1009;p11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4390899" y="8378267"/>
            <a:ext cx="1988101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0" name="Google Shape;1010;p1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7401175" y="8244235"/>
            <a:ext cx="1994582" cy="845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1" name="Google Shape;1011;p1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8728285" y="7878031"/>
            <a:ext cx="360739" cy="936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2" name="Google Shape;1012;p1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8902798" y="8648898"/>
            <a:ext cx="63775" cy="131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3" name="Google Shape;1013;p1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8984215" y="8635690"/>
            <a:ext cx="62550" cy="128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4" name="Google Shape;1014;p1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8735144" y="7968431"/>
            <a:ext cx="230660" cy="644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5" name="Google Shape;1015;p1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7709605" y="7107039"/>
            <a:ext cx="1244652" cy="15894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6" name="Google Shape;1016;p1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7937865" y="7106915"/>
            <a:ext cx="983992" cy="627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7" name="Google Shape;1017;p1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760287" y="8143056"/>
            <a:ext cx="188760" cy="374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8" name="Google Shape;1018;p1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7740228" y="7808168"/>
            <a:ext cx="1214029" cy="888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19" name="Google Shape;1019;p1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7955875" y="7069869"/>
            <a:ext cx="244278" cy="238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0" name="Google Shape;1020;p1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8103379" y="7286737"/>
            <a:ext cx="164373" cy="147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1" name="Google Shape;1021;p1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7853400" y="7264450"/>
            <a:ext cx="323001" cy="169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2" name="Google Shape;1022;p1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8104409" y="7279146"/>
            <a:ext cx="80128" cy="121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3" name="Google Shape;1023;p1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7890989" y="7302736"/>
            <a:ext cx="202225" cy="94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4" name="Google Shape;1024;p1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8151125" y="7287592"/>
            <a:ext cx="887862" cy="696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5" name="Google Shape;1025;p1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8233552" y="7363656"/>
            <a:ext cx="617692" cy="530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6" name="Google Shape;1026;p1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8327544" y="7406965"/>
            <a:ext cx="612738" cy="328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7" name="Google Shape;1027;p1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8646098" y="7520124"/>
            <a:ext cx="359216" cy="96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8" name="Google Shape;1028;p1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8477548" y="7406704"/>
            <a:ext cx="470480" cy="74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29" name="Google Shape;1029;p1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8169034" y="7319342"/>
            <a:ext cx="837044" cy="663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0" name="Google Shape;1030;p1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8341643" y="7973318"/>
            <a:ext cx="369182" cy="919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1" name="Google Shape;1031;p1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8611552" y="8111691"/>
            <a:ext cx="26939" cy="496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2" name="Google Shape;1032;p1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8336435" y="8088697"/>
            <a:ext cx="49802" cy="6115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3" name="Google Shape;1033;p1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8604182" y="8733730"/>
            <a:ext cx="70407" cy="1345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4" name="Google Shape;1034;p1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8497871" y="8763322"/>
            <a:ext cx="53964" cy="108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5" name="Google Shape;1035;p1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8848061" y="5876119"/>
            <a:ext cx="305265" cy="493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6" name="Google Shape;1036;p1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9054970" y="5901258"/>
            <a:ext cx="98364" cy="468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7" name="Google Shape;1037;p1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9086417" y="6123707"/>
            <a:ext cx="65110" cy="112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8" name="Google Shape;1038;p1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9054970" y="5987368"/>
            <a:ext cx="66383" cy="362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39" name="Google Shape;1039;p1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7853467" y="5867400"/>
            <a:ext cx="501392" cy="584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0" name="Google Shape;1040;p1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7853553" y="5904694"/>
            <a:ext cx="344694" cy="550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1" name="Google Shape;1041;p1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7897018" y="6016935"/>
            <a:ext cx="152119" cy="240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2" name="Google Shape;1042;p1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7885373" y="5919167"/>
            <a:ext cx="312874" cy="453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3" name="Google Shape;1043;p1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7832571" y="5989278"/>
            <a:ext cx="1441046" cy="1327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4" name="Google Shape;1044;p1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8699198" y="6004892"/>
            <a:ext cx="574424" cy="1165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5" name="Google Shape;1045;p1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7832437" y="5995628"/>
            <a:ext cx="875502" cy="1235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6" name="Google Shape;1046;p1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8146672" y="6723447"/>
            <a:ext cx="77876" cy="52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7" name="Google Shape;1047;p1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8080371" y="6830504"/>
            <a:ext cx="154336" cy="24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8" name="Google Shape;1048;p1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8141464" y="6916998"/>
            <a:ext cx="88164" cy="57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9" name="Google Shape;1049;p1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9140190" y="6738689"/>
            <a:ext cx="85497" cy="55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0" name="Google Shape;1050;p1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9152894" y="6833046"/>
            <a:ext cx="80412" cy="21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1" name="Google Shape;1051;p11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9152892" y="6904298"/>
            <a:ext cx="88036" cy="62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2" name="Google Shape;1052;p11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8362981" y="6307497"/>
            <a:ext cx="152814" cy="46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3" name="Google Shape;1053;p11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8917403" y="6321239"/>
            <a:ext cx="131349" cy="447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4" name="Google Shape;1054;p11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8271536" y="6382841"/>
            <a:ext cx="428044" cy="427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5" name="Google Shape;1055;p11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8398431" y="6456697"/>
            <a:ext cx="271373" cy="271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6" name="Google Shape;1056;p11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8361591" y="6446974"/>
            <a:ext cx="155721" cy="155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7" name="Google Shape;1057;p11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8880558" y="6403851"/>
            <a:ext cx="272741" cy="385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8" name="Google Shape;1058;p11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8885454" y="6462861"/>
            <a:ext cx="201728" cy="268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9" name="Google Shape;1059;p11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8972309" y="6461075"/>
            <a:ext cx="112820" cy="112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0" name="Google Shape;1060;p11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7837014" y="6893892"/>
            <a:ext cx="1410638" cy="423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1" name="Google Shape;1061;p11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8660198" y="6720917"/>
            <a:ext cx="256585" cy="102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2" name="Google Shape;1062;p11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8704150" y="6626423"/>
            <a:ext cx="168518" cy="110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3" name="Google Shape;1063;p11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8704150" y="6665553"/>
            <a:ext cx="168518" cy="71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4" name="Google Shape;1064;p11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8726380" y="6759786"/>
            <a:ext cx="124984" cy="294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5" name="Google Shape;1065;p11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8726380" y="6759786"/>
            <a:ext cx="124984" cy="294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6" name="Google Shape;1066;p11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8742002" y="6889775"/>
            <a:ext cx="81392" cy="150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7" name="Google Shape;1067;p11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8742002" y="6889775"/>
            <a:ext cx="77861" cy="150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8" name="Google Shape;1068;p11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7717546" y="7967935"/>
            <a:ext cx="612740" cy="857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9" name="Google Shape;1069;p11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8057126" y="8700591"/>
            <a:ext cx="54545" cy="126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0" name="Google Shape;1070;p11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7942430" y="8685473"/>
            <a:ext cx="66697" cy="98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1" name="Google Shape;1071;p11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7717546" y="8422977"/>
            <a:ext cx="580282" cy="402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2" name="Google Shape;1072;p11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8068303" y="7983674"/>
            <a:ext cx="245311" cy="6925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3" name="Google Shape;1073;p11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7401175" y="8416367"/>
            <a:ext cx="1988101" cy="673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4" name="Google Shape;1074;p11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20411451" y="5867400"/>
            <a:ext cx="1994582" cy="322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080" name="Google Shape;10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1" name="Google Shape;108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5717" y="3774504"/>
            <a:ext cx="4878773" cy="6931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2" name="Google Shape;108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6809" y="4322304"/>
            <a:ext cx="4830702" cy="6384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3" name="Google Shape;108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63233" y="7401967"/>
            <a:ext cx="1859757" cy="1745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4" name="Google Shape;108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26733" y="4494857"/>
            <a:ext cx="1913847" cy="2038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5" name="Google Shape;1085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63409" y="6671419"/>
            <a:ext cx="366923" cy="496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6" name="Google Shape;1086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05838" y="3733800"/>
            <a:ext cx="4959076" cy="7013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7" name="Google Shape;1087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00299" y="8782683"/>
            <a:ext cx="1282754" cy="643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8" name="Google Shape;1088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622960" y="9565394"/>
            <a:ext cx="550181" cy="295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9" name="Google Shape;1089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374626" y="9109286"/>
            <a:ext cx="1232248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0" name="Google Shape;1090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483198" y="8535231"/>
            <a:ext cx="1214125" cy="575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1" name="Google Shape;1091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483743" y="8651565"/>
            <a:ext cx="1213359" cy="459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2" name="Google Shape;1092;p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782551" y="6798308"/>
            <a:ext cx="1380221" cy="198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3" name="Google Shape;1093;p1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102590" y="6900453"/>
            <a:ext cx="247202" cy="430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4" name="Google Shape;1094;p1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623696" y="7016254"/>
            <a:ext cx="231003" cy="442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5" name="Google Shape;1095;p1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136255" y="6010684"/>
            <a:ext cx="2695671" cy="2806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6" name="Google Shape;1096;p1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136801" y="6010101"/>
            <a:ext cx="2695671" cy="2660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7" name="Google Shape;1097;p1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622960" y="9565928"/>
            <a:ext cx="545264" cy="185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8" name="Google Shape;1098;p1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400846" y="8955819"/>
            <a:ext cx="1236082" cy="469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9" name="Google Shape;1099;p1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378312" y="9242574"/>
            <a:ext cx="1185415" cy="426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0" name="Google Shape;1100;p1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091270" y="5965130"/>
            <a:ext cx="2781290" cy="3939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1" name="Google Shape;1101;p1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9166039" y="5219923"/>
            <a:ext cx="462617" cy="460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2" name="Google Shape;1102;p1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9224353" y="4506379"/>
            <a:ext cx="156507" cy="1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3" name="Google Shape;1103;p1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9615076" y="4817095"/>
            <a:ext cx="171143" cy="174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4" name="Google Shape;1104;p1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9705621" y="4013200"/>
            <a:ext cx="280921" cy="2752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5" name="Google Shape;1105;p1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0215841" y="5661633"/>
            <a:ext cx="140119" cy="145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6" name="Google Shape;1106;p1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6750415" y="8564203"/>
            <a:ext cx="278824" cy="285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7" name="Google Shape;1107;p1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068210" y="8276853"/>
            <a:ext cx="153640" cy="158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8" name="Google Shape;1108;p1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6702205" y="7938728"/>
            <a:ext cx="120453" cy="124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9" name="Google Shape;1109;p1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0193035" y="9137129"/>
            <a:ext cx="294988" cy="294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0" name="Google Shape;1110;p1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9763936" y="9660396"/>
            <a:ext cx="224519" cy="232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1" name="Google Shape;1111;p1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0190847" y="9735555"/>
            <a:ext cx="140938" cy="1358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2" name="Google Shape;1112;p1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4941702" y="4460515"/>
            <a:ext cx="309191" cy="309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3" name="Google Shape;1113;p1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5511419" y="4156844"/>
            <a:ext cx="153143" cy="166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4" name="Google Shape;1114;p1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5078271" y="3855839"/>
            <a:ext cx="199936" cy="206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5" name="Google Shape;1115;p1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8250347" y="5726596"/>
            <a:ext cx="120453" cy="1245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6" name="Google Shape;1116;p12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971746" y="3390900"/>
            <a:ext cx="5550594" cy="764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12"/>
          <p:cNvSpPr/>
          <p:nvPr/>
        </p:nvSpPr>
        <p:spPr>
          <a:xfrm>
            <a:off x="7278010" y="1346200"/>
            <a:ext cx="983102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Цифра 6 схожа на замок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123" name="Google Shape;112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4" name="Google Shape;112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771" y="2905820"/>
            <a:ext cx="5217483" cy="6368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5" name="Google Shape;112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012" y="2832100"/>
            <a:ext cx="1329770" cy="3464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6" name="Google Shape;112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2166" y="5736952"/>
            <a:ext cx="2786767" cy="3507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7" name="Google Shape;1127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88849" y="7058881"/>
            <a:ext cx="1053431" cy="2186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8" name="Google Shape;1128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72545" y="6328035"/>
            <a:ext cx="1745142" cy="583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9" name="Google Shape;1129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51511" y="5896521"/>
            <a:ext cx="616429" cy="943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0" name="Google Shape;1130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711899" y="5584627"/>
            <a:ext cx="664713" cy="1166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1" name="Google Shape;1131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190758" y="5224946"/>
            <a:ext cx="676062" cy="13610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2" name="Google Shape;1132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714846" y="5966879"/>
            <a:ext cx="143073" cy="6102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3" name="Google Shape;1133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198294" y="5688273"/>
            <a:ext cx="176562" cy="785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4" name="Google Shape;1134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675971" y="5268379"/>
            <a:ext cx="189802" cy="607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5" name="Google Shape;1135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345401" y="6094375"/>
            <a:ext cx="399220" cy="342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6" name="Google Shape;1136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333288" y="5723037"/>
            <a:ext cx="1129006" cy="371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7" name="Google Shape;1137;p1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393863" y="5991733"/>
            <a:ext cx="408450" cy="2424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8" name="Google Shape;1138;p1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989230" y="3595340"/>
            <a:ext cx="381912" cy="58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9" name="Google Shape;1139;p1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975385" y="4537149"/>
            <a:ext cx="371527" cy="57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13"/>
          <p:cNvSpPr/>
          <p:nvPr/>
        </p:nvSpPr>
        <p:spPr>
          <a:xfrm>
            <a:off x="3975597" y="9613900"/>
            <a:ext cx="3607251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шість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13"/>
          <p:cNvSpPr/>
          <p:nvPr/>
        </p:nvSpPr>
        <p:spPr>
          <a:xfrm>
            <a:off x="10936067" y="9550400"/>
            <a:ext cx="3607251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шість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13"/>
          <p:cNvSpPr/>
          <p:nvPr/>
        </p:nvSpPr>
        <p:spPr>
          <a:xfrm>
            <a:off x="16677184" y="9550400"/>
            <a:ext cx="5410876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шестеро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143" name="Google Shape;1143;p1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1913119" y="3642184"/>
            <a:ext cx="686425" cy="783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4" name="Google Shape;1144;p1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1969753" y="3722725"/>
            <a:ext cx="524199" cy="609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5" name="Google Shape;1145;p1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0571549" y="3730848"/>
            <a:ext cx="1448564" cy="1456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6" name="Google Shape;1146;p1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992041" y="4492625"/>
            <a:ext cx="686496" cy="783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7" name="Google Shape;1147;p1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0929020" y="3775348"/>
            <a:ext cx="870387" cy="633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8" name="Google Shape;1148;p1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0612683" y="4110422"/>
            <a:ext cx="1372874" cy="1025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9" name="Google Shape;1149;p1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1243427" y="3803365"/>
            <a:ext cx="405110" cy="173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0" name="Google Shape;1150;p1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0237977" y="4534111"/>
            <a:ext cx="396405" cy="603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1" name="Google Shape;1151;p1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1929153" y="3874678"/>
            <a:ext cx="441436" cy="481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2" name="Google Shape;1152;p1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1916657" y="7431360"/>
            <a:ext cx="686425" cy="783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3" name="Google Shape;1153;p1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1973291" y="7511901"/>
            <a:ext cx="524199" cy="609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4" name="Google Shape;1154;p1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0575086" y="7520025"/>
            <a:ext cx="1448564" cy="1456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5" name="Google Shape;1155;p1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9995579" y="8281801"/>
            <a:ext cx="686496" cy="783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6" name="Google Shape;1156;p1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0932557" y="7564524"/>
            <a:ext cx="870387" cy="633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7" name="Google Shape;1157;p1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0616221" y="7899598"/>
            <a:ext cx="1372874" cy="1025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8" name="Google Shape;1158;p1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1246965" y="7592541"/>
            <a:ext cx="405110" cy="173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9" name="Google Shape;1159;p1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0241514" y="8323287"/>
            <a:ext cx="396405" cy="603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0" name="Google Shape;1160;p1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1932690" y="7663855"/>
            <a:ext cx="441436" cy="481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1" name="Google Shape;1161;p1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4703164" y="5394933"/>
            <a:ext cx="686425" cy="783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2" name="Google Shape;1162;p1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4759798" y="5475474"/>
            <a:ext cx="524199" cy="609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3" name="Google Shape;1163;p1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3361593" y="5483597"/>
            <a:ext cx="1448564" cy="1456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4" name="Google Shape;1164;p1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2782086" y="6245374"/>
            <a:ext cx="686496" cy="783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5" name="Google Shape;1165;p1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3719064" y="5528097"/>
            <a:ext cx="870387" cy="633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6" name="Google Shape;1166;p13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3402727" y="5863171"/>
            <a:ext cx="1372874" cy="1025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7" name="Google Shape;1167;p13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4033472" y="5556114"/>
            <a:ext cx="405110" cy="173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8" name="Google Shape;1168;p13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3028021" y="6286860"/>
            <a:ext cx="396405" cy="603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9" name="Google Shape;1169;p13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4719197" y="5627427"/>
            <a:ext cx="441436" cy="481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0" name="Google Shape;1170;p13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4787386" y="4429063"/>
            <a:ext cx="705013" cy="754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1" name="Google Shape;1171;p13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4861837" y="4481909"/>
            <a:ext cx="496873" cy="621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2" name="Google Shape;1172;p1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3448701" y="3654003"/>
            <a:ext cx="1448738" cy="1456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3" name="Google Shape;1173;p13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2842882" y="3581400"/>
            <a:ext cx="716212" cy="754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4" name="Google Shape;1174;p13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4086583" y="3796581"/>
            <a:ext cx="744801" cy="821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5" name="Google Shape;1175;p13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3515626" y="3710062"/>
            <a:ext cx="1139998" cy="1347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6" name="Google Shape;1176;p13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4540900" y="3914378"/>
            <a:ext cx="242711" cy="357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7" name="Google Shape;1177;p13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3065517" y="3748993"/>
            <a:ext cx="447952" cy="531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8" name="Google Shape;1178;p13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4805107" y="4480954"/>
            <a:ext cx="333065" cy="560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9" name="Google Shape;1179;p13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4790924" y="8218239"/>
            <a:ext cx="705013" cy="754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0" name="Google Shape;1180;p13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4865375" y="8271086"/>
            <a:ext cx="496873" cy="621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1" name="Google Shape;1181;p13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3452239" y="7443180"/>
            <a:ext cx="1448738" cy="14561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2" name="Google Shape;1182;p13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2846420" y="7370576"/>
            <a:ext cx="716212" cy="754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3" name="Google Shape;1183;p13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4090121" y="7585757"/>
            <a:ext cx="744801" cy="821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4" name="Google Shape;1184;p13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3519164" y="7499238"/>
            <a:ext cx="1139998" cy="1347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5" name="Google Shape;1185;p13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4544438" y="7703555"/>
            <a:ext cx="242711" cy="3579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6" name="Google Shape;1186;p13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3069055" y="7538169"/>
            <a:ext cx="447952" cy="531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7" name="Google Shape;1187;p13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4808645" y="8270131"/>
            <a:ext cx="333065" cy="560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8" name="Google Shape;1188;p13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1846396" y="5981303"/>
            <a:ext cx="652653" cy="779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9" name="Google Shape;1189;p13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1900469" y="6041206"/>
            <a:ext cx="462182" cy="6463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0" name="Google Shape;1190;p13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0431023" y="5667735"/>
            <a:ext cx="1446866" cy="1456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1" name="Google Shape;1191;p13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9792924" y="6030950"/>
            <a:ext cx="669217" cy="779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2" name="Google Shape;1192;p13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0916233" y="5743935"/>
            <a:ext cx="831720" cy="729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3" name="Google Shape;1193;p13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0492842" y="5851847"/>
            <a:ext cx="1295954" cy="12217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4" name="Google Shape;1194;p13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1318240" y="5803565"/>
            <a:ext cx="347027" cy="260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5" name="Google Shape;1195;p13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0033673" y="6111143"/>
            <a:ext cx="398096" cy="607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6" name="Google Shape;1196;p13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1853134" y="6126287"/>
            <a:ext cx="351314" cy="546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7" name="Google Shape;1197;p13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1019646" y="3551944"/>
            <a:ext cx="398770" cy="38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8" name="Google Shape;1198;p13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1019646" y="3582343"/>
            <a:ext cx="398770" cy="352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9" name="Google Shape;1199;p13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21956484" y="3660167"/>
            <a:ext cx="532380" cy="388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0" name="Google Shape;1200;p13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2133892" y="3778039"/>
            <a:ext cx="354971" cy="270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1" name="Google Shape;1201;p13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2297341" y="4810026"/>
            <a:ext cx="271029" cy="217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2" name="Google Shape;1202;p13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22372760" y="4836269"/>
            <a:ext cx="154453" cy="135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3" name="Google Shape;1203;p13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22264049" y="4507123"/>
            <a:ext cx="259373" cy="296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4" name="Google Shape;1204;p13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22304059" y="4522019"/>
            <a:ext cx="180938" cy="224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5" name="Google Shape;1205;p13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21037626" y="5281588"/>
            <a:ext cx="450109" cy="8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6" name="Google Shape;1206;p13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21082499" y="6020743"/>
            <a:ext cx="66736" cy="140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7" name="Google Shape;1207;p13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1230495" y="6049293"/>
            <a:ext cx="38995" cy="112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8" name="Google Shape;1208;p13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21167786" y="5495193"/>
            <a:ext cx="312554" cy="481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9" name="Google Shape;1209;p13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21164885" y="3639741"/>
            <a:ext cx="1459890" cy="2401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0" name="Google Shape;1210;p13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21164781" y="4518050"/>
            <a:ext cx="1074373" cy="613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1" name="Google Shape;1211;p13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21242500" y="5545485"/>
            <a:ext cx="1376318" cy="495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2" name="Google Shape;1212;p13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21199692" y="5552604"/>
            <a:ext cx="335986" cy="398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3" name="Google Shape;1213;p13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22525168" y="5299472"/>
            <a:ext cx="327108" cy="684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4" name="Google Shape;1214;p13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22621078" y="5299422"/>
            <a:ext cx="231209" cy="408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5" name="Google Shape;1215;p13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22525168" y="5587095"/>
            <a:ext cx="278194" cy="396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6" name="Google Shape;1216;p13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22179156" y="4742780"/>
            <a:ext cx="203263" cy="202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7" name="Google Shape;1217;p13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21612520" y="3681413"/>
            <a:ext cx="443416" cy="510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8" name="Google Shape;1218;p13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21392127" y="3842618"/>
            <a:ext cx="198612" cy="2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9" name="Google Shape;1219;p13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21449534" y="3892104"/>
            <a:ext cx="139255" cy="184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0" name="Google Shape;1220;p13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21434780" y="3904431"/>
            <a:ext cx="78903" cy="99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1" name="Google Shape;1221;p13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21674640" y="3842618"/>
            <a:ext cx="243181" cy="2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2" name="Google Shape;1222;p13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21674640" y="3892104"/>
            <a:ext cx="170474" cy="184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3" name="Google Shape;1223;p13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21773839" y="3892277"/>
            <a:ext cx="82088" cy="97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4" name="Google Shape;1224;p13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21429195" y="3711897"/>
            <a:ext cx="124965" cy="66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5" name="Google Shape;1225;p13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21740781" y="3725863"/>
            <a:ext cx="127254" cy="61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6" name="Google Shape;1226;p13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22254883" y="4738638"/>
            <a:ext cx="103792" cy="54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7" name="Google Shape;1227;p13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21590780" y="3403600"/>
            <a:ext cx="314156" cy="265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8" name="Google Shape;1228;p13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21590780" y="3426768"/>
            <a:ext cx="169405" cy="219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9" name="Google Shape;1229;p13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21441420" y="4430700"/>
            <a:ext cx="349779" cy="434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0" name="Google Shape;1230;p13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21441523" y="4430700"/>
            <a:ext cx="349677" cy="366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1" name="Google Shape;1231;p13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21515233" y="4602212"/>
            <a:ext cx="213425" cy="263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2" name="Google Shape;1232;p13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21515233" y="4602212"/>
            <a:ext cx="213425" cy="263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3" name="Google Shape;1233;p13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21613537" y="5460814"/>
            <a:ext cx="447202" cy="784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4" name="Google Shape;1234;p13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21660796" y="5779430"/>
            <a:ext cx="34571" cy="287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5" name="Google Shape;1235;p13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21675527" y="6090047"/>
            <a:ext cx="34117" cy="132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6" name="Google Shape;1236;p13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21787641" y="6096508"/>
            <a:ext cx="45850" cy="122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7" name="Google Shape;1237;p13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22141761" y="5439122"/>
            <a:ext cx="492091" cy="771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8" name="Google Shape;1238;p13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22136816" y="5470773"/>
            <a:ext cx="182217" cy="542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9" name="Google Shape;1239;p13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22300816" y="6069310"/>
            <a:ext cx="39064" cy="130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0" name="Google Shape;1240;p13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22410674" y="6076913"/>
            <a:ext cx="27178" cy="92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1" name="Google Shape;1241;p13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21108720" y="4780992"/>
            <a:ext cx="1242270" cy="1001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2" name="Google Shape;1242;p13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21137460" y="4908711"/>
            <a:ext cx="1074361" cy="183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3" name="Google Shape;1243;p13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21173200" y="5074841"/>
            <a:ext cx="755081" cy="107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4" name="Google Shape;1244;p13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21197844" y="5176701"/>
            <a:ext cx="690691" cy="344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5" name="Google Shape;1245;p13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21164863" y="4884862"/>
            <a:ext cx="1100582" cy="897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6" name="Google Shape;1246;p13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22255399" y="4791087"/>
            <a:ext cx="99716" cy="131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7" name="Google Shape;1247;p13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22234886" y="4782989"/>
            <a:ext cx="132807" cy="161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8" name="Google Shape;1248;p13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20831007" y="4020827"/>
            <a:ext cx="1044299" cy="527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9" name="Google Shape;1249;p13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21801590" y="4252689"/>
            <a:ext cx="125005" cy="105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0" name="Google Shape;1250;p13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21437740" y="4062698"/>
            <a:ext cx="318629" cy="136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1" name="Google Shape;1251;p13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20831111" y="4033205"/>
            <a:ext cx="1015853" cy="515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2" name="Google Shape;1252;p13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21202362" y="4285097"/>
            <a:ext cx="679499" cy="276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3" name="Google Shape;1253;p13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20830603" y="4004134"/>
            <a:ext cx="683062" cy="308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4" name="Google Shape;1254;p13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20830603" y="4052813"/>
            <a:ext cx="683062" cy="260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5" name="Google Shape;1255;p13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0968839" y="6396744"/>
            <a:ext cx="398770" cy="38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6" name="Google Shape;1256;p13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0968839" y="6427143"/>
            <a:ext cx="398770" cy="352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7" name="Google Shape;1257;p13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21905678" y="6504967"/>
            <a:ext cx="532380" cy="388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8" name="Google Shape;1258;p13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2083086" y="6622839"/>
            <a:ext cx="354971" cy="270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9" name="Google Shape;1259;p13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2246534" y="7654826"/>
            <a:ext cx="271029" cy="217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0" name="Google Shape;1260;p13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22321954" y="7681069"/>
            <a:ext cx="154453" cy="135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1" name="Google Shape;1261;p13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22213243" y="7351923"/>
            <a:ext cx="259373" cy="296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2" name="Google Shape;1262;p13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22253253" y="7366819"/>
            <a:ext cx="180938" cy="224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3" name="Google Shape;1263;p13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20986820" y="8126388"/>
            <a:ext cx="450109" cy="8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4" name="Google Shape;1264;p13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21031692" y="8865543"/>
            <a:ext cx="66736" cy="140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5" name="Google Shape;1265;p13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1179689" y="8894093"/>
            <a:ext cx="38995" cy="112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6" name="Google Shape;1266;p13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21116980" y="8339993"/>
            <a:ext cx="312554" cy="481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7" name="Google Shape;1267;p13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21114078" y="6484541"/>
            <a:ext cx="1459890" cy="2401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8" name="Google Shape;1268;p13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21113975" y="7362850"/>
            <a:ext cx="1074373" cy="613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9" name="Google Shape;1269;p13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21191694" y="8390285"/>
            <a:ext cx="1376318" cy="495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0" name="Google Shape;1270;p13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21148886" y="8397404"/>
            <a:ext cx="335986" cy="398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1" name="Google Shape;1271;p13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22474361" y="8144259"/>
            <a:ext cx="327108" cy="684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2" name="Google Shape;1272;p13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22570272" y="8144210"/>
            <a:ext cx="231209" cy="408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3" name="Google Shape;1273;p13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22474361" y="8431882"/>
            <a:ext cx="278194" cy="396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4" name="Google Shape;1274;p13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22128350" y="7587580"/>
            <a:ext cx="203263" cy="202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5" name="Google Shape;1275;p13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21561714" y="6526213"/>
            <a:ext cx="443416" cy="510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6" name="Google Shape;1276;p13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21341321" y="6687418"/>
            <a:ext cx="198612" cy="2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7" name="Google Shape;1277;p13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21398727" y="6736904"/>
            <a:ext cx="139255" cy="184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8" name="Google Shape;1278;p13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21383974" y="6749231"/>
            <a:ext cx="78903" cy="99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9" name="Google Shape;1279;p13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21623834" y="6687418"/>
            <a:ext cx="243181" cy="2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0" name="Google Shape;1280;p13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21623834" y="6736904"/>
            <a:ext cx="170474" cy="184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1" name="Google Shape;1281;p13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21723033" y="6737077"/>
            <a:ext cx="82088" cy="97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2" name="Google Shape;1282;p13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21378389" y="6556697"/>
            <a:ext cx="124965" cy="66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3" name="Google Shape;1283;p13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21689975" y="6570663"/>
            <a:ext cx="127254" cy="61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4" name="Google Shape;1284;p13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22204077" y="7583438"/>
            <a:ext cx="103792" cy="54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5" name="Google Shape;1285;p13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21539974" y="6248400"/>
            <a:ext cx="314156" cy="265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6" name="Google Shape;1286;p13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21539974" y="6271568"/>
            <a:ext cx="169405" cy="219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7" name="Google Shape;1287;p13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21390614" y="7275500"/>
            <a:ext cx="349779" cy="434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8" name="Google Shape;1288;p13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21390717" y="7275500"/>
            <a:ext cx="349677" cy="366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9" name="Google Shape;1289;p13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21464427" y="7447012"/>
            <a:ext cx="213425" cy="263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0" name="Google Shape;1290;p13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21464427" y="7447012"/>
            <a:ext cx="213425" cy="263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1" name="Google Shape;1291;p13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21562730" y="8305614"/>
            <a:ext cx="447202" cy="784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2" name="Google Shape;1292;p13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21609990" y="8624230"/>
            <a:ext cx="34571" cy="287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3" name="Google Shape;1293;p13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21624721" y="8934847"/>
            <a:ext cx="34117" cy="132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4" name="Google Shape;1294;p13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21736834" y="8941308"/>
            <a:ext cx="45850" cy="122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5" name="Google Shape;1295;p13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22090955" y="8283922"/>
            <a:ext cx="492091" cy="771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6" name="Google Shape;1296;p13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22086009" y="8315573"/>
            <a:ext cx="182217" cy="542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7" name="Google Shape;1297;p13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22250010" y="8914110"/>
            <a:ext cx="39064" cy="130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8" name="Google Shape;1298;p13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22359867" y="8921713"/>
            <a:ext cx="27178" cy="92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9" name="Google Shape;1299;p13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21057913" y="7625792"/>
            <a:ext cx="1242270" cy="1001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0" name="Google Shape;1300;p13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21086654" y="7753511"/>
            <a:ext cx="1074361" cy="183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1" name="Google Shape;1301;p13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21122393" y="7919641"/>
            <a:ext cx="755081" cy="107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2" name="Google Shape;1302;p13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21147038" y="8021501"/>
            <a:ext cx="690691" cy="344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3" name="Google Shape;1303;p13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21114057" y="7729662"/>
            <a:ext cx="1100582" cy="897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4" name="Google Shape;1304;p13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22204593" y="7635887"/>
            <a:ext cx="99716" cy="131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5" name="Google Shape;1305;p13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22184079" y="7627789"/>
            <a:ext cx="132807" cy="161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6" name="Google Shape;1306;p13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20780201" y="6865627"/>
            <a:ext cx="1044299" cy="527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7" name="Google Shape;1307;p13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21750783" y="7097489"/>
            <a:ext cx="125005" cy="105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8" name="Google Shape;1308;p13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21386934" y="6907498"/>
            <a:ext cx="318629" cy="136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09" name="Google Shape;1309;p13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20780304" y="6878005"/>
            <a:ext cx="1015853" cy="515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0" name="Google Shape;1310;p13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21151556" y="7129897"/>
            <a:ext cx="679499" cy="276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1" name="Google Shape;1311;p13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20779797" y="6848934"/>
            <a:ext cx="683062" cy="308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2" name="Google Shape;1312;p13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20779797" y="6897613"/>
            <a:ext cx="683062" cy="260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3" name="Google Shape;1313;p13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6345462" y="6345944"/>
            <a:ext cx="398770" cy="38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4" name="Google Shape;1314;p13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6345462" y="6376343"/>
            <a:ext cx="398770" cy="352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5" name="Google Shape;1315;p13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7282299" y="6454167"/>
            <a:ext cx="532379" cy="388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6" name="Google Shape;1316;p13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7459707" y="6572039"/>
            <a:ext cx="354971" cy="270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7" name="Google Shape;1317;p13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7623157" y="7604026"/>
            <a:ext cx="271029" cy="217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8" name="Google Shape;1318;p13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7698577" y="7630269"/>
            <a:ext cx="154452" cy="135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19" name="Google Shape;1319;p13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7589865" y="7301123"/>
            <a:ext cx="259373" cy="296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0" name="Google Shape;1320;p13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7629874" y="7316019"/>
            <a:ext cx="180938" cy="224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1" name="Google Shape;1321;p13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6363442" y="8075588"/>
            <a:ext cx="450109" cy="89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2" name="Google Shape;1322;p13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6408315" y="8814743"/>
            <a:ext cx="66736" cy="140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3" name="Google Shape;1323;p13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6556311" y="8843293"/>
            <a:ext cx="38995" cy="112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4" name="Google Shape;1324;p13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6493603" y="8289193"/>
            <a:ext cx="312554" cy="481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5" name="Google Shape;1325;p13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6490700" y="6433741"/>
            <a:ext cx="1459891" cy="2401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6" name="Google Shape;1326;p13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6490597" y="7312050"/>
            <a:ext cx="1074374" cy="613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7" name="Google Shape;1327;p13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6568316" y="8339485"/>
            <a:ext cx="1376318" cy="495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8" name="Google Shape;1328;p13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6525508" y="8346604"/>
            <a:ext cx="335985" cy="398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9" name="Google Shape;1329;p13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7850984" y="8093459"/>
            <a:ext cx="327108" cy="684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0" name="Google Shape;1330;p13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7946894" y="8093410"/>
            <a:ext cx="231209" cy="408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1" name="Google Shape;1331;p13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7850984" y="8381082"/>
            <a:ext cx="278194" cy="396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2" name="Google Shape;1332;p13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7504972" y="7536780"/>
            <a:ext cx="203263" cy="202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3" name="Google Shape;1333;p13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6938336" y="6475413"/>
            <a:ext cx="443416" cy="510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4" name="Google Shape;1334;p13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6717942" y="6636618"/>
            <a:ext cx="198612" cy="2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5" name="Google Shape;1335;p13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6775349" y="6686104"/>
            <a:ext cx="139254" cy="184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6" name="Google Shape;1336;p13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6760595" y="6698431"/>
            <a:ext cx="78904" cy="99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7" name="Google Shape;1337;p13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7000456" y="6636618"/>
            <a:ext cx="243182" cy="2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8" name="Google Shape;1338;p13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7000456" y="6686104"/>
            <a:ext cx="170474" cy="184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9" name="Google Shape;1339;p13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7099655" y="6686277"/>
            <a:ext cx="82088" cy="97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0" name="Google Shape;1340;p13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6755011" y="6505897"/>
            <a:ext cx="124964" cy="66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1" name="Google Shape;1341;p13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7066597" y="6519863"/>
            <a:ext cx="127254" cy="61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2" name="Google Shape;1342;p13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7580699" y="7532638"/>
            <a:ext cx="103791" cy="54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3" name="Google Shape;1343;p13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6916596" y="6197600"/>
            <a:ext cx="314155" cy="265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4" name="Google Shape;1344;p13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6916596" y="6220768"/>
            <a:ext cx="169405" cy="219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5" name="Google Shape;1345;p13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6767235" y="7224700"/>
            <a:ext cx="349779" cy="434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6" name="Google Shape;1346;p13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6767338" y="7224700"/>
            <a:ext cx="349677" cy="366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7" name="Google Shape;1347;p13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6841049" y="7396212"/>
            <a:ext cx="213425" cy="263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8" name="Google Shape;1348;p13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6841049" y="7396212"/>
            <a:ext cx="213425" cy="2631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9" name="Google Shape;1349;p13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6939353" y="8254814"/>
            <a:ext cx="447202" cy="784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0" name="Google Shape;1350;p13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6986612" y="8573430"/>
            <a:ext cx="34571" cy="287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1" name="Google Shape;1351;p13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7001343" y="8884047"/>
            <a:ext cx="34117" cy="132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2" name="Google Shape;1352;p13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7113457" y="8890508"/>
            <a:ext cx="45850" cy="122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3" name="Google Shape;1353;p13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7467577" y="8233122"/>
            <a:ext cx="492091" cy="7712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4" name="Google Shape;1354;p13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7462632" y="8264773"/>
            <a:ext cx="182217" cy="542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5" name="Google Shape;1355;p13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7626632" y="8863310"/>
            <a:ext cx="39064" cy="130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6" name="Google Shape;1356;p13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7736489" y="8870913"/>
            <a:ext cx="27178" cy="92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7" name="Google Shape;1357;p13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6434535" y="7574992"/>
            <a:ext cx="1242271" cy="1001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8" name="Google Shape;1358;p13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6463276" y="7702711"/>
            <a:ext cx="1074361" cy="183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9" name="Google Shape;1359;p13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6499016" y="7868841"/>
            <a:ext cx="755081" cy="107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0" name="Google Shape;1360;p13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6523660" y="7970701"/>
            <a:ext cx="690691" cy="344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1" name="Google Shape;1361;p13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6490678" y="7678862"/>
            <a:ext cx="1100582" cy="897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2" name="Google Shape;1362;p13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7581215" y="7585087"/>
            <a:ext cx="99716" cy="131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3" name="Google Shape;1363;p13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7560702" y="7576989"/>
            <a:ext cx="132807" cy="161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4" name="Google Shape;1364;p13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6156823" y="6814827"/>
            <a:ext cx="1044299" cy="527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5" name="Google Shape;1365;p13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7127405" y="7046689"/>
            <a:ext cx="125005" cy="105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6" name="Google Shape;1366;p13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6763556" y="6856698"/>
            <a:ext cx="318629" cy="136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7" name="Google Shape;1367;p13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6156926" y="6827205"/>
            <a:ext cx="1015853" cy="515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8" name="Google Shape;1368;p13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6528179" y="7079097"/>
            <a:ext cx="679499" cy="276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9" name="Google Shape;1369;p13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6156419" y="6798134"/>
            <a:ext cx="683062" cy="308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0" name="Google Shape;1370;p13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6156419" y="6846813"/>
            <a:ext cx="683062" cy="2600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1" name="Google Shape;1371;p13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8379196" y="3378200"/>
            <a:ext cx="2021684" cy="284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2" name="Google Shape;1372;p13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8328390" y="6223000"/>
            <a:ext cx="2021684" cy="2842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3" name="Google Shape;1373;p13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6054805" y="3340100"/>
            <a:ext cx="2021684" cy="2842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379" name="Google Shape;137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0" name="Google Shape;138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7554" y="2949798"/>
            <a:ext cx="5005991" cy="6984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1" name="Google Shape;138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78232" y="3604927"/>
            <a:ext cx="4895865" cy="6328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2" name="Google Shape;138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3915" y="3223927"/>
            <a:ext cx="2839053" cy="557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3" name="Google Shape;138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22780" y="3292004"/>
            <a:ext cx="485483" cy="378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4" name="Google Shape;138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6603" y="2908300"/>
            <a:ext cx="5089052" cy="706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5" name="Google Shape;1385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85437" y="8282186"/>
            <a:ext cx="1452509" cy="1130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6" name="Google Shape;1386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36597" y="6379865"/>
            <a:ext cx="1092050" cy="2297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7" name="Google Shape;1387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043341" y="6506034"/>
            <a:ext cx="1165407" cy="2190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8" name="Google Shape;1388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511350" y="9352297"/>
            <a:ext cx="25775" cy="27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9" name="Google Shape;1389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873943" y="6341120"/>
            <a:ext cx="1052383" cy="1999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0" name="Google Shape;1390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322579" y="5019787"/>
            <a:ext cx="1530890" cy="1008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1" name="Google Shape;1391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363955" y="5497302"/>
            <a:ext cx="1998337" cy="15576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2" name="Google Shape;1392;p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734537" y="6666471"/>
            <a:ext cx="973858" cy="2204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3" name="Google Shape;1393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511350" y="9352297"/>
            <a:ext cx="25775" cy="276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4" name="Google Shape;1394;p1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733985" y="6776058"/>
            <a:ext cx="821380" cy="2093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5" name="Google Shape;1395;p1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437150" y="6445138"/>
            <a:ext cx="886324" cy="22309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6" name="Google Shape;1396;p1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484650" y="8330332"/>
            <a:ext cx="1000415" cy="1002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7" name="Google Shape;1397;p1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630377" y="6212198"/>
            <a:ext cx="1689929" cy="841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8" name="Google Shape;1398;p1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042476" y="6616700"/>
            <a:ext cx="860419" cy="1968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9" name="Google Shape;1399;p1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873392" y="6354949"/>
            <a:ext cx="834689" cy="1923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0" name="Google Shape;1400;p1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416481" y="5295801"/>
            <a:ext cx="1436679" cy="7316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1" name="Google Shape;1401;p1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289060" y="4976292"/>
            <a:ext cx="2697163" cy="4555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2" name="Google Shape;1402;p1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6035211" y="5198256"/>
            <a:ext cx="414492" cy="395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3" name="Google Shape;1403;p1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934220" y="5876305"/>
            <a:ext cx="194241" cy="200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4" name="Google Shape;1404;p1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5673709" y="5533281"/>
            <a:ext cx="162282" cy="1676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5" name="Google Shape;1405;p1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885305" y="6693260"/>
            <a:ext cx="372021" cy="376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6" name="Google Shape;1406;p1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9677920" y="6161819"/>
            <a:ext cx="177639" cy="183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7" name="Google Shape;1407;p1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0087984" y="6073849"/>
            <a:ext cx="187600" cy="193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8" name="Google Shape;1408;p1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9911452" y="5314169"/>
            <a:ext cx="263968" cy="273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9" name="Google Shape;1409;p1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881886" y="9183005"/>
            <a:ext cx="338676" cy="3386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0" name="Google Shape;1410;p1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8410099" y="9431400"/>
            <a:ext cx="167678" cy="172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1" name="Google Shape;1411;p1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3425578" y="2463800"/>
            <a:ext cx="7747968" cy="833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2" name="Google Shape;1412;p1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3616102" y="4025900"/>
            <a:ext cx="4940918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14"/>
          <p:cNvSpPr/>
          <p:nvPr/>
        </p:nvSpPr>
        <p:spPr>
          <a:xfrm>
            <a:off x="17617102" y="4051300"/>
            <a:ext cx="939917" cy="26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14"/>
          <p:cNvSpPr/>
          <p:nvPr/>
        </p:nvSpPr>
        <p:spPr>
          <a:xfrm>
            <a:off x="7278010" y="1231900"/>
            <a:ext cx="9831029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Цифра 7 схожа на лампу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420" name="Google Shape;14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1" name="Google Shape;142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771" y="3022600"/>
            <a:ext cx="5217483" cy="6368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2" name="Google Shape;142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58114" y="3022600"/>
            <a:ext cx="2352009" cy="4145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3" name="Google Shape;142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328" y="5854576"/>
            <a:ext cx="2801273" cy="352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4" name="Google Shape;142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48376" y="7183388"/>
            <a:ext cx="1058914" cy="2197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5" name="Google Shape;142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25278" y="6328519"/>
            <a:ext cx="1754225" cy="706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6" name="Google Shape;1426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02260" y="6015050"/>
            <a:ext cx="619892" cy="948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7" name="Google Shape;1427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66354" y="5701457"/>
            <a:ext cx="667821" cy="1172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8" name="Google Shape;1428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68260" y="6085718"/>
            <a:ext cx="143817" cy="613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9" name="Google Shape;1429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54222" y="5805698"/>
            <a:ext cx="190073" cy="815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0" name="Google Shape;1430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602679" y="6213909"/>
            <a:ext cx="401297" cy="344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1" name="Google Shape;1431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589923" y="5840586"/>
            <a:ext cx="1134883" cy="373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2" name="Google Shape;1432;p1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650813" y="6110684"/>
            <a:ext cx="410576" cy="243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3" name="Google Shape;1433;p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951205" y="5031581"/>
            <a:ext cx="579954" cy="681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4" name="Google Shape;1434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827449" y="3733354"/>
            <a:ext cx="379840" cy="91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5" name="Google Shape;1435;p1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663915" y="4683125"/>
            <a:ext cx="369402" cy="78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6" name="Google Shape;1436;p1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081922" y="3821460"/>
            <a:ext cx="372302" cy="113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7" name="Google Shape;1437;p1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302867" y="4768168"/>
            <a:ext cx="361864" cy="94097"/>
          </a:xfrm>
          <a:prstGeom prst="rect">
            <a:avLst/>
          </a:prstGeom>
          <a:noFill/>
          <a:ln>
            <a:noFill/>
          </a:ln>
        </p:spPr>
      </p:pic>
      <p:sp>
        <p:nvSpPr>
          <p:cNvPr id="1438" name="Google Shape;1438;p15"/>
          <p:cNvSpPr/>
          <p:nvPr/>
        </p:nvSpPr>
        <p:spPr>
          <a:xfrm>
            <a:off x="4953619" y="9512300"/>
            <a:ext cx="2210076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сім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p15"/>
          <p:cNvSpPr/>
          <p:nvPr/>
        </p:nvSpPr>
        <p:spPr>
          <a:xfrm>
            <a:off x="12053807" y="9512300"/>
            <a:ext cx="2210076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сім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15"/>
          <p:cNvSpPr/>
          <p:nvPr/>
        </p:nvSpPr>
        <p:spPr>
          <a:xfrm>
            <a:off x="17197949" y="10871200"/>
            <a:ext cx="4661483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семеро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441" name="Google Shape;1441;p1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1723565" y="5689600"/>
            <a:ext cx="3327816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2" name="Google Shape;1442;p1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0288286" y="2933700"/>
            <a:ext cx="2870559" cy="288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3" name="Google Shape;1443;p1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387473" y="2882900"/>
            <a:ext cx="2908664" cy="292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4" name="Google Shape;1444;p1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8758235" y="4837410"/>
            <a:ext cx="712159" cy="35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5" name="Google Shape;1445;p1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8758235" y="4845869"/>
            <a:ext cx="710809" cy="342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6" name="Google Shape;1446;p1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7038950" y="4711080"/>
            <a:ext cx="1673218" cy="433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7" name="Google Shape;1447;p1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7038950" y="4711080"/>
            <a:ext cx="1673218" cy="433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8" name="Google Shape;1448;p1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8117826" y="4945211"/>
            <a:ext cx="772203" cy="537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9" name="Google Shape;1449;p1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8117953" y="4945211"/>
            <a:ext cx="636119" cy="45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0" name="Google Shape;1450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455126" y="5326931"/>
            <a:ext cx="185394" cy="155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1" name="Google Shape;1451;p1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8455126" y="5383709"/>
            <a:ext cx="185394" cy="98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2" name="Google Shape;1452;p1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8652840" y="5278648"/>
            <a:ext cx="210593" cy="202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3" name="Google Shape;1453;p1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8652840" y="5308141"/>
            <a:ext cx="210593" cy="172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4" name="Google Shape;1454;p1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8833259" y="5220891"/>
            <a:ext cx="56683" cy="146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5" name="Google Shape;1455;p1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8835489" y="5282989"/>
            <a:ext cx="54453" cy="83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6" name="Google Shape;1456;p1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6524765" y="4899372"/>
            <a:ext cx="772331" cy="537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7" name="Google Shape;1457;p1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6840705" y="4899248"/>
            <a:ext cx="456392" cy="486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8" name="Google Shape;1458;p1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6956731" y="3441700"/>
            <a:ext cx="2113585" cy="154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9" name="Google Shape;1459;p1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6956797" y="4243499"/>
            <a:ext cx="553092" cy="551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0" name="Google Shape;1460;p1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6991727" y="3586150"/>
            <a:ext cx="491359" cy="547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1" name="Google Shape;1461;p1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7506541" y="3820071"/>
            <a:ext cx="611221" cy="681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2" name="Google Shape;1462;p1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7784180" y="3441700"/>
            <a:ext cx="772987" cy="440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3" name="Google Shape;1463;p1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8201982" y="3927339"/>
            <a:ext cx="570898" cy="567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4" name="Google Shape;1464;p1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8634660" y="4348485"/>
            <a:ext cx="435428" cy="621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5" name="Google Shape;1465;p1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8707584" y="3660329"/>
            <a:ext cx="309410" cy="415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6" name="Google Shape;1466;p1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8917160" y="4005387"/>
            <a:ext cx="8383" cy="13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7" name="Google Shape;1467;p1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7051615" y="3877742"/>
            <a:ext cx="1994366" cy="1113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8" name="Google Shape;1468;p1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6936139" y="4539469"/>
            <a:ext cx="2217400" cy="54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9" name="Google Shape;1469;p1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7011220" y="4753273"/>
            <a:ext cx="49865" cy="170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0" name="Google Shape;1470;p1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7271187" y="4762029"/>
            <a:ext cx="35674" cy="184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1" name="Google Shape;1471;p1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7545162" y="4645571"/>
            <a:ext cx="37451" cy="168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2" name="Google Shape;1472;p1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7825023" y="4566456"/>
            <a:ext cx="60141" cy="208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3" name="Google Shape;1473;p1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8077579" y="4645707"/>
            <a:ext cx="97309" cy="215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4" name="Google Shape;1474;p1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8330977" y="4804581"/>
            <a:ext cx="106197" cy="189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5" name="Google Shape;1475;p1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8622986" y="4874679"/>
            <a:ext cx="68733" cy="194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6" name="Google Shape;1476;p1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8910168" y="4802932"/>
            <a:ext cx="59377" cy="219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7" name="Google Shape;1477;p1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9025879" y="4702349"/>
            <a:ext cx="84928" cy="159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8" name="Google Shape;1478;p1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6936139" y="4695627"/>
            <a:ext cx="2217400" cy="389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9" name="Google Shape;1479;p1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7233565" y="4164385"/>
            <a:ext cx="1228520" cy="1034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0" name="Google Shape;1480;p1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7667798" y="4625777"/>
            <a:ext cx="789438" cy="335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1" name="Google Shape;1481;p1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7233438" y="4847642"/>
            <a:ext cx="748378" cy="351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2" name="Google Shape;1482;p1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7600888" y="4618112"/>
            <a:ext cx="142780" cy="54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3" name="Google Shape;1483;p1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7616860" y="4733218"/>
            <a:ext cx="128833" cy="19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4" name="Google Shape;1484;p1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7623250" y="4733218"/>
            <a:ext cx="122443" cy="170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5" name="Google Shape;1485;p1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7654512" y="4625516"/>
            <a:ext cx="330739" cy="336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6" name="Google Shape;1486;p1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7620268" y="4832350"/>
            <a:ext cx="56016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7" name="Google Shape;1487;p1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7620014" y="4832226"/>
            <a:ext cx="56268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8" name="Google Shape;1488;p1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7823595" y="4272198"/>
            <a:ext cx="93090" cy="67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9" name="Google Shape;1489;p1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8183559" y="4273116"/>
            <a:ext cx="67302" cy="46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0" name="Google Shape;1490;p1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8105218" y="4675473"/>
            <a:ext cx="28629" cy="28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1" name="Google Shape;1491;p1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8220905" y="4672980"/>
            <a:ext cx="27524" cy="2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2" name="Google Shape;1492;p1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7805898" y="4341676"/>
            <a:ext cx="294931" cy="294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3" name="Google Shape;1493;p1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7855054" y="4399707"/>
            <a:ext cx="189762" cy="189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4" name="Google Shape;1494;p1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7863945" y="4390442"/>
            <a:ext cx="89419" cy="8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5" name="Google Shape;1495;p1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8117849" y="4353868"/>
            <a:ext cx="189254" cy="270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6" name="Google Shape;1496;p1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8126105" y="4391968"/>
            <a:ext cx="127270" cy="194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7" name="Google Shape;1497;p1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8172466" y="4384861"/>
            <a:ext cx="89419" cy="8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8" name="Google Shape;1498;p1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6774403" y="5281030"/>
            <a:ext cx="185394" cy="15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9" name="Google Shape;1499;p1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6774403" y="5317927"/>
            <a:ext cx="185394" cy="118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0" name="Google Shape;1500;p1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6551490" y="5232933"/>
            <a:ext cx="210593" cy="201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1" name="Google Shape;1501;p1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6551490" y="5269545"/>
            <a:ext cx="210593" cy="165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2" name="Google Shape;1502;p1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6524975" y="5174928"/>
            <a:ext cx="56688" cy="146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3" name="Google Shape;1503;p1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6524975" y="5231569"/>
            <a:ext cx="55474" cy="90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4" name="Google Shape;1504;p1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8758235" y="7250410"/>
            <a:ext cx="712159" cy="35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5" name="Google Shape;1505;p1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8758235" y="7258869"/>
            <a:ext cx="710809" cy="342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6" name="Google Shape;1506;p1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7038950" y="7124080"/>
            <a:ext cx="1673218" cy="433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7" name="Google Shape;1507;p1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7038950" y="7124080"/>
            <a:ext cx="1673218" cy="433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8" name="Google Shape;1508;p1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8117826" y="7358211"/>
            <a:ext cx="772203" cy="537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9" name="Google Shape;1509;p1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8117953" y="7358211"/>
            <a:ext cx="636119" cy="45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0" name="Google Shape;1510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455126" y="7739931"/>
            <a:ext cx="185394" cy="155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1" name="Google Shape;1511;p1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8455126" y="7796709"/>
            <a:ext cx="185394" cy="98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2" name="Google Shape;1512;p1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8652840" y="7691648"/>
            <a:ext cx="210593" cy="202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3" name="Google Shape;1513;p1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8652840" y="7721141"/>
            <a:ext cx="210593" cy="172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4" name="Google Shape;1514;p1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8833259" y="7633891"/>
            <a:ext cx="56683" cy="146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5" name="Google Shape;1515;p1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8835489" y="7695989"/>
            <a:ext cx="54453" cy="83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6" name="Google Shape;1516;p1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6524765" y="7312372"/>
            <a:ext cx="772331" cy="537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7" name="Google Shape;1517;p1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6840705" y="7312248"/>
            <a:ext cx="456392" cy="486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8" name="Google Shape;1518;p1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6956731" y="5854700"/>
            <a:ext cx="2113585" cy="154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9" name="Google Shape;1519;p1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6956797" y="6656499"/>
            <a:ext cx="553092" cy="551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0" name="Google Shape;1520;p1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6991727" y="5999150"/>
            <a:ext cx="491359" cy="547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1" name="Google Shape;1521;p1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7506541" y="6233071"/>
            <a:ext cx="611221" cy="681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2" name="Google Shape;1522;p1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7784180" y="5854700"/>
            <a:ext cx="772987" cy="440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3" name="Google Shape;1523;p1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8201982" y="6340339"/>
            <a:ext cx="570898" cy="567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4" name="Google Shape;1524;p1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8634660" y="6761485"/>
            <a:ext cx="435428" cy="621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5" name="Google Shape;1525;p1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8707584" y="6073329"/>
            <a:ext cx="309410" cy="415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6" name="Google Shape;1526;p1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8917160" y="6418387"/>
            <a:ext cx="8383" cy="13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7" name="Google Shape;1527;p1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7051615" y="6290742"/>
            <a:ext cx="1994366" cy="1113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8" name="Google Shape;1528;p1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6936139" y="6952469"/>
            <a:ext cx="2217400" cy="54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9" name="Google Shape;1529;p1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7011220" y="7166273"/>
            <a:ext cx="49865" cy="170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0" name="Google Shape;1530;p1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7271187" y="7175029"/>
            <a:ext cx="35674" cy="184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1" name="Google Shape;1531;p1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7545162" y="7058571"/>
            <a:ext cx="37451" cy="168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2" name="Google Shape;1532;p1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7825023" y="6979456"/>
            <a:ext cx="60141" cy="208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3" name="Google Shape;1533;p1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8077579" y="7058707"/>
            <a:ext cx="97309" cy="215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4" name="Google Shape;1534;p1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8330977" y="7217581"/>
            <a:ext cx="106197" cy="189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5" name="Google Shape;1535;p1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8622986" y="7287679"/>
            <a:ext cx="68733" cy="194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6" name="Google Shape;1536;p1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8910168" y="7215932"/>
            <a:ext cx="59377" cy="219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7" name="Google Shape;1537;p1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9025879" y="7115349"/>
            <a:ext cx="84928" cy="159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8" name="Google Shape;1538;p1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6936139" y="7108627"/>
            <a:ext cx="2217400" cy="389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9" name="Google Shape;1539;p1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7233565" y="6577385"/>
            <a:ext cx="1228520" cy="1034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0" name="Google Shape;1540;p1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7667798" y="7038777"/>
            <a:ext cx="789438" cy="335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1" name="Google Shape;1541;p1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7233438" y="7260642"/>
            <a:ext cx="748378" cy="351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2" name="Google Shape;1542;p1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7600888" y="7031112"/>
            <a:ext cx="142780" cy="54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3" name="Google Shape;1543;p1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7616860" y="7146218"/>
            <a:ext cx="128833" cy="19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4" name="Google Shape;1544;p1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7623250" y="7146218"/>
            <a:ext cx="122443" cy="170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5" name="Google Shape;1545;p1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7654512" y="7038516"/>
            <a:ext cx="330739" cy="336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6" name="Google Shape;1546;p1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7620268" y="7245350"/>
            <a:ext cx="56016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7" name="Google Shape;1547;p1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7620014" y="7245226"/>
            <a:ext cx="56268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8" name="Google Shape;1548;p1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7823595" y="6685198"/>
            <a:ext cx="93090" cy="67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49" name="Google Shape;1549;p1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8183559" y="6686116"/>
            <a:ext cx="67302" cy="46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0" name="Google Shape;1550;p1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8105218" y="7088473"/>
            <a:ext cx="28629" cy="28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1" name="Google Shape;1551;p1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8220905" y="7085980"/>
            <a:ext cx="27524" cy="2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2" name="Google Shape;1552;p1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7805898" y="6754676"/>
            <a:ext cx="294931" cy="294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3" name="Google Shape;1553;p1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7855054" y="6812707"/>
            <a:ext cx="189762" cy="189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4" name="Google Shape;1554;p1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7863945" y="6803442"/>
            <a:ext cx="89419" cy="8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5" name="Google Shape;1555;p1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8117849" y="6766868"/>
            <a:ext cx="189254" cy="270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6" name="Google Shape;1556;p1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8126105" y="6804968"/>
            <a:ext cx="127270" cy="194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7" name="Google Shape;1557;p1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8172466" y="6797861"/>
            <a:ext cx="89419" cy="8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8" name="Google Shape;1558;p1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6774403" y="7694030"/>
            <a:ext cx="185394" cy="15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59" name="Google Shape;1559;p1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6774403" y="7730927"/>
            <a:ext cx="185394" cy="118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0" name="Google Shape;1560;p1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6551490" y="7645933"/>
            <a:ext cx="210593" cy="201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1" name="Google Shape;1561;p1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6551490" y="7682545"/>
            <a:ext cx="210593" cy="165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2" name="Google Shape;1562;p1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6524975" y="7587928"/>
            <a:ext cx="56688" cy="146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3" name="Google Shape;1563;p1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6524975" y="7644569"/>
            <a:ext cx="55474" cy="90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4" name="Google Shape;1564;p1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8758235" y="9663410"/>
            <a:ext cx="712159" cy="35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5" name="Google Shape;1565;p1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8758235" y="9671869"/>
            <a:ext cx="710809" cy="342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6" name="Google Shape;1566;p1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7038950" y="9537080"/>
            <a:ext cx="1673218" cy="433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7" name="Google Shape;1567;p1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7038950" y="9537080"/>
            <a:ext cx="1673218" cy="433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8" name="Google Shape;1568;p1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8117826" y="9771211"/>
            <a:ext cx="772203" cy="537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69" name="Google Shape;1569;p1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8117953" y="9771211"/>
            <a:ext cx="636119" cy="45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0" name="Google Shape;1570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455126" y="10152931"/>
            <a:ext cx="185394" cy="155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1" name="Google Shape;1571;p1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8455126" y="10209709"/>
            <a:ext cx="185394" cy="98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2" name="Google Shape;1572;p1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8652840" y="10104648"/>
            <a:ext cx="210593" cy="202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3" name="Google Shape;1573;p1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8652840" y="10134141"/>
            <a:ext cx="210593" cy="172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4" name="Google Shape;1574;p1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8833259" y="10046891"/>
            <a:ext cx="56683" cy="146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5" name="Google Shape;1575;p1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8835489" y="10108989"/>
            <a:ext cx="54453" cy="83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6" name="Google Shape;1576;p1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6524765" y="9725372"/>
            <a:ext cx="772331" cy="537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7" name="Google Shape;1577;p1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6840705" y="9725248"/>
            <a:ext cx="456392" cy="486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8" name="Google Shape;1578;p1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6956731" y="8267700"/>
            <a:ext cx="2113585" cy="154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79" name="Google Shape;1579;p1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6956797" y="9069499"/>
            <a:ext cx="553092" cy="551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0" name="Google Shape;1580;p1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6991727" y="8412150"/>
            <a:ext cx="491359" cy="547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1" name="Google Shape;1581;p1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7506541" y="8646071"/>
            <a:ext cx="611221" cy="681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2" name="Google Shape;1582;p1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7784180" y="8267700"/>
            <a:ext cx="772987" cy="440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3" name="Google Shape;1583;p1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8201982" y="8753339"/>
            <a:ext cx="570898" cy="567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4" name="Google Shape;1584;p1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8634660" y="9174485"/>
            <a:ext cx="435428" cy="621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5" name="Google Shape;1585;p1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8707584" y="8486329"/>
            <a:ext cx="309410" cy="415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6" name="Google Shape;1586;p1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8917160" y="8831387"/>
            <a:ext cx="8383" cy="13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7" name="Google Shape;1587;p1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7051615" y="8703742"/>
            <a:ext cx="1994366" cy="1113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8" name="Google Shape;1588;p1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6936139" y="9365469"/>
            <a:ext cx="2217400" cy="54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89" name="Google Shape;1589;p1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7011220" y="9579273"/>
            <a:ext cx="49865" cy="170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0" name="Google Shape;1590;p1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7271187" y="9588029"/>
            <a:ext cx="35674" cy="184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1" name="Google Shape;1591;p1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7545162" y="9471571"/>
            <a:ext cx="37451" cy="168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2" name="Google Shape;1592;p1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7825023" y="9392456"/>
            <a:ext cx="60141" cy="208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3" name="Google Shape;1593;p1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8077579" y="9471707"/>
            <a:ext cx="97309" cy="215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4" name="Google Shape;1594;p1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8330977" y="9630581"/>
            <a:ext cx="106197" cy="189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5" name="Google Shape;1595;p1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8622986" y="9700679"/>
            <a:ext cx="68733" cy="194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6" name="Google Shape;1596;p1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8910168" y="9628932"/>
            <a:ext cx="59377" cy="219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7" name="Google Shape;1597;p1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9025879" y="9528349"/>
            <a:ext cx="84928" cy="159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8" name="Google Shape;1598;p1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6936139" y="9521627"/>
            <a:ext cx="2217400" cy="389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99" name="Google Shape;1599;p1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7233565" y="8990385"/>
            <a:ext cx="1228520" cy="1034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0" name="Google Shape;1600;p1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7667798" y="9451777"/>
            <a:ext cx="789438" cy="335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1" name="Google Shape;1601;p1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7233438" y="9673642"/>
            <a:ext cx="748378" cy="351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2" name="Google Shape;1602;p1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7600888" y="9444112"/>
            <a:ext cx="142780" cy="54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3" name="Google Shape;1603;p1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7616860" y="9559218"/>
            <a:ext cx="128833" cy="19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4" name="Google Shape;1604;p1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7623250" y="9559218"/>
            <a:ext cx="122443" cy="170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5" name="Google Shape;1605;p1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7654512" y="9451516"/>
            <a:ext cx="330739" cy="336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6" name="Google Shape;1606;p1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7620268" y="9658350"/>
            <a:ext cx="56016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7" name="Google Shape;1607;p1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7620014" y="9658226"/>
            <a:ext cx="56268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8" name="Google Shape;1608;p1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7823595" y="9098198"/>
            <a:ext cx="93090" cy="67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9" name="Google Shape;1609;p1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8183559" y="9099116"/>
            <a:ext cx="67302" cy="46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0" name="Google Shape;1610;p1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8105218" y="9501473"/>
            <a:ext cx="28629" cy="28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1" name="Google Shape;1611;p1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8220905" y="9498980"/>
            <a:ext cx="27524" cy="2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2" name="Google Shape;1612;p1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7805898" y="9167676"/>
            <a:ext cx="294931" cy="294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3" name="Google Shape;1613;p1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7855054" y="9225707"/>
            <a:ext cx="189762" cy="189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4" name="Google Shape;1614;p1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7863945" y="9216442"/>
            <a:ext cx="89419" cy="8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5" name="Google Shape;1615;p1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8117849" y="9179868"/>
            <a:ext cx="189254" cy="270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6" name="Google Shape;1616;p15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8126105" y="9217968"/>
            <a:ext cx="127270" cy="194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7" name="Google Shape;1617;p1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8172466" y="9210861"/>
            <a:ext cx="89419" cy="8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8" name="Google Shape;1618;p1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6774403" y="10107030"/>
            <a:ext cx="185394" cy="15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19" name="Google Shape;1619;p1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6774403" y="10143927"/>
            <a:ext cx="185394" cy="118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0" name="Google Shape;1620;p1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6551490" y="10058933"/>
            <a:ext cx="210593" cy="201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1" name="Google Shape;1621;p1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6551490" y="10095545"/>
            <a:ext cx="210593" cy="165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2" name="Google Shape;1622;p1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6524975" y="10000928"/>
            <a:ext cx="56688" cy="146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3" name="Google Shape;1623;p1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6524975" y="10057569"/>
            <a:ext cx="55474" cy="90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4" name="Google Shape;1624;p1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0447546" y="2437110"/>
            <a:ext cx="712159" cy="35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5" name="Google Shape;1625;p1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0447546" y="2445569"/>
            <a:ext cx="710809" cy="342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6" name="Google Shape;1626;p1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8728261" y="2310780"/>
            <a:ext cx="1673218" cy="433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7" name="Google Shape;1627;p1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8728261" y="2310780"/>
            <a:ext cx="1673218" cy="433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8" name="Google Shape;1628;p1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9807136" y="2544911"/>
            <a:ext cx="772204" cy="537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29" name="Google Shape;1629;p1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9807264" y="2544911"/>
            <a:ext cx="636119" cy="45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0" name="Google Shape;1630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0144437" y="2926631"/>
            <a:ext cx="185393" cy="155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1" name="Google Shape;1631;p1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0144437" y="2983409"/>
            <a:ext cx="185393" cy="98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2" name="Google Shape;1632;p1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0342151" y="2878348"/>
            <a:ext cx="210593" cy="202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3" name="Google Shape;1633;p1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0342151" y="2907841"/>
            <a:ext cx="210593" cy="172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4" name="Google Shape;1634;p1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0522570" y="2820591"/>
            <a:ext cx="56683" cy="146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5" name="Google Shape;1635;p1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0524799" y="2882689"/>
            <a:ext cx="54453" cy="83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6" name="Google Shape;1636;p1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8214076" y="2499072"/>
            <a:ext cx="772331" cy="537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7" name="Google Shape;1637;p1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8530016" y="2498948"/>
            <a:ext cx="456391" cy="486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8" name="Google Shape;1638;p1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8646042" y="1041400"/>
            <a:ext cx="2113585" cy="154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39" name="Google Shape;1639;p1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8646108" y="1843199"/>
            <a:ext cx="553092" cy="551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0" name="Google Shape;1640;p1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8681038" y="1185850"/>
            <a:ext cx="491359" cy="547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1" name="Google Shape;1641;p1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195852" y="1419771"/>
            <a:ext cx="611221" cy="681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2" name="Google Shape;1642;p1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9473490" y="1041400"/>
            <a:ext cx="772987" cy="440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3" name="Google Shape;1643;p1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9891293" y="1527039"/>
            <a:ext cx="570898" cy="567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4" name="Google Shape;1644;p1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0323971" y="1948185"/>
            <a:ext cx="435428" cy="621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5" name="Google Shape;1645;p1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0396895" y="1260029"/>
            <a:ext cx="309410" cy="415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6" name="Google Shape;1646;p1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0606471" y="1605087"/>
            <a:ext cx="8383" cy="13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7" name="Google Shape;1647;p1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8740926" y="1477442"/>
            <a:ext cx="1994366" cy="1113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8" name="Google Shape;1648;p1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8625450" y="2139169"/>
            <a:ext cx="2217400" cy="54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49" name="Google Shape;1649;p1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8700531" y="2352973"/>
            <a:ext cx="49865" cy="170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0" name="Google Shape;1650;p1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8960499" y="2361729"/>
            <a:ext cx="35674" cy="184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1" name="Google Shape;1651;p1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9234473" y="2245271"/>
            <a:ext cx="37451" cy="168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2" name="Google Shape;1652;p1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9514334" y="2166156"/>
            <a:ext cx="60141" cy="208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3" name="Google Shape;1653;p1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9766890" y="2245407"/>
            <a:ext cx="97309" cy="215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4" name="Google Shape;1654;p1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0020287" y="2404281"/>
            <a:ext cx="106197" cy="189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5" name="Google Shape;1655;p1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0312297" y="2474379"/>
            <a:ext cx="68732" cy="194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6" name="Google Shape;1656;p1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0599479" y="2402632"/>
            <a:ext cx="59377" cy="219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7" name="Google Shape;1657;p1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0715190" y="2302049"/>
            <a:ext cx="84928" cy="159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8" name="Google Shape;1658;p1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8625450" y="2295327"/>
            <a:ext cx="2217400" cy="389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9" name="Google Shape;1659;p1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8922876" y="1764085"/>
            <a:ext cx="1228520" cy="1034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0" name="Google Shape;1660;p1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9357109" y="2225477"/>
            <a:ext cx="789438" cy="335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1" name="Google Shape;1661;p1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8922749" y="2447342"/>
            <a:ext cx="748377" cy="351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2" name="Google Shape;1662;p1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9290199" y="2217812"/>
            <a:ext cx="142780" cy="54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3" name="Google Shape;1663;p1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9306171" y="2332918"/>
            <a:ext cx="128833" cy="19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4" name="Google Shape;1664;p1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9312561" y="2332918"/>
            <a:ext cx="122443" cy="170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5" name="Google Shape;1665;p1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9343823" y="2225216"/>
            <a:ext cx="330738" cy="336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6" name="Google Shape;1666;p1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9309579" y="2432050"/>
            <a:ext cx="56016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7" name="Google Shape;1667;p1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9309325" y="2431926"/>
            <a:ext cx="56268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8" name="Google Shape;1668;p1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9512907" y="1871898"/>
            <a:ext cx="93090" cy="67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9" name="Google Shape;1669;p1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9872869" y="1872816"/>
            <a:ext cx="67302" cy="46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0" name="Google Shape;1670;p1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9794529" y="2275173"/>
            <a:ext cx="28630" cy="28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1" name="Google Shape;1671;p1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9910216" y="2272680"/>
            <a:ext cx="27524" cy="2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2" name="Google Shape;1672;p1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9495210" y="1941376"/>
            <a:ext cx="294930" cy="294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3" name="Google Shape;1673;p1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9544365" y="1999407"/>
            <a:ext cx="189762" cy="189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4" name="Google Shape;1674;p1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9553256" y="1990142"/>
            <a:ext cx="89419" cy="8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5" name="Google Shape;1675;p1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9807161" y="1953568"/>
            <a:ext cx="189253" cy="270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6" name="Google Shape;1676;p1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9815416" y="1991668"/>
            <a:ext cx="127270" cy="194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7" name="Google Shape;1677;p1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9861777" y="1984561"/>
            <a:ext cx="89419" cy="8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8" name="Google Shape;1678;p1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8463714" y="2880730"/>
            <a:ext cx="185394" cy="15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9" name="Google Shape;1679;p1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8463714" y="2917627"/>
            <a:ext cx="185394" cy="118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0" name="Google Shape;1680;p1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8240801" y="2832633"/>
            <a:ext cx="210593" cy="201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1" name="Google Shape;1681;p1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8240801" y="2869245"/>
            <a:ext cx="210593" cy="165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2" name="Google Shape;1682;p1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8214286" y="2774628"/>
            <a:ext cx="56688" cy="146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3" name="Google Shape;1683;p1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8214286" y="2831269"/>
            <a:ext cx="55474" cy="90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4" name="Google Shape;1684;p1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2174962" y="4850110"/>
            <a:ext cx="712159" cy="35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5" name="Google Shape;1685;p1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2174962" y="4858569"/>
            <a:ext cx="710809" cy="342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6" name="Google Shape;1686;p1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455677" y="4723780"/>
            <a:ext cx="1673218" cy="433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7" name="Google Shape;1687;p1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0455677" y="4723780"/>
            <a:ext cx="1673218" cy="433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8" name="Google Shape;1688;p1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1534552" y="4957911"/>
            <a:ext cx="772204" cy="537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9" name="Google Shape;1689;p1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1534680" y="4957911"/>
            <a:ext cx="636119" cy="45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0" name="Google Shape;1690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1871853" y="5339631"/>
            <a:ext cx="185393" cy="155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1" name="Google Shape;1691;p1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1871853" y="5396409"/>
            <a:ext cx="185393" cy="98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2" name="Google Shape;1692;p1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2069566" y="5291348"/>
            <a:ext cx="210593" cy="202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3" name="Google Shape;1693;p1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2069566" y="5320841"/>
            <a:ext cx="210593" cy="172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4" name="Google Shape;1694;p1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2249986" y="5233591"/>
            <a:ext cx="56683" cy="146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5" name="Google Shape;1695;p1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2252215" y="5295689"/>
            <a:ext cx="54453" cy="83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6" name="Google Shape;1696;p1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9941492" y="4912072"/>
            <a:ext cx="772331" cy="537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7" name="Google Shape;1697;p1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0257432" y="4911948"/>
            <a:ext cx="456391" cy="486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8" name="Google Shape;1698;p1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0373458" y="3454400"/>
            <a:ext cx="2113585" cy="154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9" name="Google Shape;1699;p1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0373525" y="4256199"/>
            <a:ext cx="553091" cy="551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0" name="Google Shape;1700;p1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0408454" y="3598850"/>
            <a:ext cx="491359" cy="547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1" name="Google Shape;1701;p1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0923268" y="3832771"/>
            <a:ext cx="611221" cy="681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2" name="Google Shape;1702;p1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1200907" y="3454400"/>
            <a:ext cx="772987" cy="440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3" name="Google Shape;1703;p1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1618710" y="3940039"/>
            <a:ext cx="570898" cy="567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4" name="Google Shape;1704;p1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2051387" y="4361185"/>
            <a:ext cx="435428" cy="621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5" name="Google Shape;1705;p1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2124311" y="3673029"/>
            <a:ext cx="309410" cy="415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6" name="Google Shape;1706;p1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2333887" y="4018087"/>
            <a:ext cx="8383" cy="13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7" name="Google Shape;1707;p1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0468343" y="3890442"/>
            <a:ext cx="1994366" cy="1113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8" name="Google Shape;1708;p1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0352866" y="4552169"/>
            <a:ext cx="2217399" cy="54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9" name="Google Shape;1709;p1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0427948" y="4765973"/>
            <a:ext cx="49864" cy="170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0" name="Google Shape;1710;p1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0687915" y="4774729"/>
            <a:ext cx="35674" cy="184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1" name="Google Shape;1711;p1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0961889" y="4658271"/>
            <a:ext cx="37451" cy="168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2" name="Google Shape;1712;p1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1241750" y="4579156"/>
            <a:ext cx="60141" cy="208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3" name="Google Shape;1713;p1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1494306" y="4658407"/>
            <a:ext cx="97309" cy="215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4" name="Google Shape;1714;p1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1747704" y="4817281"/>
            <a:ext cx="106197" cy="189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5" name="Google Shape;1715;p1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2039713" y="4887379"/>
            <a:ext cx="68732" cy="194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6" name="Google Shape;1716;p1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2326896" y="4815632"/>
            <a:ext cx="59377" cy="219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7" name="Google Shape;1717;p1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2442607" y="4715049"/>
            <a:ext cx="84928" cy="159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8" name="Google Shape;1718;p1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0352866" y="4708327"/>
            <a:ext cx="2217399" cy="389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9" name="Google Shape;1719;p1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0650292" y="4177085"/>
            <a:ext cx="1228520" cy="1034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0" name="Google Shape;1720;p1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1084525" y="4638477"/>
            <a:ext cx="789438" cy="335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1" name="Google Shape;1721;p1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0650165" y="4860342"/>
            <a:ext cx="748377" cy="351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2" name="Google Shape;1722;p1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1017615" y="4630812"/>
            <a:ext cx="142780" cy="54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3" name="Google Shape;1723;p1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1033587" y="4745918"/>
            <a:ext cx="128833" cy="19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4" name="Google Shape;1724;p1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1039977" y="4745918"/>
            <a:ext cx="122443" cy="170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5" name="Google Shape;1725;p1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071239" y="4638216"/>
            <a:ext cx="330738" cy="336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6" name="Google Shape;1726;p1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1036995" y="4845050"/>
            <a:ext cx="56016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7" name="Google Shape;1727;p1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1036741" y="4844926"/>
            <a:ext cx="56268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8" name="Google Shape;1728;p1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1240323" y="4284898"/>
            <a:ext cx="93090" cy="67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9" name="Google Shape;1729;p1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1600285" y="4285816"/>
            <a:ext cx="67302" cy="46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0" name="Google Shape;1730;p1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1521945" y="4688173"/>
            <a:ext cx="28630" cy="28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1" name="Google Shape;1731;p1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1637632" y="4685680"/>
            <a:ext cx="27524" cy="2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2" name="Google Shape;1732;p1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1222625" y="4354376"/>
            <a:ext cx="294930" cy="294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3" name="Google Shape;1733;p1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21271781" y="4412407"/>
            <a:ext cx="189762" cy="189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4" name="Google Shape;1734;p1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1280672" y="4403142"/>
            <a:ext cx="89419" cy="8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5" name="Google Shape;1735;p1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1534576" y="4366568"/>
            <a:ext cx="189253" cy="270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6" name="Google Shape;1736;p1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1542832" y="4404668"/>
            <a:ext cx="127270" cy="194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7" name="Google Shape;1737;p1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1589193" y="4397561"/>
            <a:ext cx="89419" cy="8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8" name="Google Shape;1738;p1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0191130" y="5293730"/>
            <a:ext cx="185393" cy="15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9" name="Google Shape;1739;p1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20191130" y="5330627"/>
            <a:ext cx="185393" cy="118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0" name="Google Shape;1740;p1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9968217" y="5245633"/>
            <a:ext cx="210593" cy="201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1" name="Google Shape;1741;p1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9968217" y="5282245"/>
            <a:ext cx="210593" cy="165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2" name="Google Shape;1742;p1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9941702" y="5187628"/>
            <a:ext cx="56688" cy="146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3" name="Google Shape;1743;p1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9941702" y="5244269"/>
            <a:ext cx="55474" cy="90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4" name="Google Shape;1744;p1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2174962" y="7263110"/>
            <a:ext cx="712159" cy="35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5" name="Google Shape;1745;p1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2174962" y="7271569"/>
            <a:ext cx="710809" cy="342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6" name="Google Shape;1746;p1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455677" y="7136780"/>
            <a:ext cx="1673218" cy="433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7" name="Google Shape;1747;p1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0455677" y="7136780"/>
            <a:ext cx="1673218" cy="433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8" name="Google Shape;1748;p1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1534552" y="7370911"/>
            <a:ext cx="772204" cy="537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9" name="Google Shape;1749;p1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1534680" y="7370911"/>
            <a:ext cx="636119" cy="45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0" name="Google Shape;1750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1871853" y="7752631"/>
            <a:ext cx="185393" cy="155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1" name="Google Shape;1751;p1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1871853" y="7809409"/>
            <a:ext cx="185393" cy="98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2" name="Google Shape;1752;p1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2069566" y="7704348"/>
            <a:ext cx="210593" cy="202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3" name="Google Shape;1753;p1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2069566" y="7733841"/>
            <a:ext cx="210593" cy="172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4" name="Google Shape;1754;p1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2249986" y="7646591"/>
            <a:ext cx="56683" cy="146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5" name="Google Shape;1755;p1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2252215" y="7708689"/>
            <a:ext cx="54453" cy="83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6" name="Google Shape;1756;p1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9941492" y="7325072"/>
            <a:ext cx="772331" cy="537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7" name="Google Shape;1757;p1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0257432" y="7324948"/>
            <a:ext cx="456391" cy="486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8" name="Google Shape;1758;p1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0373458" y="5867400"/>
            <a:ext cx="2113585" cy="154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9" name="Google Shape;1759;p1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0373525" y="6669199"/>
            <a:ext cx="553091" cy="551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0" name="Google Shape;1760;p1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0408454" y="6011850"/>
            <a:ext cx="491359" cy="547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1" name="Google Shape;1761;p1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0923268" y="6245771"/>
            <a:ext cx="611221" cy="681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2" name="Google Shape;1762;p1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1200907" y="5867400"/>
            <a:ext cx="772987" cy="440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3" name="Google Shape;1763;p1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1618710" y="6353039"/>
            <a:ext cx="570898" cy="567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4" name="Google Shape;1764;p1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2051387" y="6774185"/>
            <a:ext cx="435428" cy="621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5" name="Google Shape;1765;p1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2124311" y="6086029"/>
            <a:ext cx="309410" cy="415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6" name="Google Shape;1766;p1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2333887" y="6431087"/>
            <a:ext cx="8383" cy="13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7" name="Google Shape;1767;p1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0468343" y="6303442"/>
            <a:ext cx="1994366" cy="1113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8" name="Google Shape;1768;p1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0352866" y="6965169"/>
            <a:ext cx="2217399" cy="54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9" name="Google Shape;1769;p1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0427948" y="7178973"/>
            <a:ext cx="49864" cy="170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0" name="Google Shape;1770;p1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0687915" y="7187729"/>
            <a:ext cx="35674" cy="184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1" name="Google Shape;1771;p1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0961889" y="7071271"/>
            <a:ext cx="37451" cy="168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2" name="Google Shape;1772;p1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1241750" y="6992156"/>
            <a:ext cx="60141" cy="208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3" name="Google Shape;1773;p1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1494306" y="7071407"/>
            <a:ext cx="97309" cy="215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4" name="Google Shape;1774;p1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1747704" y="7230281"/>
            <a:ext cx="106197" cy="189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5" name="Google Shape;1775;p1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2039713" y="7300379"/>
            <a:ext cx="68732" cy="194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6" name="Google Shape;1776;p1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2326896" y="7228632"/>
            <a:ext cx="59377" cy="219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7" name="Google Shape;1777;p1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2442607" y="7128049"/>
            <a:ext cx="84928" cy="159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8" name="Google Shape;1778;p1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0352866" y="7121327"/>
            <a:ext cx="2217399" cy="389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9" name="Google Shape;1779;p1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0650292" y="6590085"/>
            <a:ext cx="1228520" cy="1034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0" name="Google Shape;1780;p1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1084525" y="7051477"/>
            <a:ext cx="789438" cy="335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1" name="Google Shape;1781;p1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0650165" y="7273342"/>
            <a:ext cx="748377" cy="351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2" name="Google Shape;1782;p1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1017615" y="7043812"/>
            <a:ext cx="142780" cy="54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3" name="Google Shape;1783;p1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1033587" y="7158918"/>
            <a:ext cx="128833" cy="19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4" name="Google Shape;1784;p1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1039977" y="7158918"/>
            <a:ext cx="122443" cy="170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5" name="Google Shape;1785;p1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071239" y="7051216"/>
            <a:ext cx="330738" cy="336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6" name="Google Shape;1786;p1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1036995" y="7258050"/>
            <a:ext cx="56016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7" name="Google Shape;1787;p1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1036741" y="7257926"/>
            <a:ext cx="56268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8" name="Google Shape;1788;p1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1240323" y="6697898"/>
            <a:ext cx="93090" cy="67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9" name="Google Shape;1789;p1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1600285" y="6698816"/>
            <a:ext cx="67302" cy="46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0" name="Google Shape;1790;p1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1521945" y="7101173"/>
            <a:ext cx="28630" cy="28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1" name="Google Shape;1791;p1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1637632" y="7098680"/>
            <a:ext cx="27524" cy="2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2" name="Google Shape;1792;p1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1222625" y="6767376"/>
            <a:ext cx="294930" cy="294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3" name="Google Shape;1793;p1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21271781" y="6825407"/>
            <a:ext cx="189762" cy="189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4" name="Google Shape;1794;p1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1280672" y="6816142"/>
            <a:ext cx="89419" cy="8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5" name="Google Shape;1795;p1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1534576" y="6779568"/>
            <a:ext cx="189253" cy="270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6" name="Google Shape;1796;p1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1542832" y="6817668"/>
            <a:ext cx="127270" cy="194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7" name="Google Shape;1797;p1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1589193" y="6810561"/>
            <a:ext cx="89419" cy="8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8" name="Google Shape;1798;p1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0191130" y="7706730"/>
            <a:ext cx="185393" cy="15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9" name="Google Shape;1799;p1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20191130" y="7743627"/>
            <a:ext cx="185393" cy="118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0" name="Google Shape;1800;p1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9968217" y="7658633"/>
            <a:ext cx="210593" cy="201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1" name="Google Shape;1801;p1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9968217" y="7695245"/>
            <a:ext cx="210593" cy="165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2" name="Google Shape;1802;p1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9941702" y="7600628"/>
            <a:ext cx="56688" cy="146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3" name="Google Shape;1803;p1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9941702" y="7657269"/>
            <a:ext cx="55474" cy="90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4" name="Google Shape;1804;p1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2174962" y="9676110"/>
            <a:ext cx="712159" cy="35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5" name="Google Shape;1805;p1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2174962" y="9684569"/>
            <a:ext cx="710809" cy="342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6" name="Google Shape;1806;p1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455677" y="9549780"/>
            <a:ext cx="1673218" cy="433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7" name="Google Shape;1807;p1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0455677" y="9549780"/>
            <a:ext cx="1673218" cy="4336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8" name="Google Shape;1808;p1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1534552" y="9783911"/>
            <a:ext cx="772204" cy="537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9" name="Google Shape;1809;p1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1534680" y="9783911"/>
            <a:ext cx="636119" cy="459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0" name="Google Shape;1810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1871853" y="10165631"/>
            <a:ext cx="185393" cy="155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1" name="Google Shape;1811;p1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1871853" y="10222409"/>
            <a:ext cx="185393" cy="98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2" name="Google Shape;1812;p1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2069566" y="10117348"/>
            <a:ext cx="210593" cy="202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3" name="Google Shape;1813;p1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2069566" y="10146841"/>
            <a:ext cx="210593" cy="172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4" name="Google Shape;1814;p1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2249986" y="10059591"/>
            <a:ext cx="56683" cy="146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5" name="Google Shape;1815;p1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2252215" y="10121689"/>
            <a:ext cx="54453" cy="83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6" name="Google Shape;1816;p1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9941492" y="9738072"/>
            <a:ext cx="772331" cy="537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7" name="Google Shape;1817;p1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0257432" y="9737948"/>
            <a:ext cx="456391" cy="486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8" name="Google Shape;1818;p1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0373458" y="8280400"/>
            <a:ext cx="2113585" cy="1549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9" name="Google Shape;1819;p1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0373525" y="9082199"/>
            <a:ext cx="553091" cy="551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0" name="Google Shape;1820;p1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0408454" y="8424850"/>
            <a:ext cx="491359" cy="547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1" name="Google Shape;1821;p1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0923268" y="8658771"/>
            <a:ext cx="611221" cy="681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2" name="Google Shape;1822;p1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1200907" y="8280400"/>
            <a:ext cx="772987" cy="440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3" name="Google Shape;1823;p1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1618710" y="8766039"/>
            <a:ext cx="570898" cy="567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4" name="Google Shape;1824;p1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2051387" y="9187185"/>
            <a:ext cx="435428" cy="621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5" name="Google Shape;1825;p1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2124311" y="8499029"/>
            <a:ext cx="309410" cy="415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6" name="Google Shape;1826;p1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2333887" y="8844087"/>
            <a:ext cx="8383" cy="13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7" name="Google Shape;1827;p1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0468343" y="8716442"/>
            <a:ext cx="1994366" cy="1113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8" name="Google Shape;1828;p1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0352866" y="9378169"/>
            <a:ext cx="2217399" cy="54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9" name="Google Shape;1829;p1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0427948" y="9591973"/>
            <a:ext cx="49864" cy="170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0" name="Google Shape;1830;p1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20687915" y="9600729"/>
            <a:ext cx="35674" cy="184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1" name="Google Shape;1831;p1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0961889" y="9484271"/>
            <a:ext cx="37451" cy="168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2" name="Google Shape;1832;p1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1241750" y="9405156"/>
            <a:ext cx="60141" cy="208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3" name="Google Shape;1833;p1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1494306" y="9484407"/>
            <a:ext cx="97309" cy="2156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4" name="Google Shape;1834;p1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1747704" y="9643281"/>
            <a:ext cx="106197" cy="189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5" name="Google Shape;1835;p1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2039713" y="9713379"/>
            <a:ext cx="68732" cy="194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6" name="Google Shape;1836;p1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2326896" y="9641632"/>
            <a:ext cx="59377" cy="219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7" name="Google Shape;1837;p1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2442607" y="9541049"/>
            <a:ext cx="84928" cy="159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8" name="Google Shape;1838;p1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0352866" y="9534327"/>
            <a:ext cx="2217399" cy="3898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9" name="Google Shape;1839;p1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0650292" y="9003085"/>
            <a:ext cx="1228520" cy="1034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0" name="Google Shape;1840;p1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1084525" y="9464477"/>
            <a:ext cx="789438" cy="335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1" name="Google Shape;1841;p1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0650165" y="9686342"/>
            <a:ext cx="748377" cy="351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2" name="Google Shape;1842;p1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1017615" y="9456812"/>
            <a:ext cx="142780" cy="54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3" name="Google Shape;1843;p1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1033587" y="9571918"/>
            <a:ext cx="128833" cy="19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4" name="Google Shape;1844;p1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1039977" y="9571918"/>
            <a:ext cx="122443" cy="1703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5" name="Google Shape;1845;p1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071239" y="9464216"/>
            <a:ext cx="330738" cy="336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6" name="Google Shape;1846;p1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1036995" y="9671050"/>
            <a:ext cx="56016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7" name="Google Shape;1847;p1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1036741" y="9670926"/>
            <a:ext cx="56268" cy="93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8" name="Google Shape;1848;p1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1240323" y="9110898"/>
            <a:ext cx="93090" cy="67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9" name="Google Shape;1849;p1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1600285" y="9111816"/>
            <a:ext cx="67302" cy="46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0" name="Google Shape;1850;p1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1521945" y="9514173"/>
            <a:ext cx="28630" cy="28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1" name="Google Shape;1851;p1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1637632" y="9511680"/>
            <a:ext cx="27524" cy="27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2" name="Google Shape;1852;p1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1222625" y="9180376"/>
            <a:ext cx="294930" cy="294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3" name="Google Shape;1853;p1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21271781" y="9238407"/>
            <a:ext cx="189762" cy="189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4" name="Google Shape;1854;p15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1280672" y="9229142"/>
            <a:ext cx="89419" cy="8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5" name="Google Shape;1855;p15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1534576" y="9192568"/>
            <a:ext cx="189253" cy="270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6" name="Google Shape;1856;p15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1542832" y="9230668"/>
            <a:ext cx="127270" cy="194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7" name="Google Shape;1857;p15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1589193" y="9223561"/>
            <a:ext cx="89419" cy="89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8" name="Google Shape;1858;p15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0191130" y="10119730"/>
            <a:ext cx="185393" cy="155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9" name="Google Shape;1859;p15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20191130" y="10156627"/>
            <a:ext cx="185393" cy="118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0" name="Google Shape;1860;p15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9968217" y="10071633"/>
            <a:ext cx="210593" cy="201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1" name="Google Shape;1861;p15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9968217" y="10108245"/>
            <a:ext cx="210593" cy="165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2" name="Google Shape;1862;p15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9941702" y="10013628"/>
            <a:ext cx="56688" cy="146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3" name="Google Shape;1863;p15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9941702" y="10070269"/>
            <a:ext cx="55474" cy="9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869" name="Google Shape;18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0" name="Google Shape;18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9976" y="3355256"/>
            <a:ext cx="4686881" cy="6972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1" name="Google Shape;187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2314" y="7328297"/>
            <a:ext cx="1562258" cy="14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2" name="Google Shape;187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39976" y="4095179"/>
            <a:ext cx="4623047" cy="6232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3" name="Google Shape;187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42666" y="4500860"/>
            <a:ext cx="1379254" cy="1296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4" name="Google Shape;187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93665" y="3654351"/>
            <a:ext cx="2360030" cy="1171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5" name="Google Shape;1875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07732" y="4999385"/>
            <a:ext cx="253294" cy="3236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6" name="Google Shape;1876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21496" y="8546778"/>
            <a:ext cx="1963528" cy="1189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7" name="Google Shape;1877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99404" y="3314700"/>
            <a:ext cx="4768565" cy="7053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8" name="Google Shape;1878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544091" y="6945759"/>
            <a:ext cx="2492215" cy="2490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9" name="Google Shape;1879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372041" y="9077945"/>
            <a:ext cx="1034420" cy="1074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0" name="Google Shape;1880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911452" y="9262418"/>
            <a:ext cx="930141" cy="1039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1" name="Google Shape;1881;p1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753411" y="7151762"/>
            <a:ext cx="2076597" cy="2077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2" name="Google Shape;1882;p1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100244" y="7435205"/>
            <a:ext cx="1421666" cy="1448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3" name="Google Shape;1883;p1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753402" y="7375723"/>
            <a:ext cx="2076606" cy="1854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4" name="Google Shape;1884;p1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099704" y="7857679"/>
            <a:ext cx="1369504" cy="1026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5" name="Google Shape;1885;p1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769512" y="9079012"/>
            <a:ext cx="637081" cy="457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6" name="Google Shape;1886;p1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911617" y="9262418"/>
            <a:ext cx="669571" cy="322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7" name="Google Shape;1887;p1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544082" y="7227515"/>
            <a:ext cx="2492764" cy="22090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8" name="Google Shape;1888;p1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705867" y="7111405"/>
            <a:ext cx="2163784" cy="2159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9" name="Google Shape;1889;p1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305790" y="6913116"/>
            <a:ext cx="2769995" cy="3476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0" name="Google Shape;1890;p1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9060891" y="7391350"/>
            <a:ext cx="1500171" cy="1530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1" name="Google Shape;1891;p1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934102" y="6561609"/>
            <a:ext cx="318085" cy="318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2" name="Google Shape;1892;p1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757752" y="6168430"/>
            <a:ext cx="183926" cy="183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3" name="Google Shape;1893;p1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534467" y="6456710"/>
            <a:ext cx="143625" cy="1487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4" name="Google Shape;1894;p1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470054" y="6174333"/>
            <a:ext cx="388409" cy="388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5" name="Google Shape;1895;p1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9754059" y="5619924"/>
            <a:ext cx="225120" cy="205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6" name="Google Shape;1896;p1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0026703" y="6079158"/>
            <a:ext cx="194746" cy="201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7" name="Google Shape;1897;p1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9927264" y="4606900"/>
            <a:ext cx="285433" cy="307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8" name="Google Shape;1898;p1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9514955" y="4056509"/>
            <a:ext cx="205023" cy="189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9" name="Google Shape;1899;p1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4352794" y="2921000"/>
            <a:ext cx="5690311" cy="75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0" name="Google Shape;1900;p16"/>
          <p:cNvSpPr/>
          <p:nvPr/>
        </p:nvSpPr>
        <p:spPr>
          <a:xfrm>
            <a:off x="6528616" y="1435100"/>
            <a:ext cx="11317114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Цифра 8 схожа на сніговика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906" name="Google Shape;19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7" name="Google Shape;190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1165" y="3670300"/>
            <a:ext cx="5217483" cy="6368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8" name="Google Shape;190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59057" y="3759200"/>
            <a:ext cx="3061991" cy="4313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9" name="Google Shape;190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48068" y="6876405"/>
            <a:ext cx="2469313" cy="3072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0" name="Google Shape;1910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92648" y="8079284"/>
            <a:ext cx="675084" cy="1869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1" name="Google Shape;1911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47821" y="6970663"/>
            <a:ext cx="1712324" cy="8553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2" name="Google Shape;1912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47200" y="6566322"/>
            <a:ext cx="661830" cy="112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3" name="Google Shape;1913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20198" y="4615408"/>
            <a:ext cx="361026" cy="118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4" name="Google Shape;1914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062427" y="4502820"/>
            <a:ext cx="374606" cy="59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5" name="Google Shape;1915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013089" y="5526336"/>
            <a:ext cx="353105" cy="99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6" name="Google Shape;1916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094682" y="5465663"/>
            <a:ext cx="362724" cy="58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7" name="Google Shape;1917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805628" y="4812333"/>
            <a:ext cx="357629" cy="127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8" name="Google Shape;1918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075548" y="5723483"/>
            <a:ext cx="348010" cy="1107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9" name="Google Shape;1919;p1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802459" y="7500441"/>
            <a:ext cx="455195" cy="598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0" name="Google Shape;1920;p1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164998" y="6643688"/>
            <a:ext cx="2024079" cy="2027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1" name="Google Shape;1921;p1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242327" y="6729090"/>
            <a:ext cx="396829" cy="417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2" name="Google Shape;1922;p1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281526" y="6637164"/>
            <a:ext cx="1745744" cy="557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3" name="Google Shape;1923;p1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098944" y="6728668"/>
            <a:ext cx="410062" cy="557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4" name="Google Shape;1924;p1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677636" y="6072907"/>
            <a:ext cx="284633" cy="352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5" name="Google Shape;1925;p1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578846" y="5947916"/>
            <a:ext cx="224305" cy="339229"/>
          </a:xfrm>
          <a:prstGeom prst="rect">
            <a:avLst/>
          </a:prstGeom>
          <a:noFill/>
          <a:ln>
            <a:noFill/>
          </a:ln>
        </p:spPr>
      </p:pic>
      <p:sp>
        <p:nvSpPr>
          <p:cNvPr id="1926" name="Google Shape;1926;p17"/>
          <p:cNvSpPr/>
          <p:nvPr/>
        </p:nvSpPr>
        <p:spPr>
          <a:xfrm>
            <a:off x="5410876" y="10033000"/>
            <a:ext cx="3238905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вісім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7" name="Google Shape;1927;p17"/>
          <p:cNvSpPr/>
          <p:nvPr/>
        </p:nvSpPr>
        <p:spPr>
          <a:xfrm>
            <a:off x="15940492" y="10033000"/>
            <a:ext cx="3238905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вісім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928" name="Google Shape;1928;p1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2813663" y="3297610"/>
            <a:ext cx="274249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9" name="Google Shape;1929;p1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2915246" y="3784575"/>
            <a:ext cx="149910" cy="2028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0" name="Google Shape;1930;p1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2896712" y="3779168"/>
            <a:ext cx="168444" cy="285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1" name="Google Shape;1931;p1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2077601" y="1790700"/>
            <a:ext cx="2048072" cy="210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2" name="Google Shape;1932;p1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2087338" y="2992189"/>
            <a:ext cx="1962909" cy="905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3" name="Google Shape;1933;p1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1952194" y="2513087"/>
            <a:ext cx="2299120" cy="656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4" name="Google Shape;1934;p1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2129801" y="1791072"/>
            <a:ext cx="1750840" cy="882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5" name="Google Shape;1935;p1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3095824" y="1959074"/>
            <a:ext cx="793018" cy="573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6" name="Google Shape;1936;p1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523600" y="1914996"/>
            <a:ext cx="451484" cy="4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7" name="Google Shape;1937;p1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3209293" y="3294757"/>
            <a:ext cx="721259" cy="34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8" name="Google Shape;1938;p1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2055230" y="2564259"/>
            <a:ext cx="1152417" cy="428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9" name="Google Shape;1939;p1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2892499" y="2724869"/>
            <a:ext cx="970797" cy="205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0" name="Google Shape;1940;p1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3856620" y="2790155"/>
            <a:ext cx="214029" cy="19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1" name="Google Shape;1941;p1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2813663" y="7539410"/>
            <a:ext cx="274249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2" name="Google Shape;1942;p1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2915246" y="8026375"/>
            <a:ext cx="149910" cy="2028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3" name="Google Shape;1943;p1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2896712" y="8020968"/>
            <a:ext cx="168444" cy="285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4" name="Google Shape;1944;p1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2077601" y="6032500"/>
            <a:ext cx="2048072" cy="210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5" name="Google Shape;1945;p1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2087338" y="7233989"/>
            <a:ext cx="1962909" cy="905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6" name="Google Shape;1946;p1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1952194" y="6754887"/>
            <a:ext cx="2299120" cy="656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7" name="Google Shape;1947;p1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2129801" y="6032872"/>
            <a:ext cx="1750840" cy="882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8" name="Google Shape;1948;p1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3095824" y="6200874"/>
            <a:ext cx="793018" cy="573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9" name="Google Shape;1949;p1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523600" y="6156796"/>
            <a:ext cx="451484" cy="4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0" name="Google Shape;1950;p1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3209293" y="7536557"/>
            <a:ext cx="721259" cy="34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1" name="Google Shape;1951;p1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2055230" y="6806059"/>
            <a:ext cx="1152417" cy="428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2" name="Google Shape;1952;p1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2892499" y="6966669"/>
            <a:ext cx="970797" cy="205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3" name="Google Shape;1953;p1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3856620" y="7031955"/>
            <a:ext cx="214029" cy="19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4" name="Google Shape;1954;p1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8661743" y="3390429"/>
            <a:ext cx="274249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5" name="Google Shape;1955;p1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8763325" y="3877419"/>
            <a:ext cx="149910" cy="2028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6" name="Google Shape;1956;p1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8744792" y="3871987"/>
            <a:ext cx="168444" cy="285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7" name="Google Shape;1957;p1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7925680" y="1883519"/>
            <a:ext cx="2048072" cy="210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8" name="Google Shape;1958;p1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7935418" y="3085009"/>
            <a:ext cx="1962909" cy="905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9" name="Google Shape;1959;p1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7800273" y="2605906"/>
            <a:ext cx="2299120" cy="656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0" name="Google Shape;1960;p1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7977880" y="1883891"/>
            <a:ext cx="1750840" cy="882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1" name="Google Shape;1961;p1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8943904" y="2051893"/>
            <a:ext cx="793018" cy="573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2" name="Google Shape;1962;p1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9371678" y="2007815"/>
            <a:ext cx="451484" cy="4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3" name="Google Shape;1963;p1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9057371" y="3387576"/>
            <a:ext cx="721259" cy="34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4" name="Google Shape;1964;p1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7903309" y="2657078"/>
            <a:ext cx="1152417" cy="428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5" name="Google Shape;1965;p1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8740578" y="2817688"/>
            <a:ext cx="970797" cy="205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6" name="Google Shape;1966;p1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9704700" y="2882974"/>
            <a:ext cx="214029" cy="19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7" name="Google Shape;1967;p1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8661743" y="7632229"/>
            <a:ext cx="274249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8" name="Google Shape;1968;p1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8763325" y="8119219"/>
            <a:ext cx="149910" cy="2028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9" name="Google Shape;1969;p1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8744792" y="8113787"/>
            <a:ext cx="168444" cy="285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0" name="Google Shape;1970;p1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7925680" y="6125319"/>
            <a:ext cx="2048072" cy="210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1" name="Google Shape;1971;p1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7935418" y="7326809"/>
            <a:ext cx="1962909" cy="905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2" name="Google Shape;1972;p1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7800273" y="6847706"/>
            <a:ext cx="2299120" cy="656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3" name="Google Shape;1973;p1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7977880" y="6125691"/>
            <a:ext cx="1750840" cy="882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4" name="Google Shape;1974;p1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8943904" y="6293693"/>
            <a:ext cx="793018" cy="573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5" name="Google Shape;1975;p1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9371678" y="6249615"/>
            <a:ext cx="451484" cy="4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6" name="Google Shape;1976;p1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9057371" y="7629376"/>
            <a:ext cx="721259" cy="34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7" name="Google Shape;1977;p1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7903309" y="6898878"/>
            <a:ext cx="1152417" cy="428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8" name="Google Shape;1978;p1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8740578" y="7059488"/>
            <a:ext cx="970797" cy="205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9" name="Google Shape;1979;p1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9704700" y="7124774"/>
            <a:ext cx="214029" cy="19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0" name="Google Shape;1980;p17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5737703" y="3297610"/>
            <a:ext cx="274249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1" name="Google Shape;1981;p17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5839285" y="3784575"/>
            <a:ext cx="149910" cy="2028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2" name="Google Shape;1982;p17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5820752" y="3779168"/>
            <a:ext cx="168444" cy="285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3" name="Google Shape;1983;p17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5001640" y="1790700"/>
            <a:ext cx="2048072" cy="210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4" name="Google Shape;1984;p17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5011378" y="2992189"/>
            <a:ext cx="1962909" cy="905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5" name="Google Shape;1985;p17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4876234" y="2513087"/>
            <a:ext cx="2299120" cy="656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6" name="Google Shape;1986;p17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5053840" y="1791072"/>
            <a:ext cx="1750840" cy="882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7" name="Google Shape;1987;p17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6019864" y="1959074"/>
            <a:ext cx="793018" cy="573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8" name="Google Shape;1988;p17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6447639" y="1914996"/>
            <a:ext cx="451484" cy="4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9" name="Google Shape;1989;p17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6133333" y="3294757"/>
            <a:ext cx="721259" cy="34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0" name="Google Shape;1990;p17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4979269" y="2564259"/>
            <a:ext cx="1152417" cy="428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1" name="Google Shape;1991;p17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5816539" y="2724869"/>
            <a:ext cx="970797" cy="205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2" name="Google Shape;1992;p17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6780660" y="2790155"/>
            <a:ext cx="214029" cy="19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3" name="Google Shape;1993;p17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5737703" y="7539410"/>
            <a:ext cx="274249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4" name="Google Shape;1994;p17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5839285" y="8026375"/>
            <a:ext cx="149910" cy="2028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5" name="Google Shape;1995;p17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5820752" y="8020968"/>
            <a:ext cx="168444" cy="285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6" name="Google Shape;1996;p17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5001640" y="6032500"/>
            <a:ext cx="2048072" cy="210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7" name="Google Shape;1997;p17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5011378" y="7233989"/>
            <a:ext cx="1962909" cy="905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8" name="Google Shape;1998;p17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4876234" y="6754887"/>
            <a:ext cx="2299120" cy="656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9" name="Google Shape;1999;p17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5053840" y="6032872"/>
            <a:ext cx="1750840" cy="882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0" name="Google Shape;2000;p17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6019864" y="6200874"/>
            <a:ext cx="793018" cy="573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1" name="Google Shape;2001;p17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6447639" y="6156796"/>
            <a:ext cx="451484" cy="4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2" name="Google Shape;2002;p17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6133333" y="7536557"/>
            <a:ext cx="721259" cy="34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3" name="Google Shape;2003;p17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4979269" y="6806059"/>
            <a:ext cx="1152417" cy="428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4" name="Google Shape;2004;p17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5816539" y="6966669"/>
            <a:ext cx="970797" cy="205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5" name="Google Shape;2005;p17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6780660" y="7031955"/>
            <a:ext cx="214029" cy="19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6" name="Google Shape;2006;p17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1585783" y="3390429"/>
            <a:ext cx="274249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7" name="Google Shape;2007;p17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1687364" y="3877419"/>
            <a:ext cx="149910" cy="2028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8" name="Google Shape;2008;p17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1668831" y="3871987"/>
            <a:ext cx="168444" cy="285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9" name="Google Shape;2009;p1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0849720" y="1883519"/>
            <a:ext cx="2048072" cy="210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0" name="Google Shape;2010;p17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0859457" y="3085009"/>
            <a:ext cx="1962909" cy="905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1" name="Google Shape;2011;p17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0724313" y="2605906"/>
            <a:ext cx="2299120" cy="656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2" name="Google Shape;2012;p17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0901920" y="1883891"/>
            <a:ext cx="1750840" cy="882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3" name="Google Shape;2013;p17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1867943" y="2051893"/>
            <a:ext cx="793018" cy="573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4" name="Google Shape;2014;p17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2295718" y="2007815"/>
            <a:ext cx="451484" cy="4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5" name="Google Shape;2015;p17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1981411" y="3387576"/>
            <a:ext cx="721259" cy="34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6" name="Google Shape;2016;p17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0827349" y="2657078"/>
            <a:ext cx="1152416" cy="428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7" name="Google Shape;2017;p17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21664618" y="2817688"/>
            <a:ext cx="970797" cy="205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8" name="Google Shape;2018;p17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2628739" y="2882974"/>
            <a:ext cx="214029" cy="195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9" name="Google Shape;2019;p17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1585783" y="7632229"/>
            <a:ext cx="274249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0" name="Google Shape;2020;p17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1687364" y="8119219"/>
            <a:ext cx="149910" cy="20281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1" name="Google Shape;2021;p17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1668831" y="8113787"/>
            <a:ext cx="168444" cy="285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2" name="Google Shape;2022;p1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0849720" y="6125319"/>
            <a:ext cx="2048072" cy="210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3" name="Google Shape;2023;p17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0859457" y="7326809"/>
            <a:ext cx="1962909" cy="905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4" name="Google Shape;2024;p17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0724313" y="6847706"/>
            <a:ext cx="2299120" cy="656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5" name="Google Shape;2025;p17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20901920" y="6125691"/>
            <a:ext cx="1750840" cy="882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6" name="Google Shape;2026;p17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1867943" y="6293693"/>
            <a:ext cx="793018" cy="573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7" name="Google Shape;2027;p17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2295718" y="6249615"/>
            <a:ext cx="451484" cy="4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8" name="Google Shape;2028;p17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1981411" y="7629376"/>
            <a:ext cx="721259" cy="34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9" name="Google Shape;2029;p17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0827349" y="6898878"/>
            <a:ext cx="1152416" cy="4284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0" name="Google Shape;2030;p17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21664618" y="7059488"/>
            <a:ext cx="970797" cy="205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1" name="Google Shape;2031;p17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2628739" y="7124774"/>
            <a:ext cx="214029" cy="195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36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037" name="Google Shape;20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8" name="Google Shape;203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9590" y="3410917"/>
            <a:ext cx="4815729" cy="6952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9" name="Google Shape;203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5175" y="3414216"/>
            <a:ext cx="3760691" cy="6949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0" name="Google Shape;204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81881" y="3441973"/>
            <a:ext cx="58794" cy="9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1" name="Google Shape;204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44648" y="4700935"/>
            <a:ext cx="1759228" cy="1728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2" name="Google Shape;2042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05393" y="4060403"/>
            <a:ext cx="1038337" cy="2735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3" name="Google Shape;2043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71556" y="6832972"/>
            <a:ext cx="406314" cy="321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4" name="Google Shape;2044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39305" y="3370635"/>
            <a:ext cx="4897933" cy="7033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5" name="Google Shape;2045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080945" y="6390060"/>
            <a:ext cx="2319600" cy="1345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6" name="Google Shape;2046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329520" y="7878787"/>
            <a:ext cx="501944" cy="480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7" name="Google Shape;2047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923555" y="7707288"/>
            <a:ext cx="502014" cy="480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8" name="Google Shape;2048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516403" y="7535813"/>
            <a:ext cx="502557" cy="480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9" name="Google Shape;2049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110883" y="7363792"/>
            <a:ext cx="502788" cy="480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0" name="Google Shape;2050;p1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95561" y="8451379"/>
            <a:ext cx="501565" cy="481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1" name="Google Shape;2051;p1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089050" y="8280425"/>
            <a:ext cx="502246" cy="480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2" name="Google Shape;2052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682620" y="8109595"/>
            <a:ext cx="501838" cy="480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3" name="Google Shape;2053;p1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0276010" y="7938095"/>
            <a:ext cx="501840" cy="480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4" name="Google Shape;2054;p1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661056" y="9025161"/>
            <a:ext cx="501401" cy="480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5" name="Google Shape;2055;p1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254180" y="8854207"/>
            <a:ext cx="502068" cy="480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6" name="Google Shape;2056;p1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848384" y="8681665"/>
            <a:ext cx="502112" cy="481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7" name="Google Shape;2057;p1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848862" y="6145659"/>
            <a:ext cx="3284595" cy="3576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8" name="Google Shape;2058;p1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0441332" y="8510712"/>
            <a:ext cx="502243" cy="480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9" name="Google Shape;2059;p18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329806" y="7960420"/>
            <a:ext cx="498836" cy="398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0" name="Google Shape;2060;p18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923186" y="7779693"/>
            <a:ext cx="501800" cy="408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1" name="Google Shape;2061;p18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9516806" y="7606085"/>
            <a:ext cx="499710" cy="4093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2" name="Google Shape;2062;p18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0110514" y="7433543"/>
            <a:ext cx="501161" cy="410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3" name="Google Shape;2063;p18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441575" y="8600554"/>
            <a:ext cx="501805" cy="390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4" name="Google Shape;2064;p18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8495335" y="8516144"/>
            <a:ext cx="500436" cy="416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5" name="Google Shape;2065;p18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9254180" y="8910762"/>
            <a:ext cx="502086" cy="422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6" name="Google Shape;2066;p18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9848158" y="8738220"/>
            <a:ext cx="501630" cy="424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7" name="Google Shape;2067;p18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0276236" y="7984356"/>
            <a:ext cx="501517" cy="433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8" name="Google Shape;2068;p18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9682301" y="8159651"/>
            <a:ext cx="501902" cy="429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9" name="Google Shape;2069;p18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660830" y="9085560"/>
            <a:ext cx="501636" cy="420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0" name="Google Shape;2070;p18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088681" y="8349109"/>
            <a:ext cx="501142" cy="4120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1" name="Google Shape;2071;p18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7848862" y="6750372"/>
            <a:ext cx="3284053" cy="2971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2" name="Google Shape;2072;p18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8081301" y="6894091"/>
            <a:ext cx="2319627" cy="840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3" name="Google Shape;2073;p18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7810913" y="6102697"/>
            <a:ext cx="3363306" cy="36587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4" name="Google Shape;2074;p18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8032098" y="6351463"/>
            <a:ext cx="2409400" cy="1419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5" name="Google Shape;2075;p18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289751" y="7833395"/>
            <a:ext cx="581288" cy="570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6" name="Google Shape;2076;p18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8883144" y="7661994"/>
            <a:ext cx="581616" cy="570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7" name="Google Shape;2077;p18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9476537" y="7490520"/>
            <a:ext cx="581616" cy="569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8" name="Google Shape;2078;p18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0071017" y="7318722"/>
            <a:ext cx="581831" cy="570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9" name="Google Shape;2079;p18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8455249" y="8407152"/>
            <a:ext cx="581831" cy="570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0" name="Google Shape;2080;p18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9049184" y="8235156"/>
            <a:ext cx="581831" cy="570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1" name="Google Shape;2081;p18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9642578" y="8063657"/>
            <a:ext cx="581616" cy="570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2" name="Google Shape;2082;p18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0236512" y="7892802"/>
            <a:ext cx="581831" cy="570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3" name="Google Shape;2083;p18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8621834" y="8980289"/>
            <a:ext cx="581288" cy="570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4" name="Google Shape;2084;p18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9214683" y="8808814"/>
            <a:ext cx="581616" cy="570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5" name="Google Shape;2085;p18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9808073" y="8637439"/>
            <a:ext cx="581616" cy="570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6" name="Google Shape;2086;p18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0402552" y="8465964"/>
            <a:ext cx="581288" cy="5702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7" name="Google Shape;2087;p18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9988205" y="5514132"/>
            <a:ext cx="371373" cy="368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8" name="Google Shape;2088;p18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9949006" y="5150321"/>
            <a:ext cx="163208" cy="153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9" name="Google Shape;2089;p18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0212905" y="5249094"/>
            <a:ext cx="133105" cy="137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0" name="Google Shape;2090;p18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0197391" y="4816376"/>
            <a:ext cx="128205" cy="132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1" name="Google Shape;2091;p18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5043245" y="3807792"/>
            <a:ext cx="311058" cy="322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2" name="Google Shape;2092;p18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5444807" y="3565500"/>
            <a:ext cx="161278" cy="166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3" name="Google Shape;2093;p18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5230916" y="3314700"/>
            <a:ext cx="161097" cy="16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4" name="Google Shape;2094;p18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6202064" y="8115523"/>
            <a:ext cx="98808" cy="102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5" name="Google Shape;2095;p18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8174537" y="9707166"/>
            <a:ext cx="109616" cy="118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6" name="Google Shape;2096;p18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7798098" y="9894912"/>
            <a:ext cx="244978" cy="2449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7" name="Google Shape;2097;p18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7151355" y="5561533"/>
            <a:ext cx="195983" cy="2024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8" name="Google Shape;2098;p18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7369113" y="5856982"/>
            <a:ext cx="86561" cy="1020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9" name="Google Shape;2099;p18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7699699" y="5349776"/>
            <a:ext cx="79210" cy="81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0" name="Google Shape;2100;p18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3910012" y="3342704"/>
            <a:ext cx="4878773" cy="6931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1" name="Google Shape;2101;p18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3911104" y="3890516"/>
            <a:ext cx="4830701" cy="6384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2" name="Google Shape;2102;p18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5527529" y="6970167"/>
            <a:ext cx="1859757" cy="1745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3" name="Google Shape;2103;p18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5091028" y="4063057"/>
            <a:ext cx="1913847" cy="2038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4" name="Google Shape;2104;p18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4727704" y="6239619"/>
            <a:ext cx="366924" cy="496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5" name="Google Shape;2105;p18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3870134" y="3302000"/>
            <a:ext cx="4959075" cy="7013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6" name="Google Shape;2106;p18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7964595" y="8350870"/>
            <a:ext cx="1282753" cy="6434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7" name="Google Shape;2107;p18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8187255" y="9133607"/>
            <a:ext cx="550181" cy="295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8" name="Google Shape;2108;p18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7938922" y="8677473"/>
            <a:ext cx="1232248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9" name="Google Shape;2109;p18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8047493" y="8103443"/>
            <a:ext cx="1214125" cy="5751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0" name="Google Shape;2110;p18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8048038" y="8219777"/>
            <a:ext cx="1213359" cy="4599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1" name="Google Shape;2111;p18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8346847" y="6366520"/>
            <a:ext cx="1380221" cy="19827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2" name="Google Shape;2112;p18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8666886" y="6468666"/>
            <a:ext cx="247202" cy="4309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3" name="Google Shape;2113;p18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9187991" y="6584454"/>
            <a:ext cx="231003" cy="442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4" name="Google Shape;2114;p18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7700550" y="5578872"/>
            <a:ext cx="2695671" cy="2806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5" name="Google Shape;2115;p18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7701097" y="5578301"/>
            <a:ext cx="2695671" cy="2660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6" name="Google Shape;2116;p18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8187255" y="9134128"/>
            <a:ext cx="545264" cy="185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7" name="Google Shape;2117;p18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7965142" y="8524032"/>
            <a:ext cx="1236082" cy="469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8" name="Google Shape;2118;p18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7942608" y="8810774"/>
            <a:ext cx="1185415" cy="426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9" name="Google Shape;2119;p18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7655565" y="5533330"/>
            <a:ext cx="2781290" cy="3939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0" name="Google Shape;2120;p18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8730334" y="4788123"/>
            <a:ext cx="462617" cy="460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1" name="Google Shape;2121;p18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8788649" y="4074592"/>
            <a:ext cx="156508" cy="16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2" name="Google Shape;2122;p18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9179371" y="4385295"/>
            <a:ext cx="171143" cy="174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3" name="Google Shape;2123;p18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9269916" y="3581400"/>
            <a:ext cx="280921" cy="275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4" name="Google Shape;2124;p18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9780136" y="5229820"/>
            <a:ext cx="140119" cy="145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5" name="Google Shape;2125;p18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6314710" y="8132390"/>
            <a:ext cx="278824" cy="285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6" name="Google Shape;2126;p18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6632505" y="7845053"/>
            <a:ext cx="153640" cy="158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7" name="Google Shape;2127;p18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6266501" y="7506940"/>
            <a:ext cx="120453" cy="124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8" name="Google Shape;2128;p18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9757330" y="8705329"/>
            <a:ext cx="294988" cy="294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9" name="Google Shape;2129;p18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9328231" y="9228609"/>
            <a:ext cx="224519" cy="2321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0" name="Google Shape;2130;p18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9755142" y="9303767"/>
            <a:ext cx="140938" cy="135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1" name="Google Shape;2131;p18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4505997" y="4028703"/>
            <a:ext cx="309191" cy="309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2" name="Google Shape;2132;p18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5075714" y="3725044"/>
            <a:ext cx="153143" cy="166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3" name="Google Shape;2133;p18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4642566" y="3424039"/>
            <a:ext cx="199936" cy="206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4" name="Google Shape;2134;p18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7814643" y="5294809"/>
            <a:ext cx="120453" cy="12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135" name="Google Shape;2135;p18"/>
          <p:cNvSpPr/>
          <p:nvPr/>
        </p:nvSpPr>
        <p:spPr>
          <a:xfrm>
            <a:off x="4763095" y="1549400"/>
            <a:ext cx="1428928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Цифра 9 виглядає як перевернута 6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141" name="Google Shape;2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2" name="Google Shape;21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965" y="4330700"/>
            <a:ext cx="4532643" cy="553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3" name="Google Shape;214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6828" y="4551015"/>
            <a:ext cx="2608556" cy="3631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4" name="Google Shape;214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42996" y="5681067"/>
            <a:ext cx="2872718" cy="4180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5" name="Google Shape;2145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03680" y="8272338"/>
            <a:ext cx="574087" cy="1590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6" name="Google Shape;2146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37437" y="5315694"/>
            <a:ext cx="303163" cy="111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7" name="Google Shape;2147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58170" y="5182171"/>
            <a:ext cx="318562" cy="51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8" name="Google Shape;2148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827628" y="6082705"/>
            <a:ext cx="296908" cy="95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9" name="Google Shape;2149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047584" y="6003677"/>
            <a:ext cx="309900" cy="47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0" name="Google Shape;2150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979775" y="5406107"/>
            <a:ext cx="307976" cy="97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1" name="Google Shape;2151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398947" y="6083102"/>
            <a:ext cx="205962" cy="155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2" name="Google Shape;2152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660729" y="6526262"/>
            <a:ext cx="205960" cy="155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3" name="Google Shape;2153;p1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202094" y="6188695"/>
            <a:ext cx="299314" cy="82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4" name="Google Shape;2154;p1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672642" y="6495926"/>
            <a:ext cx="237797" cy="304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5" name="Google Shape;2155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437781" y="6423744"/>
            <a:ext cx="192551" cy="291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6" name="Google Shape;2156;p1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133763" y="6775500"/>
            <a:ext cx="161885" cy="195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7" name="Google Shape;2157;p1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269534" y="7050187"/>
            <a:ext cx="982083" cy="1643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8" name="Google Shape;2158;p1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351752" y="6917779"/>
            <a:ext cx="1541803" cy="5149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9" name="Google Shape;2159;p1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322528" y="6970787"/>
            <a:ext cx="357999" cy="201116"/>
          </a:xfrm>
          <a:prstGeom prst="rect">
            <a:avLst/>
          </a:prstGeom>
          <a:noFill/>
          <a:ln>
            <a:noFill/>
          </a:ln>
        </p:spPr>
      </p:pic>
      <p:sp>
        <p:nvSpPr>
          <p:cNvPr id="2160" name="Google Shape;2160;p19"/>
          <p:cNvSpPr/>
          <p:nvPr/>
        </p:nvSpPr>
        <p:spPr>
          <a:xfrm>
            <a:off x="3937492" y="9855200"/>
            <a:ext cx="4763095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дев’ять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1" name="Google Shape;2161;p19"/>
          <p:cNvSpPr/>
          <p:nvPr/>
        </p:nvSpPr>
        <p:spPr>
          <a:xfrm>
            <a:off x="10859857" y="7594600"/>
            <a:ext cx="4763095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дев’ять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2" name="Google Shape;2162;p19"/>
          <p:cNvSpPr/>
          <p:nvPr/>
        </p:nvSpPr>
        <p:spPr>
          <a:xfrm>
            <a:off x="16372346" y="9855200"/>
            <a:ext cx="6223778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дев’ятеро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163" name="Google Shape;2163;p1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583848" y="3898900"/>
            <a:ext cx="3327816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4" name="Google Shape;2164;p1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745543" y="1854200"/>
            <a:ext cx="1994149" cy="204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5" name="Google Shape;2165;p1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527191" y="1854200"/>
            <a:ext cx="1994149" cy="2044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6" name="Google Shape;2166;p1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6946830" y="5693097"/>
            <a:ext cx="185258" cy="196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7" name="Google Shape;2167;p1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7790855" y="5542062"/>
            <a:ext cx="276585" cy="307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8" name="Google Shape;2168;p1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6773098" y="4792737"/>
            <a:ext cx="1640386" cy="1158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9" name="Google Shape;2169;p1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8334856" y="4926980"/>
            <a:ext cx="116928" cy="131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0" name="Google Shape;2170;p19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7917415" y="5265117"/>
            <a:ext cx="245147" cy="6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1" name="Google Shape;2171;p19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7691955" y="4945782"/>
            <a:ext cx="58924" cy="93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2" name="Google Shape;2172;p19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194487" y="5051599"/>
            <a:ext cx="189933" cy="82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3" name="Google Shape;2173;p19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7950138" y="4957242"/>
            <a:ext cx="117132" cy="86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4" name="Google Shape;2174;p19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7621611" y="5631483"/>
            <a:ext cx="202559" cy="283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5" name="Google Shape;2175;p19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518019" y="4622626"/>
            <a:ext cx="1555193" cy="1121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6" name="Google Shape;2176;p19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6585148" y="5473774"/>
            <a:ext cx="75558" cy="30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7" name="Google Shape;2177;p19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6574100" y="5365105"/>
            <a:ext cx="77364" cy="21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8" name="Google Shape;2178;p19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6590799" y="5229671"/>
            <a:ext cx="85136" cy="43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9" name="Google Shape;2179;p19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6692419" y="5547047"/>
            <a:ext cx="93102" cy="72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0" name="Google Shape;2180;p19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6909167" y="5515074"/>
            <a:ext cx="64884" cy="79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1" name="Google Shape;2181;p19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6783014" y="5403007"/>
            <a:ext cx="103569" cy="72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2" name="Google Shape;2182;p19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6749430" y="5295131"/>
            <a:ext cx="87237" cy="37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3" name="Google Shape;2183;p19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677213" y="5090220"/>
            <a:ext cx="88946" cy="24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4" name="Google Shape;2184;p19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6735982" y="5190009"/>
            <a:ext cx="82107" cy="27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5" name="Google Shape;2185;p19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6772580" y="4981798"/>
            <a:ext cx="82461" cy="31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6" name="Google Shape;2186;p19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6911063" y="5087466"/>
            <a:ext cx="99164" cy="38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7" name="Google Shape;2187;p19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6939645" y="5211490"/>
            <a:ext cx="93138" cy="65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8" name="Google Shape;2188;p19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7017825" y="5321722"/>
            <a:ext cx="90466" cy="76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9" name="Google Shape;2189;p19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7124749" y="5432747"/>
            <a:ext cx="47698" cy="52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0" name="Google Shape;2190;p19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7304757" y="5371852"/>
            <a:ext cx="69168" cy="84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1" name="Google Shape;2191;p19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6912869" y="4867573"/>
            <a:ext cx="99159" cy="33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2" name="Google Shape;2192;p19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7063973" y="4785047"/>
            <a:ext cx="81809" cy="4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3" name="Google Shape;2193;p19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7083770" y="4961930"/>
            <a:ext cx="75373" cy="30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4" name="Google Shape;2194;p19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7146230" y="5072881"/>
            <a:ext cx="92041" cy="81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5" name="Google Shape;2195;p19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7223569" y="5182791"/>
            <a:ext cx="84164" cy="89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6" name="Google Shape;2196;p19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7404034" y="5181278"/>
            <a:ext cx="80432" cy="104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7" name="Google Shape;2197;p19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7523569" y="5218757"/>
            <a:ext cx="58748" cy="120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8" name="Google Shape;2198;p19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7672312" y="5195391"/>
            <a:ext cx="16065" cy="50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9" name="Google Shape;2199;p19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7410543" y="5064373"/>
            <a:ext cx="48688" cy="53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0" name="Google Shape;2200;p19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7302642" y="4959325"/>
            <a:ext cx="103457" cy="50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1" name="Google Shape;2201;p19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7266847" y="4838378"/>
            <a:ext cx="101258" cy="2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2" name="Google Shape;2202;p19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7291923" y="4717579"/>
            <a:ext cx="106093" cy="47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3" name="Google Shape;2203;p19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7491223" y="4672261"/>
            <a:ext cx="87161" cy="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4" name="Google Shape;2204;p19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7475660" y="4845174"/>
            <a:ext cx="97000" cy="42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5" name="Google Shape;2205;p19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7650550" y="4665911"/>
            <a:ext cx="92301" cy="74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6" name="Google Shape;2206;p19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7816773" y="4685754"/>
            <a:ext cx="88869" cy="80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7" name="Google Shape;2207;p19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7678209" y="4799905"/>
            <a:ext cx="102457" cy="27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8" name="Google Shape;2208;p19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7854936" y="4847208"/>
            <a:ext cx="85481" cy="23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9" name="Google Shape;2209;p19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7951126" y="4739829"/>
            <a:ext cx="59417" cy="68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0" name="Google Shape;2210;p19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7539913" y="5101605"/>
            <a:ext cx="50780" cy="43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1" name="Google Shape;2211;p19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7493386" y="4958581"/>
            <a:ext cx="60143" cy="26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2" name="Google Shape;2212;p19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8365903" y="4946724"/>
            <a:ext cx="53291" cy="66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3" name="Google Shape;2213;p19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7918453" y="4894014"/>
            <a:ext cx="104723" cy="98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4" name="Google Shape;2214;p19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6556102" y="4649961"/>
            <a:ext cx="1777076" cy="1050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5" name="Google Shape;2215;p19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7665349" y="5644604"/>
            <a:ext cx="130130" cy="237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6" name="Google Shape;2216;p19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6855843" y="5695107"/>
            <a:ext cx="268983" cy="207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7" name="Google Shape;2217;p19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7792265" y="5387553"/>
            <a:ext cx="247119" cy="204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8" name="Google Shape;2218;p19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7200243" y="5611713"/>
            <a:ext cx="394323" cy="127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9" name="Google Shape;2219;p19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7907575" y="5185494"/>
            <a:ext cx="332515" cy="102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0" name="Google Shape;2220;p19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7625409" y="4909468"/>
            <a:ext cx="106872" cy="191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1" name="Google Shape;2221;p19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6572066" y="4605561"/>
            <a:ext cx="642510" cy="595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2" name="Google Shape;2222;p19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6926835" y="4542730"/>
            <a:ext cx="121906" cy="220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3" name="Google Shape;2223;p19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6939992" y="4533900"/>
            <a:ext cx="363907" cy="202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4" name="Google Shape;2224;p19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6811686" y="4715991"/>
            <a:ext cx="246322" cy="95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5" name="Google Shape;2225;p19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6941114" y="4542458"/>
            <a:ext cx="347634" cy="204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6" name="Google Shape;2226;p19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6627037" y="4689723"/>
            <a:ext cx="209063" cy="439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7" name="Google Shape;2227;p19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7028344" y="4565303"/>
            <a:ext cx="234420" cy="122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8" name="Google Shape;2228;p19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6956402" y="4562971"/>
            <a:ext cx="63020" cy="78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9" name="Google Shape;2229;p19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6946830" y="8943529"/>
            <a:ext cx="185258" cy="196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0" name="Google Shape;2230;p19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7790855" y="8792493"/>
            <a:ext cx="276585" cy="307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1" name="Google Shape;2231;p19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6773098" y="8043168"/>
            <a:ext cx="1640386" cy="1158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2" name="Google Shape;2232;p19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8334856" y="8177411"/>
            <a:ext cx="116928" cy="131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3" name="Google Shape;2233;p19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7917415" y="8515548"/>
            <a:ext cx="245147" cy="6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4" name="Google Shape;2234;p19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7691955" y="8196213"/>
            <a:ext cx="58924" cy="93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5" name="Google Shape;2235;p19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8194487" y="8302030"/>
            <a:ext cx="189933" cy="82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6" name="Google Shape;2236;p19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7950138" y="8207673"/>
            <a:ext cx="117132" cy="86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7" name="Google Shape;2237;p19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7621611" y="8881914"/>
            <a:ext cx="202559" cy="283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8" name="Google Shape;2238;p19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6518019" y="7873057"/>
            <a:ext cx="1555193" cy="1121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9" name="Google Shape;2239;p19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6585148" y="8724205"/>
            <a:ext cx="75558" cy="30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0" name="Google Shape;2240;p19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6574100" y="8615536"/>
            <a:ext cx="77364" cy="21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1" name="Google Shape;2241;p19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6590799" y="8480103"/>
            <a:ext cx="85136" cy="43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2" name="Google Shape;2242;p19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6692419" y="8797479"/>
            <a:ext cx="93102" cy="72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3" name="Google Shape;2243;p19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6909167" y="8765505"/>
            <a:ext cx="64884" cy="79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4" name="Google Shape;2244;p19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6783014" y="8653438"/>
            <a:ext cx="103569" cy="72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5" name="Google Shape;2245;p19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6749430" y="8545562"/>
            <a:ext cx="87237" cy="37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6" name="Google Shape;2246;p19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6677213" y="8340651"/>
            <a:ext cx="88946" cy="24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7" name="Google Shape;2247;p19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6735982" y="8440440"/>
            <a:ext cx="82107" cy="27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8" name="Google Shape;2248;p19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6772580" y="8232229"/>
            <a:ext cx="82461" cy="31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9" name="Google Shape;2249;p19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6911063" y="8337897"/>
            <a:ext cx="99164" cy="38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0" name="Google Shape;2250;p19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6939645" y="8461921"/>
            <a:ext cx="93138" cy="65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1" name="Google Shape;2251;p19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7017825" y="8572153"/>
            <a:ext cx="90466" cy="76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2" name="Google Shape;2252;p19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7124749" y="8683179"/>
            <a:ext cx="47698" cy="52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3" name="Google Shape;2253;p19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7304757" y="8622283"/>
            <a:ext cx="69168" cy="84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4" name="Google Shape;2254;p19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6912869" y="8118004"/>
            <a:ext cx="99159" cy="33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5" name="Google Shape;2255;p19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7063973" y="8035479"/>
            <a:ext cx="81809" cy="4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6" name="Google Shape;2256;p19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7083770" y="8212361"/>
            <a:ext cx="75373" cy="30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7" name="Google Shape;2257;p19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7146230" y="8323312"/>
            <a:ext cx="92041" cy="81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8" name="Google Shape;2258;p19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7223569" y="8433222"/>
            <a:ext cx="84164" cy="89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9" name="Google Shape;2259;p19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7404034" y="8431709"/>
            <a:ext cx="80432" cy="104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0" name="Google Shape;2260;p19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7523569" y="8469188"/>
            <a:ext cx="58748" cy="120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1" name="Google Shape;2261;p19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7672312" y="8445822"/>
            <a:ext cx="16065" cy="50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2" name="Google Shape;2262;p19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7410543" y="8314804"/>
            <a:ext cx="48688" cy="53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3" name="Google Shape;2263;p19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7302642" y="8209756"/>
            <a:ext cx="103457" cy="50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4" name="Google Shape;2264;p19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7266847" y="8088809"/>
            <a:ext cx="101258" cy="2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5" name="Google Shape;2265;p19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7291923" y="7968010"/>
            <a:ext cx="106093" cy="47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6" name="Google Shape;2266;p19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7491223" y="7922692"/>
            <a:ext cx="87161" cy="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7" name="Google Shape;2267;p19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7475660" y="8095605"/>
            <a:ext cx="97000" cy="42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8" name="Google Shape;2268;p19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7650550" y="7916342"/>
            <a:ext cx="92301" cy="74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9" name="Google Shape;2269;p19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7816773" y="7936185"/>
            <a:ext cx="88869" cy="80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0" name="Google Shape;2270;p19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7678209" y="8050337"/>
            <a:ext cx="102457" cy="27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1" name="Google Shape;2271;p19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7854936" y="8097639"/>
            <a:ext cx="85481" cy="23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2" name="Google Shape;2272;p19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7951126" y="7990260"/>
            <a:ext cx="59417" cy="68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3" name="Google Shape;2273;p19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7539913" y="8352036"/>
            <a:ext cx="50780" cy="43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4" name="Google Shape;2274;p19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7493386" y="8209012"/>
            <a:ext cx="60143" cy="26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5" name="Google Shape;2275;p19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8365903" y="8197131"/>
            <a:ext cx="53291" cy="66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6" name="Google Shape;2276;p19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7918453" y="8144446"/>
            <a:ext cx="104723" cy="98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7" name="Google Shape;2277;p19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6556102" y="7900392"/>
            <a:ext cx="1777076" cy="1050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8" name="Google Shape;2278;p19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7665349" y="8895011"/>
            <a:ext cx="130130" cy="237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9" name="Google Shape;2279;p19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6855843" y="8945538"/>
            <a:ext cx="268983" cy="207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0" name="Google Shape;2280;p19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7792265" y="8637984"/>
            <a:ext cx="247119" cy="204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1" name="Google Shape;2281;p19"/>
          <p:cNvPicPr preferRelativeResize="0"/>
          <p:nvPr/>
        </p:nvPicPr>
        <p:blipFill rotWithShape="1">
          <a:blip r:embed="rId131">
            <a:alphaModFix/>
          </a:blip>
          <a:srcRect b="0" l="0" r="0" t="0"/>
          <a:stretch/>
        </p:blipFill>
        <p:spPr>
          <a:xfrm>
            <a:off x="17200243" y="8862144"/>
            <a:ext cx="394323" cy="127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2" name="Google Shape;2282;p19"/>
          <p:cNvPicPr preferRelativeResize="0"/>
          <p:nvPr/>
        </p:nvPicPr>
        <p:blipFill rotWithShape="1">
          <a:blip r:embed="rId132">
            <a:alphaModFix/>
          </a:blip>
          <a:srcRect b="0" l="0" r="0" t="0"/>
          <a:stretch/>
        </p:blipFill>
        <p:spPr>
          <a:xfrm>
            <a:off x="17907575" y="8435901"/>
            <a:ext cx="332515" cy="102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3" name="Google Shape;2283;p19"/>
          <p:cNvPicPr preferRelativeResize="0"/>
          <p:nvPr/>
        </p:nvPicPr>
        <p:blipFill rotWithShape="1">
          <a:blip r:embed="rId133">
            <a:alphaModFix/>
          </a:blip>
          <a:srcRect b="0" l="0" r="0" t="0"/>
          <a:stretch/>
        </p:blipFill>
        <p:spPr>
          <a:xfrm>
            <a:off x="17625409" y="8159899"/>
            <a:ext cx="106872" cy="191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4" name="Google Shape;2284;p19"/>
          <p:cNvPicPr preferRelativeResize="0"/>
          <p:nvPr/>
        </p:nvPicPr>
        <p:blipFill rotWithShape="1">
          <a:blip r:embed="rId134">
            <a:alphaModFix/>
          </a:blip>
          <a:srcRect b="0" l="0" r="0" t="0"/>
          <a:stretch/>
        </p:blipFill>
        <p:spPr>
          <a:xfrm>
            <a:off x="16572066" y="7855942"/>
            <a:ext cx="642510" cy="595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5" name="Google Shape;2285;p19"/>
          <p:cNvPicPr preferRelativeResize="0"/>
          <p:nvPr/>
        </p:nvPicPr>
        <p:blipFill rotWithShape="1">
          <a:blip r:embed="rId135">
            <a:alphaModFix/>
          </a:blip>
          <a:srcRect b="0" l="0" r="0" t="0"/>
          <a:stretch/>
        </p:blipFill>
        <p:spPr>
          <a:xfrm>
            <a:off x="16926835" y="7793112"/>
            <a:ext cx="121906" cy="220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6" name="Google Shape;2286;p19"/>
          <p:cNvPicPr preferRelativeResize="0"/>
          <p:nvPr/>
        </p:nvPicPr>
        <p:blipFill rotWithShape="1">
          <a:blip r:embed="rId136">
            <a:alphaModFix/>
          </a:blip>
          <a:srcRect b="0" l="0" r="0" t="0"/>
          <a:stretch/>
        </p:blipFill>
        <p:spPr>
          <a:xfrm>
            <a:off x="16939992" y="7784281"/>
            <a:ext cx="363907" cy="202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7" name="Google Shape;2287;p19"/>
          <p:cNvPicPr preferRelativeResize="0"/>
          <p:nvPr/>
        </p:nvPicPr>
        <p:blipFill rotWithShape="1">
          <a:blip r:embed="rId137">
            <a:alphaModFix/>
          </a:blip>
          <a:srcRect b="0" l="0" r="0" t="0"/>
          <a:stretch/>
        </p:blipFill>
        <p:spPr>
          <a:xfrm>
            <a:off x="16811686" y="7966373"/>
            <a:ext cx="246322" cy="95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8" name="Google Shape;2288;p19"/>
          <p:cNvPicPr preferRelativeResize="0"/>
          <p:nvPr/>
        </p:nvPicPr>
        <p:blipFill rotWithShape="1">
          <a:blip r:embed="rId138">
            <a:alphaModFix/>
          </a:blip>
          <a:srcRect b="0" l="0" r="0" t="0"/>
          <a:stretch/>
        </p:blipFill>
        <p:spPr>
          <a:xfrm>
            <a:off x="16941114" y="7792839"/>
            <a:ext cx="347634" cy="204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9" name="Google Shape;2289;p19"/>
          <p:cNvPicPr preferRelativeResize="0"/>
          <p:nvPr/>
        </p:nvPicPr>
        <p:blipFill rotWithShape="1">
          <a:blip r:embed="rId139">
            <a:alphaModFix/>
          </a:blip>
          <a:srcRect b="0" l="0" r="0" t="0"/>
          <a:stretch/>
        </p:blipFill>
        <p:spPr>
          <a:xfrm>
            <a:off x="16627037" y="7940129"/>
            <a:ext cx="209063" cy="439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0" name="Google Shape;2290;p19"/>
          <p:cNvPicPr preferRelativeResize="0"/>
          <p:nvPr/>
        </p:nvPicPr>
        <p:blipFill rotWithShape="1">
          <a:blip r:embed="rId140">
            <a:alphaModFix/>
          </a:blip>
          <a:srcRect b="0" l="0" r="0" t="0"/>
          <a:stretch/>
        </p:blipFill>
        <p:spPr>
          <a:xfrm>
            <a:off x="17028344" y="7815709"/>
            <a:ext cx="234420" cy="122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1" name="Google Shape;2291;p19"/>
          <p:cNvPicPr preferRelativeResize="0"/>
          <p:nvPr/>
        </p:nvPicPr>
        <p:blipFill rotWithShape="1">
          <a:blip r:embed="rId141">
            <a:alphaModFix/>
          </a:blip>
          <a:srcRect b="0" l="0" r="0" t="0"/>
          <a:stretch/>
        </p:blipFill>
        <p:spPr>
          <a:xfrm>
            <a:off x="16956402" y="7813377"/>
            <a:ext cx="63020" cy="78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2" name="Google Shape;2292;p19"/>
          <p:cNvPicPr preferRelativeResize="0"/>
          <p:nvPr/>
        </p:nvPicPr>
        <p:blipFill rotWithShape="1">
          <a:blip r:embed="rId142">
            <a:alphaModFix/>
          </a:blip>
          <a:srcRect b="0" l="0" r="0" t="0"/>
          <a:stretch/>
        </p:blipFill>
        <p:spPr>
          <a:xfrm>
            <a:off x="20897734" y="6143427"/>
            <a:ext cx="1933765" cy="14168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3" name="Google Shape;2293;p19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9152366" y="5693395"/>
            <a:ext cx="185258" cy="196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4" name="Google Shape;2294;p19"/>
          <p:cNvPicPr preferRelativeResize="0"/>
          <p:nvPr/>
        </p:nvPicPr>
        <p:blipFill rotWithShape="1">
          <a:blip r:embed="rId144">
            <a:alphaModFix/>
          </a:blip>
          <a:srcRect b="0" l="0" r="0" t="0"/>
          <a:stretch/>
        </p:blipFill>
        <p:spPr>
          <a:xfrm>
            <a:off x="19996391" y="5542359"/>
            <a:ext cx="276584" cy="307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5" name="Google Shape;2295;p19"/>
          <p:cNvPicPr preferRelativeResize="0"/>
          <p:nvPr/>
        </p:nvPicPr>
        <p:blipFill rotWithShape="1">
          <a:blip r:embed="rId145">
            <a:alphaModFix/>
          </a:blip>
          <a:srcRect b="0" l="0" r="0" t="0"/>
          <a:stretch/>
        </p:blipFill>
        <p:spPr>
          <a:xfrm>
            <a:off x="18978635" y="4793035"/>
            <a:ext cx="1640386" cy="1158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6" name="Google Shape;2296;p19"/>
          <p:cNvPicPr preferRelativeResize="0"/>
          <p:nvPr/>
        </p:nvPicPr>
        <p:blipFill rotWithShape="1">
          <a:blip r:embed="rId146">
            <a:alphaModFix/>
          </a:blip>
          <a:srcRect b="0" l="0" r="0" t="0"/>
          <a:stretch/>
        </p:blipFill>
        <p:spPr>
          <a:xfrm>
            <a:off x="20540392" y="4927278"/>
            <a:ext cx="116928" cy="131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7" name="Google Shape;2297;p19"/>
          <p:cNvPicPr preferRelativeResize="0"/>
          <p:nvPr/>
        </p:nvPicPr>
        <p:blipFill rotWithShape="1">
          <a:blip r:embed="rId147">
            <a:alphaModFix/>
          </a:blip>
          <a:srcRect b="0" l="0" r="0" t="0"/>
          <a:stretch/>
        </p:blipFill>
        <p:spPr>
          <a:xfrm>
            <a:off x="20122952" y="5265415"/>
            <a:ext cx="245147" cy="6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8" name="Google Shape;2298;p19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9897492" y="4946079"/>
            <a:ext cx="58923" cy="93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9" name="Google Shape;2299;p19"/>
          <p:cNvPicPr preferRelativeResize="0"/>
          <p:nvPr/>
        </p:nvPicPr>
        <p:blipFill rotWithShape="1">
          <a:blip r:embed="rId149">
            <a:alphaModFix/>
          </a:blip>
          <a:srcRect b="0" l="0" r="0" t="0"/>
          <a:stretch/>
        </p:blipFill>
        <p:spPr>
          <a:xfrm>
            <a:off x="20400023" y="5051896"/>
            <a:ext cx="189933" cy="82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0" name="Google Shape;2300;p19"/>
          <p:cNvPicPr preferRelativeResize="0"/>
          <p:nvPr/>
        </p:nvPicPr>
        <p:blipFill rotWithShape="1">
          <a:blip r:embed="rId150">
            <a:alphaModFix/>
          </a:blip>
          <a:srcRect b="0" l="0" r="0" t="0"/>
          <a:stretch/>
        </p:blipFill>
        <p:spPr>
          <a:xfrm>
            <a:off x="20155675" y="4957539"/>
            <a:ext cx="117132" cy="86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1" name="Google Shape;2301;p19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9827148" y="5631780"/>
            <a:ext cx="202559" cy="283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2" name="Google Shape;2302;p19"/>
          <p:cNvPicPr preferRelativeResize="0"/>
          <p:nvPr/>
        </p:nvPicPr>
        <p:blipFill rotWithShape="1">
          <a:blip r:embed="rId152">
            <a:alphaModFix/>
          </a:blip>
          <a:srcRect b="0" l="0" r="0" t="0"/>
          <a:stretch/>
        </p:blipFill>
        <p:spPr>
          <a:xfrm>
            <a:off x="18723556" y="4622924"/>
            <a:ext cx="1555193" cy="1121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3" name="Google Shape;2303;p19"/>
          <p:cNvPicPr preferRelativeResize="0"/>
          <p:nvPr/>
        </p:nvPicPr>
        <p:blipFill rotWithShape="1">
          <a:blip r:embed="rId153">
            <a:alphaModFix/>
          </a:blip>
          <a:srcRect b="0" l="0" r="0" t="0"/>
          <a:stretch/>
        </p:blipFill>
        <p:spPr>
          <a:xfrm>
            <a:off x="18790685" y="5474072"/>
            <a:ext cx="75558" cy="30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4" name="Google Shape;2304;p19"/>
          <p:cNvPicPr preferRelativeResize="0"/>
          <p:nvPr/>
        </p:nvPicPr>
        <p:blipFill rotWithShape="1">
          <a:blip r:embed="rId154">
            <a:alphaModFix/>
          </a:blip>
          <a:srcRect b="0" l="0" r="0" t="0"/>
          <a:stretch/>
        </p:blipFill>
        <p:spPr>
          <a:xfrm>
            <a:off x="18779636" y="5365403"/>
            <a:ext cx="77365" cy="21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5" name="Google Shape;2305;p19"/>
          <p:cNvPicPr preferRelativeResize="0"/>
          <p:nvPr/>
        </p:nvPicPr>
        <p:blipFill rotWithShape="1">
          <a:blip r:embed="rId155">
            <a:alphaModFix/>
          </a:blip>
          <a:srcRect b="0" l="0" r="0" t="0"/>
          <a:stretch/>
        </p:blipFill>
        <p:spPr>
          <a:xfrm>
            <a:off x="18796335" y="5229969"/>
            <a:ext cx="85136" cy="43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6" name="Google Shape;2306;p19"/>
          <p:cNvPicPr preferRelativeResize="0"/>
          <p:nvPr/>
        </p:nvPicPr>
        <p:blipFill rotWithShape="1">
          <a:blip r:embed="rId156">
            <a:alphaModFix/>
          </a:blip>
          <a:srcRect b="0" l="0" r="0" t="0"/>
          <a:stretch/>
        </p:blipFill>
        <p:spPr>
          <a:xfrm>
            <a:off x="18897956" y="5547345"/>
            <a:ext cx="93101" cy="72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7" name="Google Shape;2307;p19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9114703" y="5515372"/>
            <a:ext cx="64885" cy="79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8" name="Google Shape;2308;p19"/>
          <p:cNvPicPr preferRelativeResize="0"/>
          <p:nvPr/>
        </p:nvPicPr>
        <p:blipFill rotWithShape="1">
          <a:blip r:embed="rId158">
            <a:alphaModFix/>
          </a:blip>
          <a:srcRect b="0" l="0" r="0" t="0"/>
          <a:stretch/>
        </p:blipFill>
        <p:spPr>
          <a:xfrm>
            <a:off x="18988551" y="5403304"/>
            <a:ext cx="103569" cy="72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9" name="Google Shape;2309;p19"/>
          <p:cNvPicPr preferRelativeResize="0"/>
          <p:nvPr/>
        </p:nvPicPr>
        <p:blipFill rotWithShape="1">
          <a:blip r:embed="rId159">
            <a:alphaModFix/>
          </a:blip>
          <a:srcRect b="0" l="0" r="0" t="0"/>
          <a:stretch/>
        </p:blipFill>
        <p:spPr>
          <a:xfrm>
            <a:off x="18954966" y="5295429"/>
            <a:ext cx="87237" cy="37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0" name="Google Shape;2310;p19"/>
          <p:cNvPicPr preferRelativeResize="0"/>
          <p:nvPr/>
        </p:nvPicPr>
        <p:blipFill rotWithShape="1">
          <a:blip r:embed="rId160">
            <a:alphaModFix/>
          </a:blip>
          <a:srcRect b="0" l="0" r="0" t="0"/>
          <a:stretch/>
        </p:blipFill>
        <p:spPr>
          <a:xfrm>
            <a:off x="18882749" y="5090517"/>
            <a:ext cx="88947" cy="24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1" name="Google Shape;2311;p19"/>
          <p:cNvPicPr preferRelativeResize="0"/>
          <p:nvPr/>
        </p:nvPicPr>
        <p:blipFill rotWithShape="1">
          <a:blip r:embed="rId161">
            <a:alphaModFix/>
          </a:blip>
          <a:srcRect b="0" l="0" r="0" t="0"/>
          <a:stretch/>
        </p:blipFill>
        <p:spPr>
          <a:xfrm>
            <a:off x="18941519" y="5190306"/>
            <a:ext cx="82107" cy="27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2" name="Google Shape;2312;p19"/>
          <p:cNvPicPr preferRelativeResize="0"/>
          <p:nvPr/>
        </p:nvPicPr>
        <p:blipFill rotWithShape="1">
          <a:blip r:embed="rId162">
            <a:alphaModFix/>
          </a:blip>
          <a:srcRect b="0" l="0" r="0" t="0"/>
          <a:stretch/>
        </p:blipFill>
        <p:spPr>
          <a:xfrm>
            <a:off x="18978117" y="4982096"/>
            <a:ext cx="82461" cy="31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3" name="Google Shape;2313;p19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9116599" y="5087764"/>
            <a:ext cx="99164" cy="38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4" name="Google Shape;2314;p19"/>
          <p:cNvPicPr preferRelativeResize="0"/>
          <p:nvPr/>
        </p:nvPicPr>
        <p:blipFill rotWithShape="1">
          <a:blip r:embed="rId164">
            <a:alphaModFix/>
          </a:blip>
          <a:srcRect b="0" l="0" r="0" t="0"/>
          <a:stretch/>
        </p:blipFill>
        <p:spPr>
          <a:xfrm>
            <a:off x="19145181" y="5211787"/>
            <a:ext cx="93138" cy="65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5" name="Google Shape;2315;p19"/>
          <p:cNvPicPr preferRelativeResize="0"/>
          <p:nvPr/>
        </p:nvPicPr>
        <p:blipFill rotWithShape="1">
          <a:blip r:embed="rId165">
            <a:alphaModFix/>
          </a:blip>
          <a:srcRect b="0" l="0" r="0" t="0"/>
          <a:stretch/>
        </p:blipFill>
        <p:spPr>
          <a:xfrm>
            <a:off x="19223362" y="5322019"/>
            <a:ext cx="90466" cy="76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6" name="Google Shape;2316;p19"/>
          <p:cNvPicPr preferRelativeResize="0"/>
          <p:nvPr/>
        </p:nvPicPr>
        <p:blipFill rotWithShape="1">
          <a:blip r:embed="rId166">
            <a:alphaModFix/>
          </a:blip>
          <a:srcRect b="0" l="0" r="0" t="0"/>
          <a:stretch/>
        </p:blipFill>
        <p:spPr>
          <a:xfrm>
            <a:off x="19330286" y="5433045"/>
            <a:ext cx="47698" cy="52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7" name="Google Shape;2317;p19"/>
          <p:cNvPicPr preferRelativeResize="0"/>
          <p:nvPr/>
        </p:nvPicPr>
        <p:blipFill rotWithShape="1">
          <a:blip r:embed="rId167">
            <a:alphaModFix/>
          </a:blip>
          <a:srcRect b="0" l="0" r="0" t="0"/>
          <a:stretch/>
        </p:blipFill>
        <p:spPr>
          <a:xfrm>
            <a:off x="19510293" y="5372150"/>
            <a:ext cx="69168" cy="84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8" name="Google Shape;2318;p19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9118405" y="4867870"/>
            <a:ext cx="99160" cy="33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9" name="Google Shape;2319;p19"/>
          <p:cNvPicPr preferRelativeResize="0"/>
          <p:nvPr/>
        </p:nvPicPr>
        <p:blipFill rotWithShape="1">
          <a:blip r:embed="rId169">
            <a:alphaModFix/>
          </a:blip>
          <a:srcRect b="0" l="0" r="0" t="0"/>
          <a:stretch/>
        </p:blipFill>
        <p:spPr>
          <a:xfrm>
            <a:off x="19269508" y="4785345"/>
            <a:ext cx="81809" cy="4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0" name="Google Shape;2320;p19"/>
          <p:cNvPicPr preferRelativeResize="0"/>
          <p:nvPr/>
        </p:nvPicPr>
        <p:blipFill rotWithShape="1">
          <a:blip r:embed="rId170">
            <a:alphaModFix/>
          </a:blip>
          <a:srcRect b="0" l="0" r="0" t="0"/>
          <a:stretch/>
        </p:blipFill>
        <p:spPr>
          <a:xfrm>
            <a:off x="19289306" y="4962227"/>
            <a:ext cx="75372" cy="30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1" name="Google Shape;2321;p19"/>
          <p:cNvPicPr preferRelativeResize="0"/>
          <p:nvPr/>
        </p:nvPicPr>
        <p:blipFill rotWithShape="1">
          <a:blip r:embed="rId171">
            <a:alphaModFix/>
          </a:blip>
          <a:srcRect b="0" l="0" r="0" t="0"/>
          <a:stretch/>
        </p:blipFill>
        <p:spPr>
          <a:xfrm>
            <a:off x="19351767" y="5073179"/>
            <a:ext cx="92041" cy="81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2" name="Google Shape;2322;p19"/>
          <p:cNvPicPr preferRelativeResize="0"/>
          <p:nvPr/>
        </p:nvPicPr>
        <p:blipFill rotWithShape="1">
          <a:blip r:embed="rId172">
            <a:alphaModFix/>
          </a:blip>
          <a:srcRect b="0" l="0" r="0" t="0"/>
          <a:stretch/>
        </p:blipFill>
        <p:spPr>
          <a:xfrm>
            <a:off x="19429105" y="5183088"/>
            <a:ext cx="84164" cy="89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3" name="Google Shape;2323;p19"/>
          <p:cNvPicPr preferRelativeResize="0"/>
          <p:nvPr/>
        </p:nvPicPr>
        <p:blipFill rotWithShape="1">
          <a:blip r:embed="rId173">
            <a:alphaModFix/>
          </a:blip>
          <a:srcRect b="0" l="0" r="0" t="0"/>
          <a:stretch/>
        </p:blipFill>
        <p:spPr>
          <a:xfrm>
            <a:off x="19609570" y="5181575"/>
            <a:ext cx="80432" cy="104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4" name="Google Shape;2324;p19"/>
          <p:cNvPicPr preferRelativeResize="0"/>
          <p:nvPr/>
        </p:nvPicPr>
        <p:blipFill rotWithShape="1">
          <a:blip r:embed="rId174">
            <a:alphaModFix/>
          </a:blip>
          <a:srcRect b="0" l="0" r="0" t="0"/>
          <a:stretch/>
        </p:blipFill>
        <p:spPr>
          <a:xfrm>
            <a:off x="19729105" y="5219055"/>
            <a:ext cx="58747" cy="120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5" name="Google Shape;2325;p19"/>
          <p:cNvPicPr preferRelativeResize="0"/>
          <p:nvPr/>
        </p:nvPicPr>
        <p:blipFill rotWithShape="1">
          <a:blip r:embed="rId175">
            <a:alphaModFix/>
          </a:blip>
          <a:srcRect b="0" l="0" r="0" t="0"/>
          <a:stretch/>
        </p:blipFill>
        <p:spPr>
          <a:xfrm>
            <a:off x="19877850" y="5195689"/>
            <a:ext cx="16065" cy="50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6" name="Google Shape;2326;p19"/>
          <p:cNvPicPr preferRelativeResize="0"/>
          <p:nvPr/>
        </p:nvPicPr>
        <p:blipFill rotWithShape="1">
          <a:blip r:embed="rId176">
            <a:alphaModFix/>
          </a:blip>
          <a:srcRect b="0" l="0" r="0" t="0"/>
          <a:stretch/>
        </p:blipFill>
        <p:spPr>
          <a:xfrm>
            <a:off x="19616079" y="5064671"/>
            <a:ext cx="48688" cy="53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7" name="Google Shape;2327;p19"/>
          <p:cNvPicPr preferRelativeResize="0"/>
          <p:nvPr/>
        </p:nvPicPr>
        <p:blipFill rotWithShape="1">
          <a:blip r:embed="rId177">
            <a:alphaModFix/>
          </a:blip>
          <a:srcRect b="0" l="0" r="0" t="0"/>
          <a:stretch/>
        </p:blipFill>
        <p:spPr>
          <a:xfrm>
            <a:off x="19508179" y="4959623"/>
            <a:ext cx="103458" cy="50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8" name="Google Shape;2328;p19"/>
          <p:cNvPicPr preferRelativeResize="0"/>
          <p:nvPr/>
        </p:nvPicPr>
        <p:blipFill rotWithShape="1">
          <a:blip r:embed="rId178">
            <a:alphaModFix/>
          </a:blip>
          <a:srcRect b="0" l="0" r="0" t="0"/>
          <a:stretch/>
        </p:blipFill>
        <p:spPr>
          <a:xfrm>
            <a:off x="19472383" y="4838675"/>
            <a:ext cx="101258" cy="2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9" name="Google Shape;2329;p19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9497459" y="4717876"/>
            <a:ext cx="106093" cy="47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0" name="Google Shape;2330;p19"/>
          <p:cNvPicPr preferRelativeResize="0"/>
          <p:nvPr/>
        </p:nvPicPr>
        <p:blipFill rotWithShape="1">
          <a:blip r:embed="rId180">
            <a:alphaModFix/>
          </a:blip>
          <a:srcRect b="0" l="0" r="0" t="0"/>
          <a:stretch/>
        </p:blipFill>
        <p:spPr>
          <a:xfrm>
            <a:off x="19696760" y="4672558"/>
            <a:ext cx="87161" cy="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1" name="Google Shape;2331;p19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19681197" y="4845472"/>
            <a:ext cx="97000" cy="42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2" name="Google Shape;2332;p19"/>
          <p:cNvPicPr preferRelativeResize="0"/>
          <p:nvPr/>
        </p:nvPicPr>
        <p:blipFill rotWithShape="1">
          <a:blip r:embed="rId182">
            <a:alphaModFix/>
          </a:blip>
          <a:srcRect b="0" l="0" r="0" t="0"/>
          <a:stretch/>
        </p:blipFill>
        <p:spPr>
          <a:xfrm>
            <a:off x="19856086" y="4666208"/>
            <a:ext cx="92301" cy="74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3" name="Google Shape;2333;p19"/>
          <p:cNvPicPr preferRelativeResize="0"/>
          <p:nvPr/>
        </p:nvPicPr>
        <p:blipFill rotWithShape="1">
          <a:blip r:embed="rId183">
            <a:alphaModFix/>
          </a:blip>
          <a:srcRect b="0" l="0" r="0" t="0"/>
          <a:stretch/>
        </p:blipFill>
        <p:spPr>
          <a:xfrm>
            <a:off x="20022308" y="4686052"/>
            <a:ext cx="88869" cy="80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4" name="Google Shape;2334;p19"/>
          <p:cNvPicPr preferRelativeResize="0"/>
          <p:nvPr/>
        </p:nvPicPr>
        <p:blipFill rotWithShape="1">
          <a:blip r:embed="rId184">
            <a:alphaModFix/>
          </a:blip>
          <a:srcRect b="0" l="0" r="0" t="0"/>
          <a:stretch/>
        </p:blipFill>
        <p:spPr>
          <a:xfrm>
            <a:off x="19883745" y="4800203"/>
            <a:ext cx="102456" cy="27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5" name="Google Shape;2335;p19"/>
          <p:cNvPicPr preferRelativeResize="0"/>
          <p:nvPr/>
        </p:nvPicPr>
        <p:blipFill rotWithShape="1">
          <a:blip r:embed="rId185">
            <a:alphaModFix/>
          </a:blip>
          <a:srcRect b="0" l="0" r="0" t="0"/>
          <a:stretch/>
        </p:blipFill>
        <p:spPr>
          <a:xfrm>
            <a:off x="20060473" y="4847506"/>
            <a:ext cx="85481" cy="23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6" name="Google Shape;2336;p19"/>
          <p:cNvPicPr preferRelativeResize="0"/>
          <p:nvPr/>
        </p:nvPicPr>
        <p:blipFill rotWithShape="1">
          <a:blip r:embed="rId186">
            <a:alphaModFix/>
          </a:blip>
          <a:srcRect b="0" l="0" r="0" t="0"/>
          <a:stretch/>
        </p:blipFill>
        <p:spPr>
          <a:xfrm>
            <a:off x="20156662" y="4740126"/>
            <a:ext cx="59417" cy="68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7" name="Google Shape;2337;p19"/>
          <p:cNvPicPr preferRelativeResize="0"/>
          <p:nvPr/>
        </p:nvPicPr>
        <p:blipFill rotWithShape="1">
          <a:blip r:embed="rId187">
            <a:alphaModFix/>
          </a:blip>
          <a:srcRect b="0" l="0" r="0" t="0"/>
          <a:stretch/>
        </p:blipFill>
        <p:spPr>
          <a:xfrm>
            <a:off x="19745449" y="5101903"/>
            <a:ext cx="50780" cy="43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8" name="Google Shape;2338;p19"/>
          <p:cNvPicPr preferRelativeResize="0"/>
          <p:nvPr/>
        </p:nvPicPr>
        <p:blipFill rotWithShape="1">
          <a:blip r:embed="rId188">
            <a:alphaModFix/>
          </a:blip>
          <a:srcRect b="0" l="0" r="0" t="0"/>
          <a:stretch/>
        </p:blipFill>
        <p:spPr>
          <a:xfrm>
            <a:off x="19698923" y="4958879"/>
            <a:ext cx="60143" cy="26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39" name="Google Shape;2339;p19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20571440" y="4946997"/>
            <a:ext cx="53292" cy="66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0" name="Google Shape;2340;p19"/>
          <p:cNvPicPr preferRelativeResize="0"/>
          <p:nvPr/>
        </p:nvPicPr>
        <p:blipFill rotWithShape="1">
          <a:blip r:embed="rId190">
            <a:alphaModFix/>
          </a:blip>
          <a:srcRect b="0" l="0" r="0" t="0"/>
          <a:stretch/>
        </p:blipFill>
        <p:spPr>
          <a:xfrm>
            <a:off x="20123989" y="4894287"/>
            <a:ext cx="104723" cy="98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1" name="Google Shape;2341;p19"/>
          <p:cNvPicPr preferRelativeResize="0"/>
          <p:nvPr/>
        </p:nvPicPr>
        <p:blipFill rotWithShape="1">
          <a:blip r:embed="rId191">
            <a:alphaModFix/>
          </a:blip>
          <a:srcRect b="0" l="0" r="0" t="0"/>
          <a:stretch/>
        </p:blipFill>
        <p:spPr>
          <a:xfrm>
            <a:off x="18761639" y="4650259"/>
            <a:ext cx="1777076" cy="1050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2" name="Google Shape;2342;p19"/>
          <p:cNvPicPr preferRelativeResize="0"/>
          <p:nvPr/>
        </p:nvPicPr>
        <p:blipFill rotWithShape="1">
          <a:blip r:embed="rId192">
            <a:alphaModFix/>
          </a:blip>
          <a:srcRect b="0" l="0" r="0" t="0"/>
          <a:stretch/>
        </p:blipFill>
        <p:spPr>
          <a:xfrm>
            <a:off x="19870886" y="5644877"/>
            <a:ext cx="130129" cy="237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3" name="Google Shape;2343;p19"/>
          <p:cNvPicPr preferRelativeResize="0"/>
          <p:nvPr/>
        </p:nvPicPr>
        <p:blipFill rotWithShape="1">
          <a:blip r:embed="rId193">
            <a:alphaModFix/>
          </a:blip>
          <a:srcRect b="0" l="0" r="0" t="0"/>
          <a:stretch/>
        </p:blipFill>
        <p:spPr>
          <a:xfrm>
            <a:off x="19061380" y="5695404"/>
            <a:ext cx="268983" cy="207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4" name="Google Shape;2344;p19"/>
          <p:cNvPicPr preferRelativeResize="0"/>
          <p:nvPr/>
        </p:nvPicPr>
        <p:blipFill rotWithShape="1">
          <a:blip r:embed="rId194">
            <a:alphaModFix/>
          </a:blip>
          <a:srcRect b="0" l="0" r="0" t="0"/>
          <a:stretch/>
        </p:blipFill>
        <p:spPr>
          <a:xfrm>
            <a:off x="19997801" y="5387826"/>
            <a:ext cx="247119" cy="204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5" name="Google Shape;2345;p19"/>
          <p:cNvPicPr preferRelativeResize="0"/>
          <p:nvPr/>
        </p:nvPicPr>
        <p:blipFill rotWithShape="1">
          <a:blip r:embed="rId195">
            <a:alphaModFix/>
          </a:blip>
          <a:srcRect b="0" l="0" r="0" t="0"/>
          <a:stretch/>
        </p:blipFill>
        <p:spPr>
          <a:xfrm>
            <a:off x="19405781" y="5611986"/>
            <a:ext cx="394323" cy="127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6" name="Google Shape;2346;p19"/>
          <p:cNvPicPr preferRelativeResize="0"/>
          <p:nvPr/>
        </p:nvPicPr>
        <p:blipFill rotWithShape="1">
          <a:blip r:embed="rId196">
            <a:alphaModFix/>
          </a:blip>
          <a:srcRect b="0" l="0" r="0" t="0"/>
          <a:stretch/>
        </p:blipFill>
        <p:spPr>
          <a:xfrm>
            <a:off x="20113112" y="5185767"/>
            <a:ext cx="332515" cy="102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7" name="Google Shape;2347;p19"/>
          <p:cNvPicPr preferRelativeResize="0"/>
          <p:nvPr/>
        </p:nvPicPr>
        <p:blipFill rotWithShape="1">
          <a:blip r:embed="rId197">
            <a:alphaModFix/>
          </a:blip>
          <a:srcRect b="0" l="0" r="0" t="0"/>
          <a:stretch/>
        </p:blipFill>
        <p:spPr>
          <a:xfrm>
            <a:off x="19830945" y="4909741"/>
            <a:ext cx="106871" cy="191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8" name="Google Shape;2348;p19"/>
          <p:cNvPicPr preferRelativeResize="0"/>
          <p:nvPr/>
        </p:nvPicPr>
        <p:blipFill rotWithShape="1">
          <a:blip r:embed="rId198">
            <a:alphaModFix/>
          </a:blip>
          <a:srcRect b="0" l="0" r="0" t="0"/>
          <a:stretch/>
        </p:blipFill>
        <p:spPr>
          <a:xfrm>
            <a:off x="18777603" y="4605809"/>
            <a:ext cx="642510" cy="595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49" name="Google Shape;2349;p19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9132372" y="4542979"/>
            <a:ext cx="121906" cy="220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0" name="Google Shape;2350;p19"/>
          <p:cNvPicPr preferRelativeResize="0"/>
          <p:nvPr/>
        </p:nvPicPr>
        <p:blipFill rotWithShape="1">
          <a:blip r:embed="rId200">
            <a:alphaModFix/>
          </a:blip>
          <a:srcRect b="0" l="0" r="0" t="0"/>
          <a:stretch/>
        </p:blipFill>
        <p:spPr>
          <a:xfrm>
            <a:off x="19145529" y="4534148"/>
            <a:ext cx="363908" cy="202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1" name="Google Shape;2351;p19"/>
          <p:cNvPicPr preferRelativeResize="0"/>
          <p:nvPr/>
        </p:nvPicPr>
        <p:blipFill rotWithShape="1">
          <a:blip r:embed="rId201">
            <a:alphaModFix/>
          </a:blip>
          <a:srcRect b="0" l="0" r="0" t="0"/>
          <a:stretch/>
        </p:blipFill>
        <p:spPr>
          <a:xfrm>
            <a:off x="19017223" y="4716239"/>
            <a:ext cx="246322" cy="95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2" name="Google Shape;2352;p19"/>
          <p:cNvPicPr preferRelativeResize="0"/>
          <p:nvPr/>
        </p:nvPicPr>
        <p:blipFill rotWithShape="1">
          <a:blip r:embed="rId202">
            <a:alphaModFix/>
          </a:blip>
          <a:srcRect b="0" l="0" r="0" t="0"/>
          <a:stretch/>
        </p:blipFill>
        <p:spPr>
          <a:xfrm>
            <a:off x="19146651" y="4542706"/>
            <a:ext cx="347634" cy="204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3" name="Google Shape;2353;p19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8832574" y="4689971"/>
            <a:ext cx="209063" cy="439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4" name="Google Shape;2354;p19"/>
          <p:cNvPicPr preferRelativeResize="0"/>
          <p:nvPr/>
        </p:nvPicPr>
        <p:blipFill rotWithShape="1">
          <a:blip r:embed="rId204">
            <a:alphaModFix/>
          </a:blip>
          <a:srcRect b="0" l="0" r="0" t="0"/>
          <a:stretch/>
        </p:blipFill>
        <p:spPr>
          <a:xfrm>
            <a:off x="19233881" y="4565551"/>
            <a:ext cx="234420" cy="122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5" name="Google Shape;2355;p19"/>
          <p:cNvPicPr preferRelativeResize="0"/>
          <p:nvPr/>
        </p:nvPicPr>
        <p:blipFill rotWithShape="1">
          <a:blip r:embed="rId205">
            <a:alphaModFix/>
          </a:blip>
          <a:srcRect b="0" l="0" r="0" t="0"/>
          <a:stretch/>
        </p:blipFill>
        <p:spPr>
          <a:xfrm>
            <a:off x="19161939" y="4563244"/>
            <a:ext cx="63020" cy="78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6" name="Google Shape;2356;p19"/>
          <p:cNvPicPr preferRelativeResize="0"/>
          <p:nvPr/>
        </p:nvPicPr>
        <p:blipFill rotWithShape="1">
          <a:blip r:embed="rId143">
            <a:alphaModFix/>
          </a:blip>
          <a:srcRect b="0" l="0" r="0" t="0"/>
          <a:stretch/>
        </p:blipFill>
        <p:spPr>
          <a:xfrm>
            <a:off x="19152366" y="8943826"/>
            <a:ext cx="185258" cy="196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7" name="Google Shape;2357;p19"/>
          <p:cNvPicPr preferRelativeResize="0"/>
          <p:nvPr/>
        </p:nvPicPr>
        <p:blipFill rotWithShape="1">
          <a:blip r:embed="rId206">
            <a:alphaModFix/>
          </a:blip>
          <a:srcRect b="0" l="0" r="0" t="0"/>
          <a:stretch/>
        </p:blipFill>
        <p:spPr>
          <a:xfrm>
            <a:off x="19996391" y="8792790"/>
            <a:ext cx="276584" cy="307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8" name="Google Shape;2358;p19"/>
          <p:cNvPicPr preferRelativeResize="0"/>
          <p:nvPr/>
        </p:nvPicPr>
        <p:blipFill rotWithShape="1">
          <a:blip r:embed="rId207">
            <a:alphaModFix/>
          </a:blip>
          <a:srcRect b="0" l="0" r="0" t="0"/>
          <a:stretch/>
        </p:blipFill>
        <p:spPr>
          <a:xfrm>
            <a:off x="18978635" y="8043466"/>
            <a:ext cx="1640386" cy="1158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59" name="Google Shape;2359;p19"/>
          <p:cNvPicPr preferRelativeResize="0"/>
          <p:nvPr/>
        </p:nvPicPr>
        <p:blipFill rotWithShape="1">
          <a:blip r:embed="rId208">
            <a:alphaModFix/>
          </a:blip>
          <a:srcRect b="0" l="0" r="0" t="0"/>
          <a:stretch/>
        </p:blipFill>
        <p:spPr>
          <a:xfrm>
            <a:off x="20540392" y="8177709"/>
            <a:ext cx="116928" cy="131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0" name="Google Shape;2360;p19"/>
          <p:cNvPicPr preferRelativeResize="0"/>
          <p:nvPr/>
        </p:nvPicPr>
        <p:blipFill rotWithShape="1">
          <a:blip r:embed="rId209">
            <a:alphaModFix/>
          </a:blip>
          <a:srcRect b="0" l="0" r="0" t="0"/>
          <a:stretch/>
        </p:blipFill>
        <p:spPr>
          <a:xfrm>
            <a:off x="20122952" y="8515846"/>
            <a:ext cx="245147" cy="6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1" name="Google Shape;2361;p19"/>
          <p:cNvPicPr preferRelativeResize="0"/>
          <p:nvPr/>
        </p:nvPicPr>
        <p:blipFill rotWithShape="1">
          <a:blip r:embed="rId148">
            <a:alphaModFix/>
          </a:blip>
          <a:srcRect b="0" l="0" r="0" t="0"/>
          <a:stretch/>
        </p:blipFill>
        <p:spPr>
          <a:xfrm>
            <a:off x="19897492" y="8196511"/>
            <a:ext cx="58923" cy="93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2" name="Google Shape;2362;p19"/>
          <p:cNvPicPr preferRelativeResize="0"/>
          <p:nvPr/>
        </p:nvPicPr>
        <p:blipFill rotWithShape="1">
          <a:blip r:embed="rId210">
            <a:alphaModFix/>
          </a:blip>
          <a:srcRect b="0" l="0" r="0" t="0"/>
          <a:stretch/>
        </p:blipFill>
        <p:spPr>
          <a:xfrm>
            <a:off x="20400023" y="8302327"/>
            <a:ext cx="189933" cy="82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3" name="Google Shape;2363;p19"/>
          <p:cNvPicPr preferRelativeResize="0"/>
          <p:nvPr/>
        </p:nvPicPr>
        <p:blipFill rotWithShape="1">
          <a:blip r:embed="rId211">
            <a:alphaModFix/>
          </a:blip>
          <a:srcRect b="0" l="0" r="0" t="0"/>
          <a:stretch/>
        </p:blipFill>
        <p:spPr>
          <a:xfrm>
            <a:off x="20155675" y="8207970"/>
            <a:ext cx="117132" cy="86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4" name="Google Shape;2364;p19"/>
          <p:cNvPicPr preferRelativeResize="0"/>
          <p:nvPr/>
        </p:nvPicPr>
        <p:blipFill rotWithShape="1">
          <a:blip r:embed="rId151">
            <a:alphaModFix/>
          </a:blip>
          <a:srcRect b="0" l="0" r="0" t="0"/>
          <a:stretch/>
        </p:blipFill>
        <p:spPr>
          <a:xfrm>
            <a:off x="19827148" y="8882211"/>
            <a:ext cx="202559" cy="283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5" name="Google Shape;2365;p19"/>
          <p:cNvPicPr preferRelativeResize="0"/>
          <p:nvPr/>
        </p:nvPicPr>
        <p:blipFill rotWithShape="1">
          <a:blip r:embed="rId212">
            <a:alphaModFix/>
          </a:blip>
          <a:srcRect b="0" l="0" r="0" t="0"/>
          <a:stretch/>
        </p:blipFill>
        <p:spPr>
          <a:xfrm>
            <a:off x="18723556" y="7873355"/>
            <a:ext cx="1555193" cy="1121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6" name="Google Shape;2366;p19"/>
          <p:cNvPicPr preferRelativeResize="0"/>
          <p:nvPr/>
        </p:nvPicPr>
        <p:blipFill rotWithShape="1">
          <a:blip r:embed="rId213">
            <a:alphaModFix/>
          </a:blip>
          <a:srcRect b="0" l="0" r="0" t="0"/>
          <a:stretch/>
        </p:blipFill>
        <p:spPr>
          <a:xfrm>
            <a:off x="18790685" y="8724503"/>
            <a:ext cx="75558" cy="30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7" name="Google Shape;2367;p19"/>
          <p:cNvPicPr preferRelativeResize="0"/>
          <p:nvPr/>
        </p:nvPicPr>
        <p:blipFill rotWithShape="1">
          <a:blip r:embed="rId214">
            <a:alphaModFix/>
          </a:blip>
          <a:srcRect b="0" l="0" r="0" t="0"/>
          <a:stretch/>
        </p:blipFill>
        <p:spPr>
          <a:xfrm>
            <a:off x="18779636" y="8615834"/>
            <a:ext cx="77365" cy="21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8" name="Google Shape;2368;p19"/>
          <p:cNvPicPr preferRelativeResize="0"/>
          <p:nvPr/>
        </p:nvPicPr>
        <p:blipFill rotWithShape="1">
          <a:blip r:embed="rId215">
            <a:alphaModFix/>
          </a:blip>
          <a:srcRect b="0" l="0" r="0" t="0"/>
          <a:stretch/>
        </p:blipFill>
        <p:spPr>
          <a:xfrm>
            <a:off x="18796335" y="8480400"/>
            <a:ext cx="85136" cy="43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69" name="Google Shape;2369;p19"/>
          <p:cNvPicPr preferRelativeResize="0"/>
          <p:nvPr/>
        </p:nvPicPr>
        <p:blipFill rotWithShape="1">
          <a:blip r:embed="rId216">
            <a:alphaModFix/>
          </a:blip>
          <a:srcRect b="0" l="0" r="0" t="0"/>
          <a:stretch/>
        </p:blipFill>
        <p:spPr>
          <a:xfrm>
            <a:off x="18897956" y="8797776"/>
            <a:ext cx="93101" cy="72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0" name="Google Shape;2370;p19"/>
          <p:cNvPicPr preferRelativeResize="0"/>
          <p:nvPr/>
        </p:nvPicPr>
        <p:blipFill rotWithShape="1">
          <a:blip r:embed="rId157">
            <a:alphaModFix/>
          </a:blip>
          <a:srcRect b="0" l="0" r="0" t="0"/>
          <a:stretch/>
        </p:blipFill>
        <p:spPr>
          <a:xfrm>
            <a:off x="19114703" y="8765803"/>
            <a:ext cx="64885" cy="79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1" name="Google Shape;2371;p19"/>
          <p:cNvPicPr preferRelativeResize="0"/>
          <p:nvPr/>
        </p:nvPicPr>
        <p:blipFill rotWithShape="1">
          <a:blip r:embed="rId217">
            <a:alphaModFix/>
          </a:blip>
          <a:srcRect b="0" l="0" r="0" t="0"/>
          <a:stretch/>
        </p:blipFill>
        <p:spPr>
          <a:xfrm>
            <a:off x="18988551" y="8653735"/>
            <a:ext cx="103569" cy="72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2" name="Google Shape;2372;p19"/>
          <p:cNvPicPr preferRelativeResize="0"/>
          <p:nvPr/>
        </p:nvPicPr>
        <p:blipFill rotWithShape="1">
          <a:blip r:embed="rId218">
            <a:alphaModFix/>
          </a:blip>
          <a:srcRect b="0" l="0" r="0" t="0"/>
          <a:stretch/>
        </p:blipFill>
        <p:spPr>
          <a:xfrm>
            <a:off x="18954966" y="8545860"/>
            <a:ext cx="87237" cy="37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3" name="Google Shape;2373;p19"/>
          <p:cNvPicPr preferRelativeResize="0"/>
          <p:nvPr/>
        </p:nvPicPr>
        <p:blipFill rotWithShape="1">
          <a:blip r:embed="rId219">
            <a:alphaModFix/>
          </a:blip>
          <a:srcRect b="0" l="0" r="0" t="0"/>
          <a:stretch/>
        </p:blipFill>
        <p:spPr>
          <a:xfrm>
            <a:off x="18882749" y="8340948"/>
            <a:ext cx="88947" cy="24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4" name="Google Shape;2374;p19"/>
          <p:cNvPicPr preferRelativeResize="0"/>
          <p:nvPr/>
        </p:nvPicPr>
        <p:blipFill rotWithShape="1">
          <a:blip r:embed="rId220">
            <a:alphaModFix/>
          </a:blip>
          <a:srcRect b="0" l="0" r="0" t="0"/>
          <a:stretch/>
        </p:blipFill>
        <p:spPr>
          <a:xfrm>
            <a:off x="18941519" y="8440738"/>
            <a:ext cx="82107" cy="27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5" name="Google Shape;2375;p19"/>
          <p:cNvPicPr preferRelativeResize="0"/>
          <p:nvPr/>
        </p:nvPicPr>
        <p:blipFill rotWithShape="1">
          <a:blip r:embed="rId221">
            <a:alphaModFix/>
          </a:blip>
          <a:srcRect b="0" l="0" r="0" t="0"/>
          <a:stretch/>
        </p:blipFill>
        <p:spPr>
          <a:xfrm>
            <a:off x="18978117" y="8232527"/>
            <a:ext cx="82461" cy="31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6" name="Google Shape;2376;p19"/>
          <p:cNvPicPr preferRelativeResize="0"/>
          <p:nvPr/>
        </p:nvPicPr>
        <p:blipFill rotWithShape="1">
          <a:blip r:embed="rId163">
            <a:alphaModFix/>
          </a:blip>
          <a:srcRect b="0" l="0" r="0" t="0"/>
          <a:stretch/>
        </p:blipFill>
        <p:spPr>
          <a:xfrm>
            <a:off x="19116599" y="8338195"/>
            <a:ext cx="99164" cy="38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7" name="Google Shape;2377;p19"/>
          <p:cNvPicPr preferRelativeResize="0"/>
          <p:nvPr/>
        </p:nvPicPr>
        <p:blipFill rotWithShape="1">
          <a:blip r:embed="rId222">
            <a:alphaModFix/>
          </a:blip>
          <a:srcRect b="0" l="0" r="0" t="0"/>
          <a:stretch/>
        </p:blipFill>
        <p:spPr>
          <a:xfrm>
            <a:off x="19145181" y="8462218"/>
            <a:ext cx="93138" cy="65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8" name="Google Shape;2378;p19"/>
          <p:cNvPicPr preferRelativeResize="0"/>
          <p:nvPr/>
        </p:nvPicPr>
        <p:blipFill rotWithShape="1">
          <a:blip r:embed="rId223">
            <a:alphaModFix/>
          </a:blip>
          <a:srcRect b="0" l="0" r="0" t="0"/>
          <a:stretch/>
        </p:blipFill>
        <p:spPr>
          <a:xfrm>
            <a:off x="19223362" y="8572450"/>
            <a:ext cx="90466" cy="76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79" name="Google Shape;2379;p19"/>
          <p:cNvPicPr preferRelativeResize="0"/>
          <p:nvPr/>
        </p:nvPicPr>
        <p:blipFill rotWithShape="1">
          <a:blip r:embed="rId224">
            <a:alphaModFix/>
          </a:blip>
          <a:srcRect b="0" l="0" r="0" t="0"/>
          <a:stretch/>
        </p:blipFill>
        <p:spPr>
          <a:xfrm>
            <a:off x="19330286" y="8683476"/>
            <a:ext cx="47698" cy="52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0" name="Google Shape;2380;p19"/>
          <p:cNvPicPr preferRelativeResize="0"/>
          <p:nvPr/>
        </p:nvPicPr>
        <p:blipFill rotWithShape="1">
          <a:blip r:embed="rId225">
            <a:alphaModFix/>
          </a:blip>
          <a:srcRect b="0" l="0" r="0" t="0"/>
          <a:stretch/>
        </p:blipFill>
        <p:spPr>
          <a:xfrm>
            <a:off x="19510293" y="8622581"/>
            <a:ext cx="69168" cy="84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1" name="Google Shape;2381;p19"/>
          <p:cNvPicPr preferRelativeResize="0"/>
          <p:nvPr/>
        </p:nvPicPr>
        <p:blipFill rotWithShape="1">
          <a:blip r:embed="rId168">
            <a:alphaModFix/>
          </a:blip>
          <a:srcRect b="0" l="0" r="0" t="0"/>
          <a:stretch/>
        </p:blipFill>
        <p:spPr>
          <a:xfrm>
            <a:off x="19118405" y="8118301"/>
            <a:ext cx="99160" cy="33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2" name="Google Shape;2382;p19"/>
          <p:cNvPicPr preferRelativeResize="0"/>
          <p:nvPr/>
        </p:nvPicPr>
        <p:blipFill rotWithShape="1">
          <a:blip r:embed="rId226">
            <a:alphaModFix/>
          </a:blip>
          <a:srcRect b="0" l="0" r="0" t="0"/>
          <a:stretch/>
        </p:blipFill>
        <p:spPr>
          <a:xfrm>
            <a:off x="19269508" y="8035776"/>
            <a:ext cx="81809" cy="4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3" name="Google Shape;2383;p19"/>
          <p:cNvPicPr preferRelativeResize="0"/>
          <p:nvPr/>
        </p:nvPicPr>
        <p:blipFill rotWithShape="1">
          <a:blip r:embed="rId227">
            <a:alphaModFix/>
          </a:blip>
          <a:srcRect b="0" l="0" r="0" t="0"/>
          <a:stretch/>
        </p:blipFill>
        <p:spPr>
          <a:xfrm>
            <a:off x="19289306" y="8212658"/>
            <a:ext cx="75372" cy="30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4" name="Google Shape;2384;p19"/>
          <p:cNvPicPr preferRelativeResize="0"/>
          <p:nvPr/>
        </p:nvPicPr>
        <p:blipFill rotWithShape="1">
          <a:blip r:embed="rId228">
            <a:alphaModFix/>
          </a:blip>
          <a:srcRect b="0" l="0" r="0" t="0"/>
          <a:stretch/>
        </p:blipFill>
        <p:spPr>
          <a:xfrm>
            <a:off x="19351767" y="8323610"/>
            <a:ext cx="92041" cy="81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5" name="Google Shape;2385;p19"/>
          <p:cNvPicPr preferRelativeResize="0"/>
          <p:nvPr/>
        </p:nvPicPr>
        <p:blipFill rotWithShape="1">
          <a:blip r:embed="rId229">
            <a:alphaModFix/>
          </a:blip>
          <a:srcRect b="0" l="0" r="0" t="0"/>
          <a:stretch/>
        </p:blipFill>
        <p:spPr>
          <a:xfrm>
            <a:off x="19429105" y="8433519"/>
            <a:ext cx="84164" cy="89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6" name="Google Shape;2386;p19"/>
          <p:cNvPicPr preferRelativeResize="0"/>
          <p:nvPr/>
        </p:nvPicPr>
        <p:blipFill rotWithShape="1">
          <a:blip r:embed="rId230">
            <a:alphaModFix/>
          </a:blip>
          <a:srcRect b="0" l="0" r="0" t="0"/>
          <a:stretch/>
        </p:blipFill>
        <p:spPr>
          <a:xfrm>
            <a:off x="19609570" y="8432006"/>
            <a:ext cx="80432" cy="104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7" name="Google Shape;2387;p19"/>
          <p:cNvPicPr preferRelativeResize="0"/>
          <p:nvPr/>
        </p:nvPicPr>
        <p:blipFill rotWithShape="1">
          <a:blip r:embed="rId231">
            <a:alphaModFix/>
          </a:blip>
          <a:srcRect b="0" l="0" r="0" t="0"/>
          <a:stretch/>
        </p:blipFill>
        <p:spPr>
          <a:xfrm>
            <a:off x="19729105" y="8469486"/>
            <a:ext cx="58747" cy="120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8" name="Google Shape;2388;p19"/>
          <p:cNvPicPr preferRelativeResize="0"/>
          <p:nvPr/>
        </p:nvPicPr>
        <p:blipFill rotWithShape="1">
          <a:blip r:embed="rId232">
            <a:alphaModFix/>
          </a:blip>
          <a:srcRect b="0" l="0" r="0" t="0"/>
          <a:stretch/>
        </p:blipFill>
        <p:spPr>
          <a:xfrm>
            <a:off x="19877850" y="8446120"/>
            <a:ext cx="16065" cy="50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89" name="Google Shape;2389;p19"/>
          <p:cNvPicPr preferRelativeResize="0"/>
          <p:nvPr/>
        </p:nvPicPr>
        <p:blipFill rotWithShape="1">
          <a:blip r:embed="rId233">
            <a:alphaModFix/>
          </a:blip>
          <a:srcRect b="0" l="0" r="0" t="0"/>
          <a:stretch/>
        </p:blipFill>
        <p:spPr>
          <a:xfrm>
            <a:off x="19616079" y="8315102"/>
            <a:ext cx="48688" cy="53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0" name="Google Shape;2390;p19"/>
          <p:cNvPicPr preferRelativeResize="0"/>
          <p:nvPr/>
        </p:nvPicPr>
        <p:blipFill rotWithShape="1">
          <a:blip r:embed="rId234">
            <a:alphaModFix/>
          </a:blip>
          <a:srcRect b="0" l="0" r="0" t="0"/>
          <a:stretch/>
        </p:blipFill>
        <p:spPr>
          <a:xfrm>
            <a:off x="19508179" y="8210054"/>
            <a:ext cx="103458" cy="50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1" name="Google Shape;2391;p19"/>
          <p:cNvPicPr preferRelativeResize="0"/>
          <p:nvPr/>
        </p:nvPicPr>
        <p:blipFill rotWithShape="1">
          <a:blip r:embed="rId235">
            <a:alphaModFix/>
          </a:blip>
          <a:srcRect b="0" l="0" r="0" t="0"/>
          <a:stretch/>
        </p:blipFill>
        <p:spPr>
          <a:xfrm>
            <a:off x="19472383" y="8089106"/>
            <a:ext cx="101258" cy="2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2" name="Google Shape;2392;p19"/>
          <p:cNvPicPr preferRelativeResize="0"/>
          <p:nvPr/>
        </p:nvPicPr>
        <p:blipFill rotWithShape="1">
          <a:blip r:embed="rId179">
            <a:alphaModFix/>
          </a:blip>
          <a:srcRect b="0" l="0" r="0" t="0"/>
          <a:stretch/>
        </p:blipFill>
        <p:spPr>
          <a:xfrm>
            <a:off x="19497459" y="7968307"/>
            <a:ext cx="106093" cy="47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3" name="Google Shape;2393;p19"/>
          <p:cNvPicPr preferRelativeResize="0"/>
          <p:nvPr/>
        </p:nvPicPr>
        <p:blipFill rotWithShape="1">
          <a:blip r:embed="rId236">
            <a:alphaModFix/>
          </a:blip>
          <a:srcRect b="0" l="0" r="0" t="0"/>
          <a:stretch/>
        </p:blipFill>
        <p:spPr>
          <a:xfrm>
            <a:off x="19696760" y="7922989"/>
            <a:ext cx="87161" cy="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4" name="Google Shape;2394;p19"/>
          <p:cNvPicPr preferRelativeResize="0"/>
          <p:nvPr/>
        </p:nvPicPr>
        <p:blipFill rotWithShape="1">
          <a:blip r:embed="rId181">
            <a:alphaModFix/>
          </a:blip>
          <a:srcRect b="0" l="0" r="0" t="0"/>
          <a:stretch/>
        </p:blipFill>
        <p:spPr>
          <a:xfrm>
            <a:off x="19681197" y="8095903"/>
            <a:ext cx="97000" cy="42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5" name="Google Shape;2395;p19"/>
          <p:cNvPicPr preferRelativeResize="0"/>
          <p:nvPr/>
        </p:nvPicPr>
        <p:blipFill rotWithShape="1">
          <a:blip r:embed="rId237">
            <a:alphaModFix/>
          </a:blip>
          <a:srcRect b="0" l="0" r="0" t="0"/>
          <a:stretch/>
        </p:blipFill>
        <p:spPr>
          <a:xfrm>
            <a:off x="19856086" y="7916639"/>
            <a:ext cx="92301" cy="74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6" name="Google Shape;2396;p19"/>
          <p:cNvPicPr preferRelativeResize="0"/>
          <p:nvPr/>
        </p:nvPicPr>
        <p:blipFill rotWithShape="1">
          <a:blip r:embed="rId238">
            <a:alphaModFix/>
          </a:blip>
          <a:srcRect b="0" l="0" r="0" t="0"/>
          <a:stretch/>
        </p:blipFill>
        <p:spPr>
          <a:xfrm>
            <a:off x="20022308" y="7936483"/>
            <a:ext cx="88869" cy="80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7" name="Google Shape;2397;p19"/>
          <p:cNvPicPr preferRelativeResize="0"/>
          <p:nvPr/>
        </p:nvPicPr>
        <p:blipFill rotWithShape="1">
          <a:blip r:embed="rId239">
            <a:alphaModFix/>
          </a:blip>
          <a:srcRect b="0" l="0" r="0" t="0"/>
          <a:stretch/>
        </p:blipFill>
        <p:spPr>
          <a:xfrm>
            <a:off x="19883745" y="8050634"/>
            <a:ext cx="102456" cy="27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8" name="Google Shape;2398;p19"/>
          <p:cNvPicPr preferRelativeResize="0"/>
          <p:nvPr/>
        </p:nvPicPr>
        <p:blipFill rotWithShape="1">
          <a:blip r:embed="rId240">
            <a:alphaModFix/>
          </a:blip>
          <a:srcRect b="0" l="0" r="0" t="0"/>
          <a:stretch/>
        </p:blipFill>
        <p:spPr>
          <a:xfrm>
            <a:off x="20060473" y="8097937"/>
            <a:ext cx="85481" cy="23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9" name="Google Shape;2399;p19"/>
          <p:cNvPicPr preferRelativeResize="0"/>
          <p:nvPr/>
        </p:nvPicPr>
        <p:blipFill rotWithShape="1">
          <a:blip r:embed="rId241">
            <a:alphaModFix/>
          </a:blip>
          <a:srcRect b="0" l="0" r="0" t="0"/>
          <a:stretch/>
        </p:blipFill>
        <p:spPr>
          <a:xfrm>
            <a:off x="20156662" y="7990557"/>
            <a:ext cx="59417" cy="68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0" name="Google Shape;2400;p19"/>
          <p:cNvPicPr preferRelativeResize="0"/>
          <p:nvPr/>
        </p:nvPicPr>
        <p:blipFill rotWithShape="1">
          <a:blip r:embed="rId242">
            <a:alphaModFix/>
          </a:blip>
          <a:srcRect b="0" l="0" r="0" t="0"/>
          <a:stretch/>
        </p:blipFill>
        <p:spPr>
          <a:xfrm>
            <a:off x="19745449" y="8352334"/>
            <a:ext cx="50780" cy="43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1" name="Google Shape;2401;p19"/>
          <p:cNvPicPr preferRelativeResize="0"/>
          <p:nvPr/>
        </p:nvPicPr>
        <p:blipFill rotWithShape="1">
          <a:blip r:embed="rId243">
            <a:alphaModFix/>
          </a:blip>
          <a:srcRect b="0" l="0" r="0" t="0"/>
          <a:stretch/>
        </p:blipFill>
        <p:spPr>
          <a:xfrm>
            <a:off x="19698923" y="8209310"/>
            <a:ext cx="60143" cy="26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2" name="Google Shape;2402;p19"/>
          <p:cNvPicPr preferRelativeResize="0"/>
          <p:nvPr/>
        </p:nvPicPr>
        <p:blipFill rotWithShape="1">
          <a:blip r:embed="rId189">
            <a:alphaModFix/>
          </a:blip>
          <a:srcRect b="0" l="0" r="0" t="0"/>
          <a:stretch/>
        </p:blipFill>
        <p:spPr>
          <a:xfrm>
            <a:off x="20571440" y="8197428"/>
            <a:ext cx="53292" cy="66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3" name="Google Shape;2403;p19"/>
          <p:cNvPicPr preferRelativeResize="0"/>
          <p:nvPr/>
        </p:nvPicPr>
        <p:blipFill rotWithShape="1">
          <a:blip r:embed="rId244">
            <a:alphaModFix/>
          </a:blip>
          <a:srcRect b="0" l="0" r="0" t="0"/>
          <a:stretch/>
        </p:blipFill>
        <p:spPr>
          <a:xfrm>
            <a:off x="20123989" y="8144718"/>
            <a:ext cx="104723" cy="98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4" name="Google Shape;2404;p19"/>
          <p:cNvPicPr preferRelativeResize="0"/>
          <p:nvPr/>
        </p:nvPicPr>
        <p:blipFill rotWithShape="1">
          <a:blip r:embed="rId245">
            <a:alphaModFix/>
          </a:blip>
          <a:srcRect b="0" l="0" r="0" t="0"/>
          <a:stretch/>
        </p:blipFill>
        <p:spPr>
          <a:xfrm>
            <a:off x="18761639" y="7900665"/>
            <a:ext cx="1777076" cy="1050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5" name="Google Shape;2405;p19"/>
          <p:cNvPicPr preferRelativeResize="0"/>
          <p:nvPr/>
        </p:nvPicPr>
        <p:blipFill rotWithShape="1">
          <a:blip r:embed="rId246">
            <a:alphaModFix/>
          </a:blip>
          <a:srcRect b="0" l="0" r="0" t="0"/>
          <a:stretch/>
        </p:blipFill>
        <p:spPr>
          <a:xfrm>
            <a:off x="19870886" y="8895308"/>
            <a:ext cx="130129" cy="237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6" name="Google Shape;2406;p19"/>
          <p:cNvPicPr preferRelativeResize="0"/>
          <p:nvPr/>
        </p:nvPicPr>
        <p:blipFill rotWithShape="1">
          <a:blip r:embed="rId247">
            <a:alphaModFix/>
          </a:blip>
          <a:srcRect b="0" l="0" r="0" t="0"/>
          <a:stretch/>
        </p:blipFill>
        <p:spPr>
          <a:xfrm>
            <a:off x="19061380" y="8945835"/>
            <a:ext cx="268983" cy="207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7" name="Google Shape;2407;p19"/>
          <p:cNvPicPr preferRelativeResize="0"/>
          <p:nvPr/>
        </p:nvPicPr>
        <p:blipFill rotWithShape="1">
          <a:blip r:embed="rId248">
            <a:alphaModFix/>
          </a:blip>
          <a:srcRect b="0" l="0" r="0" t="0"/>
          <a:stretch/>
        </p:blipFill>
        <p:spPr>
          <a:xfrm>
            <a:off x="19997801" y="8638257"/>
            <a:ext cx="247119" cy="204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8" name="Google Shape;2408;p19"/>
          <p:cNvPicPr preferRelativeResize="0"/>
          <p:nvPr/>
        </p:nvPicPr>
        <p:blipFill rotWithShape="1">
          <a:blip r:embed="rId249">
            <a:alphaModFix/>
          </a:blip>
          <a:srcRect b="0" l="0" r="0" t="0"/>
          <a:stretch/>
        </p:blipFill>
        <p:spPr>
          <a:xfrm>
            <a:off x="19405781" y="8862417"/>
            <a:ext cx="394323" cy="127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9" name="Google Shape;2409;p19"/>
          <p:cNvPicPr preferRelativeResize="0"/>
          <p:nvPr/>
        </p:nvPicPr>
        <p:blipFill rotWithShape="1">
          <a:blip r:embed="rId250">
            <a:alphaModFix/>
          </a:blip>
          <a:srcRect b="0" l="0" r="0" t="0"/>
          <a:stretch/>
        </p:blipFill>
        <p:spPr>
          <a:xfrm>
            <a:off x="20113112" y="8436198"/>
            <a:ext cx="332515" cy="102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0" name="Google Shape;2410;p19"/>
          <p:cNvPicPr preferRelativeResize="0"/>
          <p:nvPr/>
        </p:nvPicPr>
        <p:blipFill rotWithShape="1">
          <a:blip r:embed="rId251">
            <a:alphaModFix/>
          </a:blip>
          <a:srcRect b="0" l="0" r="0" t="0"/>
          <a:stretch/>
        </p:blipFill>
        <p:spPr>
          <a:xfrm>
            <a:off x="19830945" y="8160172"/>
            <a:ext cx="106871" cy="191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1" name="Google Shape;2411;p19"/>
          <p:cNvPicPr preferRelativeResize="0"/>
          <p:nvPr/>
        </p:nvPicPr>
        <p:blipFill rotWithShape="1">
          <a:blip r:embed="rId252">
            <a:alphaModFix/>
          </a:blip>
          <a:srcRect b="0" l="0" r="0" t="0"/>
          <a:stretch/>
        </p:blipFill>
        <p:spPr>
          <a:xfrm>
            <a:off x="18777603" y="7856240"/>
            <a:ext cx="642510" cy="595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2" name="Google Shape;2412;p19"/>
          <p:cNvPicPr preferRelativeResize="0"/>
          <p:nvPr/>
        </p:nvPicPr>
        <p:blipFill rotWithShape="1">
          <a:blip r:embed="rId199">
            <a:alphaModFix/>
          </a:blip>
          <a:srcRect b="0" l="0" r="0" t="0"/>
          <a:stretch/>
        </p:blipFill>
        <p:spPr>
          <a:xfrm>
            <a:off x="19132372" y="7793410"/>
            <a:ext cx="121906" cy="220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3" name="Google Shape;2413;p19"/>
          <p:cNvPicPr preferRelativeResize="0"/>
          <p:nvPr/>
        </p:nvPicPr>
        <p:blipFill rotWithShape="1">
          <a:blip r:embed="rId253">
            <a:alphaModFix/>
          </a:blip>
          <a:srcRect b="0" l="0" r="0" t="0"/>
          <a:stretch/>
        </p:blipFill>
        <p:spPr>
          <a:xfrm>
            <a:off x="19145529" y="7784579"/>
            <a:ext cx="363908" cy="202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4" name="Google Shape;2414;p19"/>
          <p:cNvPicPr preferRelativeResize="0"/>
          <p:nvPr/>
        </p:nvPicPr>
        <p:blipFill rotWithShape="1">
          <a:blip r:embed="rId254">
            <a:alphaModFix/>
          </a:blip>
          <a:srcRect b="0" l="0" r="0" t="0"/>
          <a:stretch/>
        </p:blipFill>
        <p:spPr>
          <a:xfrm>
            <a:off x="19017223" y="7966670"/>
            <a:ext cx="246322" cy="95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5" name="Google Shape;2415;p19"/>
          <p:cNvPicPr preferRelativeResize="0"/>
          <p:nvPr/>
        </p:nvPicPr>
        <p:blipFill rotWithShape="1">
          <a:blip r:embed="rId255">
            <a:alphaModFix/>
          </a:blip>
          <a:srcRect b="0" l="0" r="0" t="0"/>
          <a:stretch/>
        </p:blipFill>
        <p:spPr>
          <a:xfrm>
            <a:off x="19146651" y="7793137"/>
            <a:ext cx="347634" cy="204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6" name="Google Shape;2416;p19"/>
          <p:cNvPicPr preferRelativeResize="0"/>
          <p:nvPr/>
        </p:nvPicPr>
        <p:blipFill rotWithShape="1">
          <a:blip r:embed="rId203">
            <a:alphaModFix/>
          </a:blip>
          <a:srcRect b="0" l="0" r="0" t="0"/>
          <a:stretch/>
        </p:blipFill>
        <p:spPr>
          <a:xfrm>
            <a:off x="18832574" y="7940402"/>
            <a:ext cx="209063" cy="439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7" name="Google Shape;2417;p19"/>
          <p:cNvPicPr preferRelativeResize="0"/>
          <p:nvPr/>
        </p:nvPicPr>
        <p:blipFill rotWithShape="1">
          <a:blip r:embed="rId256">
            <a:alphaModFix/>
          </a:blip>
          <a:srcRect b="0" l="0" r="0" t="0"/>
          <a:stretch/>
        </p:blipFill>
        <p:spPr>
          <a:xfrm>
            <a:off x="19233881" y="7815982"/>
            <a:ext cx="234420" cy="122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8" name="Google Shape;2418;p19"/>
          <p:cNvPicPr preferRelativeResize="0"/>
          <p:nvPr/>
        </p:nvPicPr>
        <p:blipFill rotWithShape="1">
          <a:blip r:embed="rId257">
            <a:alphaModFix/>
          </a:blip>
          <a:srcRect b="0" l="0" r="0" t="0"/>
          <a:stretch/>
        </p:blipFill>
        <p:spPr>
          <a:xfrm>
            <a:off x="19161939" y="7813650"/>
            <a:ext cx="63020" cy="78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9" name="Google Shape;2419;p19"/>
          <p:cNvPicPr preferRelativeResize="0"/>
          <p:nvPr/>
        </p:nvPicPr>
        <p:blipFill rotWithShape="1">
          <a:blip r:embed="rId258">
            <a:alphaModFix/>
          </a:blip>
          <a:srcRect b="0" l="0" r="0" t="0"/>
          <a:stretch/>
        </p:blipFill>
        <p:spPr>
          <a:xfrm>
            <a:off x="18692197" y="6143675"/>
            <a:ext cx="1933764" cy="14169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0" name="Google Shape;2420;p19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21357905" y="5693395"/>
            <a:ext cx="185258" cy="196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1" name="Google Shape;2421;p19"/>
          <p:cNvPicPr preferRelativeResize="0"/>
          <p:nvPr/>
        </p:nvPicPr>
        <p:blipFill rotWithShape="1">
          <a:blip r:embed="rId260">
            <a:alphaModFix/>
          </a:blip>
          <a:srcRect b="0" l="0" r="0" t="0"/>
          <a:stretch/>
        </p:blipFill>
        <p:spPr>
          <a:xfrm>
            <a:off x="22201929" y="5542359"/>
            <a:ext cx="276584" cy="307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2" name="Google Shape;2422;p19"/>
          <p:cNvPicPr preferRelativeResize="0"/>
          <p:nvPr/>
        </p:nvPicPr>
        <p:blipFill rotWithShape="1">
          <a:blip r:embed="rId261">
            <a:alphaModFix/>
          </a:blip>
          <a:srcRect b="0" l="0" r="0" t="0"/>
          <a:stretch/>
        </p:blipFill>
        <p:spPr>
          <a:xfrm>
            <a:off x="21184173" y="4793035"/>
            <a:ext cx="1640386" cy="1158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3" name="Google Shape;2423;p19"/>
          <p:cNvPicPr preferRelativeResize="0"/>
          <p:nvPr/>
        </p:nvPicPr>
        <p:blipFill rotWithShape="1">
          <a:blip r:embed="rId262">
            <a:alphaModFix/>
          </a:blip>
          <a:srcRect b="0" l="0" r="0" t="0"/>
          <a:stretch/>
        </p:blipFill>
        <p:spPr>
          <a:xfrm>
            <a:off x="22745930" y="4927278"/>
            <a:ext cx="116928" cy="131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4" name="Google Shape;2424;p19"/>
          <p:cNvPicPr preferRelativeResize="0"/>
          <p:nvPr/>
        </p:nvPicPr>
        <p:blipFill rotWithShape="1">
          <a:blip r:embed="rId263">
            <a:alphaModFix/>
          </a:blip>
          <a:srcRect b="0" l="0" r="0" t="0"/>
          <a:stretch/>
        </p:blipFill>
        <p:spPr>
          <a:xfrm>
            <a:off x="22328490" y="5265415"/>
            <a:ext cx="245147" cy="6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5" name="Google Shape;2425;p19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22103029" y="4946079"/>
            <a:ext cx="58923" cy="93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6" name="Google Shape;2426;p19"/>
          <p:cNvPicPr preferRelativeResize="0"/>
          <p:nvPr/>
        </p:nvPicPr>
        <p:blipFill rotWithShape="1">
          <a:blip r:embed="rId265">
            <a:alphaModFix/>
          </a:blip>
          <a:srcRect b="0" l="0" r="0" t="0"/>
          <a:stretch/>
        </p:blipFill>
        <p:spPr>
          <a:xfrm>
            <a:off x="22605561" y="5051896"/>
            <a:ext cx="189933" cy="82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7" name="Google Shape;2427;p19"/>
          <p:cNvPicPr preferRelativeResize="0"/>
          <p:nvPr/>
        </p:nvPicPr>
        <p:blipFill rotWithShape="1">
          <a:blip r:embed="rId266">
            <a:alphaModFix/>
          </a:blip>
          <a:srcRect b="0" l="0" r="0" t="0"/>
          <a:stretch/>
        </p:blipFill>
        <p:spPr>
          <a:xfrm>
            <a:off x="22361213" y="4957539"/>
            <a:ext cx="117132" cy="86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8" name="Google Shape;2428;p19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22032686" y="5631780"/>
            <a:ext cx="202559" cy="283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9" name="Google Shape;2429;p19"/>
          <p:cNvPicPr preferRelativeResize="0"/>
          <p:nvPr/>
        </p:nvPicPr>
        <p:blipFill rotWithShape="1">
          <a:blip r:embed="rId268">
            <a:alphaModFix/>
          </a:blip>
          <a:srcRect b="0" l="0" r="0" t="0"/>
          <a:stretch/>
        </p:blipFill>
        <p:spPr>
          <a:xfrm>
            <a:off x="20929094" y="4622924"/>
            <a:ext cx="1555193" cy="1121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0" name="Google Shape;2430;p19"/>
          <p:cNvPicPr preferRelativeResize="0"/>
          <p:nvPr/>
        </p:nvPicPr>
        <p:blipFill rotWithShape="1">
          <a:blip r:embed="rId269">
            <a:alphaModFix/>
          </a:blip>
          <a:srcRect b="0" l="0" r="0" t="0"/>
          <a:stretch/>
        </p:blipFill>
        <p:spPr>
          <a:xfrm>
            <a:off x="20996223" y="5474072"/>
            <a:ext cx="75558" cy="30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1" name="Google Shape;2431;p19"/>
          <p:cNvPicPr preferRelativeResize="0"/>
          <p:nvPr/>
        </p:nvPicPr>
        <p:blipFill rotWithShape="1">
          <a:blip r:embed="rId270">
            <a:alphaModFix/>
          </a:blip>
          <a:srcRect b="0" l="0" r="0" t="0"/>
          <a:stretch/>
        </p:blipFill>
        <p:spPr>
          <a:xfrm>
            <a:off x="20985175" y="5365403"/>
            <a:ext cx="77365" cy="21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2" name="Google Shape;2432;p19"/>
          <p:cNvPicPr preferRelativeResize="0"/>
          <p:nvPr/>
        </p:nvPicPr>
        <p:blipFill rotWithShape="1">
          <a:blip r:embed="rId271">
            <a:alphaModFix/>
          </a:blip>
          <a:srcRect b="0" l="0" r="0" t="0"/>
          <a:stretch/>
        </p:blipFill>
        <p:spPr>
          <a:xfrm>
            <a:off x="21001873" y="5229969"/>
            <a:ext cx="85136" cy="43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3" name="Google Shape;2433;p19"/>
          <p:cNvPicPr preferRelativeResize="0"/>
          <p:nvPr/>
        </p:nvPicPr>
        <p:blipFill rotWithShape="1">
          <a:blip r:embed="rId272">
            <a:alphaModFix/>
          </a:blip>
          <a:srcRect b="0" l="0" r="0" t="0"/>
          <a:stretch/>
        </p:blipFill>
        <p:spPr>
          <a:xfrm>
            <a:off x="21103494" y="5547345"/>
            <a:ext cx="93101" cy="72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4" name="Google Shape;2434;p19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21320241" y="5515372"/>
            <a:ext cx="64885" cy="79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5" name="Google Shape;2435;p19"/>
          <p:cNvPicPr preferRelativeResize="0"/>
          <p:nvPr/>
        </p:nvPicPr>
        <p:blipFill rotWithShape="1">
          <a:blip r:embed="rId274">
            <a:alphaModFix/>
          </a:blip>
          <a:srcRect b="0" l="0" r="0" t="0"/>
          <a:stretch/>
        </p:blipFill>
        <p:spPr>
          <a:xfrm>
            <a:off x="21194089" y="5403304"/>
            <a:ext cx="103569" cy="72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6" name="Google Shape;2436;p19"/>
          <p:cNvPicPr preferRelativeResize="0"/>
          <p:nvPr/>
        </p:nvPicPr>
        <p:blipFill rotWithShape="1">
          <a:blip r:embed="rId275">
            <a:alphaModFix/>
          </a:blip>
          <a:srcRect b="0" l="0" r="0" t="0"/>
          <a:stretch/>
        </p:blipFill>
        <p:spPr>
          <a:xfrm>
            <a:off x="21160505" y="5295429"/>
            <a:ext cx="87237" cy="37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7" name="Google Shape;2437;p19"/>
          <p:cNvPicPr preferRelativeResize="0"/>
          <p:nvPr/>
        </p:nvPicPr>
        <p:blipFill rotWithShape="1">
          <a:blip r:embed="rId276">
            <a:alphaModFix/>
          </a:blip>
          <a:srcRect b="0" l="0" r="0" t="0"/>
          <a:stretch/>
        </p:blipFill>
        <p:spPr>
          <a:xfrm>
            <a:off x="21088287" y="5090517"/>
            <a:ext cx="88947" cy="24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8" name="Google Shape;2438;p19"/>
          <p:cNvPicPr preferRelativeResize="0"/>
          <p:nvPr/>
        </p:nvPicPr>
        <p:blipFill rotWithShape="1">
          <a:blip r:embed="rId277">
            <a:alphaModFix/>
          </a:blip>
          <a:srcRect b="0" l="0" r="0" t="0"/>
          <a:stretch/>
        </p:blipFill>
        <p:spPr>
          <a:xfrm>
            <a:off x="21147057" y="5190306"/>
            <a:ext cx="82107" cy="27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9" name="Google Shape;2439;p19"/>
          <p:cNvPicPr preferRelativeResize="0"/>
          <p:nvPr/>
        </p:nvPicPr>
        <p:blipFill rotWithShape="1">
          <a:blip r:embed="rId278">
            <a:alphaModFix/>
          </a:blip>
          <a:srcRect b="0" l="0" r="0" t="0"/>
          <a:stretch/>
        </p:blipFill>
        <p:spPr>
          <a:xfrm>
            <a:off x="21183655" y="4982096"/>
            <a:ext cx="82461" cy="31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0" name="Google Shape;2440;p19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21322137" y="5087764"/>
            <a:ext cx="99164" cy="38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1" name="Google Shape;2441;p19"/>
          <p:cNvPicPr preferRelativeResize="0"/>
          <p:nvPr/>
        </p:nvPicPr>
        <p:blipFill rotWithShape="1">
          <a:blip r:embed="rId280">
            <a:alphaModFix/>
          </a:blip>
          <a:srcRect b="0" l="0" r="0" t="0"/>
          <a:stretch/>
        </p:blipFill>
        <p:spPr>
          <a:xfrm>
            <a:off x="21350719" y="5211787"/>
            <a:ext cx="93138" cy="65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2" name="Google Shape;2442;p19"/>
          <p:cNvPicPr preferRelativeResize="0"/>
          <p:nvPr/>
        </p:nvPicPr>
        <p:blipFill rotWithShape="1">
          <a:blip r:embed="rId281">
            <a:alphaModFix/>
          </a:blip>
          <a:srcRect b="0" l="0" r="0" t="0"/>
          <a:stretch/>
        </p:blipFill>
        <p:spPr>
          <a:xfrm>
            <a:off x="21428900" y="5322019"/>
            <a:ext cx="90466" cy="76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3" name="Google Shape;2443;p19"/>
          <p:cNvPicPr preferRelativeResize="0"/>
          <p:nvPr/>
        </p:nvPicPr>
        <p:blipFill rotWithShape="1">
          <a:blip r:embed="rId282">
            <a:alphaModFix/>
          </a:blip>
          <a:srcRect b="0" l="0" r="0" t="0"/>
          <a:stretch/>
        </p:blipFill>
        <p:spPr>
          <a:xfrm>
            <a:off x="21535824" y="5433045"/>
            <a:ext cx="47698" cy="52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4" name="Google Shape;2444;p19"/>
          <p:cNvPicPr preferRelativeResize="0"/>
          <p:nvPr/>
        </p:nvPicPr>
        <p:blipFill rotWithShape="1">
          <a:blip r:embed="rId283">
            <a:alphaModFix/>
          </a:blip>
          <a:srcRect b="0" l="0" r="0" t="0"/>
          <a:stretch/>
        </p:blipFill>
        <p:spPr>
          <a:xfrm>
            <a:off x="21715831" y="5372150"/>
            <a:ext cx="69168" cy="84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5" name="Google Shape;2445;p19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21323943" y="4867870"/>
            <a:ext cx="99160" cy="33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6" name="Google Shape;2446;p19"/>
          <p:cNvPicPr preferRelativeResize="0"/>
          <p:nvPr/>
        </p:nvPicPr>
        <p:blipFill rotWithShape="1">
          <a:blip r:embed="rId285">
            <a:alphaModFix/>
          </a:blip>
          <a:srcRect b="0" l="0" r="0" t="0"/>
          <a:stretch/>
        </p:blipFill>
        <p:spPr>
          <a:xfrm>
            <a:off x="21475046" y="4785345"/>
            <a:ext cx="81809" cy="4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7" name="Google Shape;2447;p19"/>
          <p:cNvPicPr preferRelativeResize="0"/>
          <p:nvPr/>
        </p:nvPicPr>
        <p:blipFill rotWithShape="1">
          <a:blip r:embed="rId286">
            <a:alphaModFix/>
          </a:blip>
          <a:srcRect b="0" l="0" r="0" t="0"/>
          <a:stretch/>
        </p:blipFill>
        <p:spPr>
          <a:xfrm>
            <a:off x="21494844" y="4962227"/>
            <a:ext cx="75372" cy="30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8" name="Google Shape;2448;p19"/>
          <p:cNvPicPr preferRelativeResize="0"/>
          <p:nvPr/>
        </p:nvPicPr>
        <p:blipFill rotWithShape="1">
          <a:blip r:embed="rId287">
            <a:alphaModFix/>
          </a:blip>
          <a:srcRect b="0" l="0" r="0" t="0"/>
          <a:stretch/>
        </p:blipFill>
        <p:spPr>
          <a:xfrm>
            <a:off x="21557305" y="5073179"/>
            <a:ext cx="92041" cy="81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9" name="Google Shape;2449;p19"/>
          <p:cNvPicPr preferRelativeResize="0"/>
          <p:nvPr/>
        </p:nvPicPr>
        <p:blipFill rotWithShape="1">
          <a:blip r:embed="rId288">
            <a:alphaModFix/>
          </a:blip>
          <a:srcRect b="0" l="0" r="0" t="0"/>
          <a:stretch/>
        </p:blipFill>
        <p:spPr>
          <a:xfrm>
            <a:off x="21634643" y="5183088"/>
            <a:ext cx="84164" cy="89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0" name="Google Shape;2450;p19"/>
          <p:cNvPicPr preferRelativeResize="0"/>
          <p:nvPr/>
        </p:nvPicPr>
        <p:blipFill rotWithShape="1">
          <a:blip r:embed="rId289">
            <a:alphaModFix/>
          </a:blip>
          <a:srcRect b="0" l="0" r="0" t="0"/>
          <a:stretch/>
        </p:blipFill>
        <p:spPr>
          <a:xfrm>
            <a:off x="21815108" y="5181575"/>
            <a:ext cx="80432" cy="104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1" name="Google Shape;2451;p19"/>
          <p:cNvPicPr preferRelativeResize="0"/>
          <p:nvPr/>
        </p:nvPicPr>
        <p:blipFill rotWithShape="1">
          <a:blip r:embed="rId290">
            <a:alphaModFix/>
          </a:blip>
          <a:srcRect b="0" l="0" r="0" t="0"/>
          <a:stretch/>
        </p:blipFill>
        <p:spPr>
          <a:xfrm>
            <a:off x="21934643" y="5219055"/>
            <a:ext cx="58747" cy="120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2" name="Google Shape;2452;p19"/>
          <p:cNvPicPr preferRelativeResize="0"/>
          <p:nvPr/>
        </p:nvPicPr>
        <p:blipFill rotWithShape="1">
          <a:blip r:embed="rId291">
            <a:alphaModFix/>
          </a:blip>
          <a:srcRect b="0" l="0" r="0" t="0"/>
          <a:stretch/>
        </p:blipFill>
        <p:spPr>
          <a:xfrm>
            <a:off x="22083387" y="5195689"/>
            <a:ext cx="16065" cy="50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3" name="Google Shape;2453;p19"/>
          <p:cNvPicPr preferRelativeResize="0"/>
          <p:nvPr/>
        </p:nvPicPr>
        <p:blipFill rotWithShape="1">
          <a:blip r:embed="rId292">
            <a:alphaModFix/>
          </a:blip>
          <a:srcRect b="0" l="0" r="0" t="0"/>
          <a:stretch/>
        </p:blipFill>
        <p:spPr>
          <a:xfrm>
            <a:off x="21821616" y="5064671"/>
            <a:ext cx="48688" cy="53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4" name="Google Shape;2454;p19"/>
          <p:cNvPicPr preferRelativeResize="0"/>
          <p:nvPr/>
        </p:nvPicPr>
        <p:blipFill rotWithShape="1">
          <a:blip r:embed="rId293">
            <a:alphaModFix/>
          </a:blip>
          <a:srcRect b="0" l="0" r="0" t="0"/>
          <a:stretch/>
        </p:blipFill>
        <p:spPr>
          <a:xfrm>
            <a:off x="21713717" y="4959623"/>
            <a:ext cx="103458" cy="50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5" name="Google Shape;2455;p19"/>
          <p:cNvPicPr preferRelativeResize="0"/>
          <p:nvPr/>
        </p:nvPicPr>
        <p:blipFill rotWithShape="1">
          <a:blip r:embed="rId294">
            <a:alphaModFix/>
          </a:blip>
          <a:srcRect b="0" l="0" r="0" t="0"/>
          <a:stretch/>
        </p:blipFill>
        <p:spPr>
          <a:xfrm>
            <a:off x="21677920" y="4838675"/>
            <a:ext cx="101258" cy="2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6" name="Google Shape;2456;p19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21702997" y="4717876"/>
            <a:ext cx="106093" cy="47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7" name="Google Shape;2457;p19"/>
          <p:cNvPicPr preferRelativeResize="0"/>
          <p:nvPr/>
        </p:nvPicPr>
        <p:blipFill rotWithShape="1">
          <a:blip r:embed="rId296">
            <a:alphaModFix/>
          </a:blip>
          <a:srcRect b="0" l="0" r="0" t="0"/>
          <a:stretch/>
        </p:blipFill>
        <p:spPr>
          <a:xfrm>
            <a:off x="21902298" y="4672558"/>
            <a:ext cx="87161" cy="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8" name="Google Shape;2458;p19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21886735" y="4845472"/>
            <a:ext cx="97000" cy="42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9" name="Google Shape;2459;p19"/>
          <p:cNvPicPr preferRelativeResize="0"/>
          <p:nvPr/>
        </p:nvPicPr>
        <p:blipFill rotWithShape="1">
          <a:blip r:embed="rId298">
            <a:alphaModFix/>
          </a:blip>
          <a:srcRect b="0" l="0" r="0" t="0"/>
          <a:stretch/>
        </p:blipFill>
        <p:spPr>
          <a:xfrm>
            <a:off x="22061624" y="4666208"/>
            <a:ext cx="92301" cy="74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0" name="Google Shape;2460;p19"/>
          <p:cNvPicPr preferRelativeResize="0"/>
          <p:nvPr/>
        </p:nvPicPr>
        <p:blipFill rotWithShape="1">
          <a:blip r:embed="rId299">
            <a:alphaModFix/>
          </a:blip>
          <a:srcRect b="0" l="0" r="0" t="0"/>
          <a:stretch/>
        </p:blipFill>
        <p:spPr>
          <a:xfrm>
            <a:off x="22227846" y="4686052"/>
            <a:ext cx="88869" cy="80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1" name="Google Shape;2461;p19"/>
          <p:cNvPicPr preferRelativeResize="0"/>
          <p:nvPr/>
        </p:nvPicPr>
        <p:blipFill rotWithShape="1">
          <a:blip r:embed="rId300">
            <a:alphaModFix/>
          </a:blip>
          <a:srcRect b="0" l="0" r="0" t="0"/>
          <a:stretch/>
        </p:blipFill>
        <p:spPr>
          <a:xfrm>
            <a:off x="22089283" y="4800203"/>
            <a:ext cx="102456" cy="27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2" name="Google Shape;2462;p19"/>
          <p:cNvPicPr preferRelativeResize="0"/>
          <p:nvPr/>
        </p:nvPicPr>
        <p:blipFill rotWithShape="1">
          <a:blip r:embed="rId301">
            <a:alphaModFix/>
          </a:blip>
          <a:srcRect b="0" l="0" r="0" t="0"/>
          <a:stretch/>
        </p:blipFill>
        <p:spPr>
          <a:xfrm>
            <a:off x="22266011" y="4847506"/>
            <a:ext cx="85481" cy="23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3" name="Google Shape;2463;p19"/>
          <p:cNvPicPr preferRelativeResize="0"/>
          <p:nvPr/>
        </p:nvPicPr>
        <p:blipFill rotWithShape="1">
          <a:blip r:embed="rId302">
            <a:alphaModFix/>
          </a:blip>
          <a:srcRect b="0" l="0" r="0" t="0"/>
          <a:stretch/>
        </p:blipFill>
        <p:spPr>
          <a:xfrm>
            <a:off x="22362200" y="4740126"/>
            <a:ext cx="59417" cy="68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4" name="Google Shape;2464;p19"/>
          <p:cNvPicPr preferRelativeResize="0"/>
          <p:nvPr/>
        </p:nvPicPr>
        <p:blipFill rotWithShape="1">
          <a:blip r:embed="rId303">
            <a:alphaModFix/>
          </a:blip>
          <a:srcRect b="0" l="0" r="0" t="0"/>
          <a:stretch/>
        </p:blipFill>
        <p:spPr>
          <a:xfrm>
            <a:off x="21950987" y="5101903"/>
            <a:ext cx="50780" cy="43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5" name="Google Shape;2465;p19"/>
          <p:cNvPicPr preferRelativeResize="0"/>
          <p:nvPr/>
        </p:nvPicPr>
        <p:blipFill rotWithShape="1">
          <a:blip r:embed="rId304">
            <a:alphaModFix/>
          </a:blip>
          <a:srcRect b="0" l="0" r="0" t="0"/>
          <a:stretch/>
        </p:blipFill>
        <p:spPr>
          <a:xfrm>
            <a:off x="21904461" y="4958879"/>
            <a:ext cx="60143" cy="26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6" name="Google Shape;2466;p19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22776978" y="4946997"/>
            <a:ext cx="53292" cy="66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7" name="Google Shape;2467;p19"/>
          <p:cNvPicPr preferRelativeResize="0"/>
          <p:nvPr/>
        </p:nvPicPr>
        <p:blipFill rotWithShape="1">
          <a:blip r:embed="rId306">
            <a:alphaModFix/>
          </a:blip>
          <a:srcRect b="0" l="0" r="0" t="0"/>
          <a:stretch/>
        </p:blipFill>
        <p:spPr>
          <a:xfrm>
            <a:off x="22329527" y="4894287"/>
            <a:ext cx="104723" cy="98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8" name="Google Shape;2468;p19"/>
          <p:cNvPicPr preferRelativeResize="0"/>
          <p:nvPr/>
        </p:nvPicPr>
        <p:blipFill rotWithShape="1">
          <a:blip r:embed="rId307">
            <a:alphaModFix/>
          </a:blip>
          <a:srcRect b="0" l="0" r="0" t="0"/>
          <a:stretch/>
        </p:blipFill>
        <p:spPr>
          <a:xfrm>
            <a:off x="20967176" y="4650259"/>
            <a:ext cx="1777076" cy="1050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9" name="Google Shape;2469;p19"/>
          <p:cNvPicPr preferRelativeResize="0"/>
          <p:nvPr/>
        </p:nvPicPr>
        <p:blipFill rotWithShape="1">
          <a:blip r:embed="rId308">
            <a:alphaModFix/>
          </a:blip>
          <a:srcRect b="0" l="0" r="0" t="0"/>
          <a:stretch/>
        </p:blipFill>
        <p:spPr>
          <a:xfrm>
            <a:off x="22076423" y="5644877"/>
            <a:ext cx="130129" cy="237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0" name="Google Shape;2470;p19"/>
          <p:cNvPicPr preferRelativeResize="0"/>
          <p:nvPr/>
        </p:nvPicPr>
        <p:blipFill rotWithShape="1">
          <a:blip r:embed="rId309">
            <a:alphaModFix/>
          </a:blip>
          <a:srcRect b="0" l="0" r="0" t="0"/>
          <a:stretch/>
        </p:blipFill>
        <p:spPr>
          <a:xfrm>
            <a:off x="21266918" y="5695404"/>
            <a:ext cx="268983" cy="207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1" name="Google Shape;2471;p19"/>
          <p:cNvPicPr preferRelativeResize="0"/>
          <p:nvPr/>
        </p:nvPicPr>
        <p:blipFill rotWithShape="1">
          <a:blip r:embed="rId310">
            <a:alphaModFix/>
          </a:blip>
          <a:srcRect b="0" l="0" r="0" t="0"/>
          <a:stretch/>
        </p:blipFill>
        <p:spPr>
          <a:xfrm>
            <a:off x="22203339" y="5387826"/>
            <a:ext cx="247119" cy="204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2" name="Google Shape;2472;p19"/>
          <p:cNvPicPr preferRelativeResize="0"/>
          <p:nvPr/>
        </p:nvPicPr>
        <p:blipFill rotWithShape="1">
          <a:blip r:embed="rId311">
            <a:alphaModFix/>
          </a:blip>
          <a:srcRect b="0" l="0" r="0" t="0"/>
          <a:stretch/>
        </p:blipFill>
        <p:spPr>
          <a:xfrm>
            <a:off x="21611318" y="5611986"/>
            <a:ext cx="394323" cy="127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3" name="Google Shape;2473;p19"/>
          <p:cNvPicPr preferRelativeResize="0"/>
          <p:nvPr/>
        </p:nvPicPr>
        <p:blipFill rotWithShape="1">
          <a:blip r:embed="rId312">
            <a:alphaModFix/>
          </a:blip>
          <a:srcRect b="0" l="0" r="0" t="0"/>
          <a:stretch/>
        </p:blipFill>
        <p:spPr>
          <a:xfrm>
            <a:off x="22318650" y="5185767"/>
            <a:ext cx="332515" cy="102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4" name="Google Shape;2474;p19"/>
          <p:cNvPicPr preferRelativeResize="0"/>
          <p:nvPr/>
        </p:nvPicPr>
        <p:blipFill rotWithShape="1">
          <a:blip r:embed="rId313">
            <a:alphaModFix/>
          </a:blip>
          <a:srcRect b="0" l="0" r="0" t="0"/>
          <a:stretch/>
        </p:blipFill>
        <p:spPr>
          <a:xfrm>
            <a:off x="22036483" y="4909741"/>
            <a:ext cx="106871" cy="191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5" name="Google Shape;2475;p19"/>
          <p:cNvPicPr preferRelativeResize="0"/>
          <p:nvPr/>
        </p:nvPicPr>
        <p:blipFill rotWithShape="1">
          <a:blip r:embed="rId314">
            <a:alphaModFix/>
          </a:blip>
          <a:srcRect b="0" l="0" r="0" t="0"/>
          <a:stretch/>
        </p:blipFill>
        <p:spPr>
          <a:xfrm>
            <a:off x="20983141" y="4605809"/>
            <a:ext cx="642510" cy="595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6" name="Google Shape;2476;p19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21337910" y="4542979"/>
            <a:ext cx="121906" cy="220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7" name="Google Shape;2477;p19"/>
          <p:cNvPicPr preferRelativeResize="0"/>
          <p:nvPr/>
        </p:nvPicPr>
        <p:blipFill rotWithShape="1">
          <a:blip r:embed="rId316">
            <a:alphaModFix/>
          </a:blip>
          <a:srcRect b="0" l="0" r="0" t="0"/>
          <a:stretch/>
        </p:blipFill>
        <p:spPr>
          <a:xfrm>
            <a:off x="21351067" y="4534148"/>
            <a:ext cx="363908" cy="202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8" name="Google Shape;2478;p19"/>
          <p:cNvPicPr preferRelativeResize="0"/>
          <p:nvPr/>
        </p:nvPicPr>
        <p:blipFill rotWithShape="1">
          <a:blip r:embed="rId317">
            <a:alphaModFix/>
          </a:blip>
          <a:srcRect b="0" l="0" r="0" t="0"/>
          <a:stretch/>
        </p:blipFill>
        <p:spPr>
          <a:xfrm>
            <a:off x="21222761" y="4716239"/>
            <a:ext cx="246322" cy="95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9" name="Google Shape;2479;p19"/>
          <p:cNvPicPr preferRelativeResize="0"/>
          <p:nvPr/>
        </p:nvPicPr>
        <p:blipFill rotWithShape="1">
          <a:blip r:embed="rId318">
            <a:alphaModFix/>
          </a:blip>
          <a:srcRect b="0" l="0" r="0" t="0"/>
          <a:stretch/>
        </p:blipFill>
        <p:spPr>
          <a:xfrm>
            <a:off x="21352189" y="4542706"/>
            <a:ext cx="347634" cy="204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0" name="Google Shape;2480;p19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21038111" y="4689971"/>
            <a:ext cx="209063" cy="439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1" name="Google Shape;2481;p19"/>
          <p:cNvPicPr preferRelativeResize="0"/>
          <p:nvPr/>
        </p:nvPicPr>
        <p:blipFill rotWithShape="1">
          <a:blip r:embed="rId320">
            <a:alphaModFix/>
          </a:blip>
          <a:srcRect b="0" l="0" r="0" t="0"/>
          <a:stretch/>
        </p:blipFill>
        <p:spPr>
          <a:xfrm>
            <a:off x="21439419" y="4565551"/>
            <a:ext cx="234420" cy="122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2" name="Google Shape;2482;p19"/>
          <p:cNvPicPr preferRelativeResize="0"/>
          <p:nvPr/>
        </p:nvPicPr>
        <p:blipFill rotWithShape="1">
          <a:blip r:embed="rId321">
            <a:alphaModFix/>
          </a:blip>
          <a:srcRect b="0" l="0" r="0" t="0"/>
          <a:stretch/>
        </p:blipFill>
        <p:spPr>
          <a:xfrm>
            <a:off x="21367477" y="4563244"/>
            <a:ext cx="63020" cy="78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3" name="Google Shape;2483;p19"/>
          <p:cNvPicPr preferRelativeResize="0"/>
          <p:nvPr/>
        </p:nvPicPr>
        <p:blipFill rotWithShape="1">
          <a:blip r:embed="rId259">
            <a:alphaModFix/>
          </a:blip>
          <a:srcRect b="0" l="0" r="0" t="0"/>
          <a:stretch/>
        </p:blipFill>
        <p:spPr>
          <a:xfrm>
            <a:off x="21357905" y="8943826"/>
            <a:ext cx="185258" cy="1960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4" name="Google Shape;2484;p19"/>
          <p:cNvPicPr preferRelativeResize="0"/>
          <p:nvPr/>
        </p:nvPicPr>
        <p:blipFill rotWithShape="1">
          <a:blip r:embed="rId322">
            <a:alphaModFix/>
          </a:blip>
          <a:srcRect b="0" l="0" r="0" t="0"/>
          <a:stretch/>
        </p:blipFill>
        <p:spPr>
          <a:xfrm>
            <a:off x="22201929" y="8792790"/>
            <a:ext cx="276584" cy="307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5" name="Google Shape;2485;p19"/>
          <p:cNvPicPr preferRelativeResize="0"/>
          <p:nvPr/>
        </p:nvPicPr>
        <p:blipFill rotWithShape="1">
          <a:blip r:embed="rId323">
            <a:alphaModFix/>
          </a:blip>
          <a:srcRect b="0" l="0" r="0" t="0"/>
          <a:stretch/>
        </p:blipFill>
        <p:spPr>
          <a:xfrm>
            <a:off x="21184173" y="8043466"/>
            <a:ext cx="1640386" cy="1158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6" name="Google Shape;2486;p19"/>
          <p:cNvPicPr preferRelativeResize="0"/>
          <p:nvPr/>
        </p:nvPicPr>
        <p:blipFill rotWithShape="1">
          <a:blip r:embed="rId324">
            <a:alphaModFix/>
          </a:blip>
          <a:srcRect b="0" l="0" r="0" t="0"/>
          <a:stretch/>
        </p:blipFill>
        <p:spPr>
          <a:xfrm>
            <a:off x="22745930" y="8177709"/>
            <a:ext cx="116928" cy="1313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7" name="Google Shape;2487;p19"/>
          <p:cNvPicPr preferRelativeResize="0"/>
          <p:nvPr/>
        </p:nvPicPr>
        <p:blipFill rotWithShape="1">
          <a:blip r:embed="rId325">
            <a:alphaModFix/>
          </a:blip>
          <a:srcRect b="0" l="0" r="0" t="0"/>
          <a:stretch/>
        </p:blipFill>
        <p:spPr>
          <a:xfrm>
            <a:off x="22328490" y="8515846"/>
            <a:ext cx="245147" cy="63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8" name="Google Shape;2488;p19"/>
          <p:cNvPicPr preferRelativeResize="0"/>
          <p:nvPr/>
        </p:nvPicPr>
        <p:blipFill rotWithShape="1">
          <a:blip r:embed="rId264">
            <a:alphaModFix/>
          </a:blip>
          <a:srcRect b="0" l="0" r="0" t="0"/>
          <a:stretch/>
        </p:blipFill>
        <p:spPr>
          <a:xfrm>
            <a:off x="22103029" y="8196511"/>
            <a:ext cx="58923" cy="93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9" name="Google Shape;2489;p19"/>
          <p:cNvPicPr preferRelativeResize="0"/>
          <p:nvPr/>
        </p:nvPicPr>
        <p:blipFill rotWithShape="1">
          <a:blip r:embed="rId326">
            <a:alphaModFix/>
          </a:blip>
          <a:srcRect b="0" l="0" r="0" t="0"/>
          <a:stretch/>
        </p:blipFill>
        <p:spPr>
          <a:xfrm>
            <a:off x="22605561" y="8302327"/>
            <a:ext cx="189933" cy="82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0" name="Google Shape;2490;p19"/>
          <p:cNvPicPr preferRelativeResize="0"/>
          <p:nvPr/>
        </p:nvPicPr>
        <p:blipFill rotWithShape="1">
          <a:blip r:embed="rId327">
            <a:alphaModFix/>
          </a:blip>
          <a:srcRect b="0" l="0" r="0" t="0"/>
          <a:stretch/>
        </p:blipFill>
        <p:spPr>
          <a:xfrm>
            <a:off x="22361213" y="8207970"/>
            <a:ext cx="117132" cy="86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1" name="Google Shape;2491;p19"/>
          <p:cNvPicPr preferRelativeResize="0"/>
          <p:nvPr/>
        </p:nvPicPr>
        <p:blipFill rotWithShape="1">
          <a:blip r:embed="rId267">
            <a:alphaModFix/>
          </a:blip>
          <a:srcRect b="0" l="0" r="0" t="0"/>
          <a:stretch/>
        </p:blipFill>
        <p:spPr>
          <a:xfrm>
            <a:off x="22032686" y="8882211"/>
            <a:ext cx="202559" cy="283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2" name="Google Shape;2492;p19"/>
          <p:cNvPicPr preferRelativeResize="0"/>
          <p:nvPr/>
        </p:nvPicPr>
        <p:blipFill rotWithShape="1">
          <a:blip r:embed="rId328">
            <a:alphaModFix/>
          </a:blip>
          <a:srcRect b="0" l="0" r="0" t="0"/>
          <a:stretch/>
        </p:blipFill>
        <p:spPr>
          <a:xfrm>
            <a:off x="20929094" y="7873355"/>
            <a:ext cx="1555193" cy="1121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3" name="Google Shape;2493;p19"/>
          <p:cNvPicPr preferRelativeResize="0"/>
          <p:nvPr/>
        </p:nvPicPr>
        <p:blipFill rotWithShape="1">
          <a:blip r:embed="rId329">
            <a:alphaModFix/>
          </a:blip>
          <a:srcRect b="0" l="0" r="0" t="0"/>
          <a:stretch/>
        </p:blipFill>
        <p:spPr>
          <a:xfrm>
            <a:off x="20996223" y="8724503"/>
            <a:ext cx="75558" cy="30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4" name="Google Shape;2494;p19"/>
          <p:cNvPicPr preferRelativeResize="0"/>
          <p:nvPr/>
        </p:nvPicPr>
        <p:blipFill rotWithShape="1">
          <a:blip r:embed="rId330">
            <a:alphaModFix/>
          </a:blip>
          <a:srcRect b="0" l="0" r="0" t="0"/>
          <a:stretch/>
        </p:blipFill>
        <p:spPr>
          <a:xfrm>
            <a:off x="20985175" y="8615834"/>
            <a:ext cx="77365" cy="21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5" name="Google Shape;2495;p19"/>
          <p:cNvPicPr preferRelativeResize="0"/>
          <p:nvPr/>
        </p:nvPicPr>
        <p:blipFill rotWithShape="1">
          <a:blip r:embed="rId331">
            <a:alphaModFix/>
          </a:blip>
          <a:srcRect b="0" l="0" r="0" t="0"/>
          <a:stretch/>
        </p:blipFill>
        <p:spPr>
          <a:xfrm>
            <a:off x="21001873" y="8480400"/>
            <a:ext cx="85136" cy="430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6" name="Google Shape;2496;p19"/>
          <p:cNvPicPr preferRelativeResize="0"/>
          <p:nvPr/>
        </p:nvPicPr>
        <p:blipFill rotWithShape="1">
          <a:blip r:embed="rId332">
            <a:alphaModFix/>
          </a:blip>
          <a:srcRect b="0" l="0" r="0" t="0"/>
          <a:stretch/>
        </p:blipFill>
        <p:spPr>
          <a:xfrm>
            <a:off x="21103494" y="8797776"/>
            <a:ext cx="93101" cy="72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7" name="Google Shape;2497;p19"/>
          <p:cNvPicPr preferRelativeResize="0"/>
          <p:nvPr/>
        </p:nvPicPr>
        <p:blipFill rotWithShape="1">
          <a:blip r:embed="rId273">
            <a:alphaModFix/>
          </a:blip>
          <a:srcRect b="0" l="0" r="0" t="0"/>
          <a:stretch/>
        </p:blipFill>
        <p:spPr>
          <a:xfrm>
            <a:off x="21320241" y="8765803"/>
            <a:ext cx="64885" cy="79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8" name="Google Shape;2498;p19"/>
          <p:cNvPicPr preferRelativeResize="0"/>
          <p:nvPr/>
        </p:nvPicPr>
        <p:blipFill rotWithShape="1">
          <a:blip r:embed="rId333">
            <a:alphaModFix/>
          </a:blip>
          <a:srcRect b="0" l="0" r="0" t="0"/>
          <a:stretch/>
        </p:blipFill>
        <p:spPr>
          <a:xfrm>
            <a:off x="21194089" y="8653735"/>
            <a:ext cx="103569" cy="720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9" name="Google Shape;2499;p19"/>
          <p:cNvPicPr preferRelativeResize="0"/>
          <p:nvPr/>
        </p:nvPicPr>
        <p:blipFill rotWithShape="1">
          <a:blip r:embed="rId334">
            <a:alphaModFix/>
          </a:blip>
          <a:srcRect b="0" l="0" r="0" t="0"/>
          <a:stretch/>
        </p:blipFill>
        <p:spPr>
          <a:xfrm>
            <a:off x="21160505" y="8545860"/>
            <a:ext cx="87237" cy="37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0" name="Google Shape;2500;p19"/>
          <p:cNvPicPr preferRelativeResize="0"/>
          <p:nvPr/>
        </p:nvPicPr>
        <p:blipFill rotWithShape="1">
          <a:blip r:embed="rId335">
            <a:alphaModFix/>
          </a:blip>
          <a:srcRect b="0" l="0" r="0" t="0"/>
          <a:stretch/>
        </p:blipFill>
        <p:spPr>
          <a:xfrm>
            <a:off x="21088287" y="8340948"/>
            <a:ext cx="88947" cy="24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1" name="Google Shape;2501;p19"/>
          <p:cNvPicPr preferRelativeResize="0"/>
          <p:nvPr/>
        </p:nvPicPr>
        <p:blipFill rotWithShape="1">
          <a:blip r:embed="rId336">
            <a:alphaModFix/>
          </a:blip>
          <a:srcRect b="0" l="0" r="0" t="0"/>
          <a:stretch/>
        </p:blipFill>
        <p:spPr>
          <a:xfrm>
            <a:off x="21147057" y="8440738"/>
            <a:ext cx="82107" cy="27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2" name="Google Shape;2502;p19"/>
          <p:cNvPicPr preferRelativeResize="0"/>
          <p:nvPr/>
        </p:nvPicPr>
        <p:blipFill rotWithShape="1">
          <a:blip r:embed="rId337">
            <a:alphaModFix/>
          </a:blip>
          <a:srcRect b="0" l="0" r="0" t="0"/>
          <a:stretch/>
        </p:blipFill>
        <p:spPr>
          <a:xfrm>
            <a:off x="21183655" y="8232527"/>
            <a:ext cx="82461" cy="31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3" name="Google Shape;2503;p19"/>
          <p:cNvPicPr preferRelativeResize="0"/>
          <p:nvPr/>
        </p:nvPicPr>
        <p:blipFill rotWithShape="1">
          <a:blip r:embed="rId279">
            <a:alphaModFix/>
          </a:blip>
          <a:srcRect b="0" l="0" r="0" t="0"/>
          <a:stretch/>
        </p:blipFill>
        <p:spPr>
          <a:xfrm>
            <a:off x="21322137" y="8338195"/>
            <a:ext cx="99164" cy="38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4" name="Google Shape;2504;p19"/>
          <p:cNvPicPr preferRelativeResize="0"/>
          <p:nvPr/>
        </p:nvPicPr>
        <p:blipFill rotWithShape="1">
          <a:blip r:embed="rId338">
            <a:alphaModFix/>
          </a:blip>
          <a:srcRect b="0" l="0" r="0" t="0"/>
          <a:stretch/>
        </p:blipFill>
        <p:spPr>
          <a:xfrm>
            <a:off x="21350719" y="8462218"/>
            <a:ext cx="93138" cy="65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5" name="Google Shape;2505;p19"/>
          <p:cNvPicPr preferRelativeResize="0"/>
          <p:nvPr/>
        </p:nvPicPr>
        <p:blipFill rotWithShape="1">
          <a:blip r:embed="rId339">
            <a:alphaModFix/>
          </a:blip>
          <a:srcRect b="0" l="0" r="0" t="0"/>
          <a:stretch/>
        </p:blipFill>
        <p:spPr>
          <a:xfrm>
            <a:off x="21428900" y="8572450"/>
            <a:ext cx="90466" cy="76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6" name="Google Shape;2506;p19"/>
          <p:cNvPicPr preferRelativeResize="0"/>
          <p:nvPr/>
        </p:nvPicPr>
        <p:blipFill rotWithShape="1">
          <a:blip r:embed="rId340">
            <a:alphaModFix/>
          </a:blip>
          <a:srcRect b="0" l="0" r="0" t="0"/>
          <a:stretch/>
        </p:blipFill>
        <p:spPr>
          <a:xfrm>
            <a:off x="21535824" y="8683476"/>
            <a:ext cx="47698" cy="52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7" name="Google Shape;2507;p19"/>
          <p:cNvPicPr preferRelativeResize="0"/>
          <p:nvPr/>
        </p:nvPicPr>
        <p:blipFill rotWithShape="1">
          <a:blip r:embed="rId341">
            <a:alphaModFix/>
          </a:blip>
          <a:srcRect b="0" l="0" r="0" t="0"/>
          <a:stretch/>
        </p:blipFill>
        <p:spPr>
          <a:xfrm>
            <a:off x="21715831" y="8622581"/>
            <a:ext cx="69168" cy="84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8" name="Google Shape;2508;p19"/>
          <p:cNvPicPr preferRelativeResize="0"/>
          <p:nvPr/>
        </p:nvPicPr>
        <p:blipFill rotWithShape="1">
          <a:blip r:embed="rId284">
            <a:alphaModFix/>
          </a:blip>
          <a:srcRect b="0" l="0" r="0" t="0"/>
          <a:stretch/>
        </p:blipFill>
        <p:spPr>
          <a:xfrm>
            <a:off x="21323943" y="8118301"/>
            <a:ext cx="99160" cy="33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9" name="Google Shape;2509;p19"/>
          <p:cNvPicPr preferRelativeResize="0"/>
          <p:nvPr/>
        </p:nvPicPr>
        <p:blipFill rotWithShape="1">
          <a:blip r:embed="rId342">
            <a:alphaModFix/>
          </a:blip>
          <a:srcRect b="0" l="0" r="0" t="0"/>
          <a:stretch/>
        </p:blipFill>
        <p:spPr>
          <a:xfrm>
            <a:off x="21475046" y="8035776"/>
            <a:ext cx="81809" cy="48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0" name="Google Shape;2510;p19"/>
          <p:cNvPicPr preferRelativeResize="0"/>
          <p:nvPr/>
        </p:nvPicPr>
        <p:blipFill rotWithShape="1">
          <a:blip r:embed="rId343">
            <a:alphaModFix/>
          </a:blip>
          <a:srcRect b="0" l="0" r="0" t="0"/>
          <a:stretch/>
        </p:blipFill>
        <p:spPr>
          <a:xfrm>
            <a:off x="21494844" y="8212658"/>
            <a:ext cx="75372" cy="30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1" name="Google Shape;2511;p19"/>
          <p:cNvPicPr preferRelativeResize="0"/>
          <p:nvPr/>
        </p:nvPicPr>
        <p:blipFill rotWithShape="1">
          <a:blip r:embed="rId344">
            <a:alphaModFix/>
          </a:blip>
          <a:srcRect b="0" l="0" r="0" t="0"/>
          <a:stretch/>
        </p:blipFill>
        <p:spPr>
          <a:xfrm>
            <a:off x="21557305" y="8323610"/>
            <a:ext cx="92041" cy="81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2" name="Google Shape;2512;p19"/>
          <p:cNvPicPr preferRelativeResize="0"/>
          <p:nvPr/>
        </p:nvPicPr>
        <p:blipFill rotWithShape="1">
          <a:blip r:embed="rId345">
            <a:alphaModFix/>
          </a:blip>
          <a:srcRect b="0" l="0" r="0" t="0"/>
          <a:stretch/>
        </p:blipFill>
        <p:spPr>
          <a:xfrm>
            <a:off x="21634643" y="8433519"/>
            <a:ext cx="84164" cy="89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3" name="Google Shape;2513;p19"/>
          <p:cNvPicPr preferRelativeResize="0"/>
          <p:nvPr/>
        </p:nvPicPr>
        <p:blipFill rotWithShape="1">
          <a:blip r:embed="rId346">
            <a:alphaModFix/>
          </a:blip>
          <a:srcRect b="0" l="0" r="0" t="0"/>
          <a:stretch/>
        </p:blipFill>
        <p:spPr>
          <a:xfrm>
            <a:off x="21815108" y="8432006"/>
            <a:ext cx="80432" cy="1040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4" name="Google Shape;2514;p19"/>
          <p:cNvPicPr preferRelativeResize="0"/>
          <p:nvPr/>
        </p:nvPicPr>
        <p:blipFill rotWithShape="1">
          <a:blip r:embed="rId347">
            <a:alphaModFix/>
          </a:blip>
          <a:srcRect b="0" l="0" r="0" t="0"/>
          <a:stretch/>
        </p:blipFill>
        <p:spPr>
          <a:xfrm>
            <a:off x="21934643" y="8469486"/>
            <a:ext cx="58747" cy="120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5" name="Google Shape;2515;p19"/>
          <p:cNvPicPr preferRelativeResize="0"/>
          <p:nvPr/>
        </p:nvPicPr>
        <p:blipFill rotWithShape="1">
          <a:blip r:embed="rId348">
            <a:alphaModFix/>
          </a:blip>
          <a:srcRect b="0" l="0" r="0" t="0"/>
          <a:stretch/>
        </p:blipFill>
        <p:spPr>
          <a:xfrm>
            <a:off x="22083387" y="8446120"/>
            <a:ext cx="16065" cy="50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6" name="Google Shape;2516;p19"/>
          <p:cNvPicPr preferRelativeResize="0"/>
          <p:nvPr/>
        </p:nvPicPr>
        <p:blipFill rotWithShape="1">
          <a:blip r:embed="rId349">
            <a:alphaModFix/>
          </a:blip>
          <a:srcRect b="0" l="0" r="0" t="0"/>
          <a:stretch/>
        </p:blipFill>
        <p:spPr>
          <a:xfrm>
            <a:off x="21821616" y="8315102"/>
            <a:ext cx="48688" cy="53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7" name="Google Shape;2517;p19"/>
          <p:cNvPicPr preferRelativeResize="0"/>
          <p:nvPr/>
        </p:nvPicPr>
        <p:blipFill rotWithShape="1">
          <a:blip r:embed="rId350">
            <a:alphaModFix/>
          </a:blip>
          <a:srcRect b="0" l="0" r="0" t="0"/>
          <a:stretch/>
        </p:blipFill>
        <p:spPr>
          <a:xfrm>
            <a:off x="21713717" y="8210054"/>
            <a:ext cx="103458" cy="50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8" name="Google Shape;2518;p19"/>
          <p:cNvPicPr preferRelativeResize="0"/>
          <p:nvPr/>
        </p:nvPicPr>
        <p:blipFill rotWithShape="1">
          <a:blip r:embed="rId351">
            <a:alphaModFix/>
          </a:blip>
          <a:srcRect b="0" l="0" r="0" t="0"/>
          <a:stretch/>
        </p:blipFill>
        <p:spPr>
          <a:xfrm>
            <a:off x="21677920" y="8089106"/>
            <a:ext cx="101258" cy="29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9" name="Google Shape;2519;p19"/>
          <p:cNvPicPr preferRelativeResize="0"/>
          <p:nvPr/>
        </p:nvPicPr>
        <p:blipFill rotWithShape="1">
          <a:blip r:embed="rId295">
            <a:alphaModFix/>
          </a:blip>
          <a:srcRect b="0" l="0" r="0" t="0"/>
          <a:stretch/>
        </p:blipFill>
        <p:spPr>
          <a:xfrm>
            <a:off x="21702997" y="7968307"/>
            <a:ext cx="106093" cy="47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0" name="Google Shape;2520;p19"/>
          <p:cNvPicPr preferRelativeResize="0"/>
          <p:nvPr/>
        </p:nvPicPr>
        <p:blipFill rotWithShape="1">
          <a:blip r:embed="rId352">
            <a:alphaModFix/>
          </a:blip>
          <a:srcRect b="0" l="0" r="0" t="0"/>
          <a:stretch/>
        </p:blipFill>
        <p:spPr>
          <a:xfrm>
            <a:off x="21902298" y="7922989"/>
            <a:ext cx="87161" cy="68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1" name="Google Shape;2521;p19"/>
          <p:cNvPicPr preferRelativeResize="0"/>
          <p:nvPr/>
        </p:nvPicPr>
        <p:blipFill rotWithShape="1">
          <a:blip r:embed="rId297">
            <a:alphaModFix/>
          </a:blip>
          <a:srcRect b="0" l="0" r="0" t="0"/>
          <a:stretch/>
        </p:blipFill>
        <p:spPr>
          <a:xfrm>
            <a:off x="21886735" y="8095903"/>
            <a:ext cx="97000" cy="421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2" name="Google Shape;2522;p19"/>
          <p:cNvPicPr preferRelativeResize="0"/>
          <p:nvPr/>
        </p:nvPicPr>
        <p:blipFill rotWithShape="1">
          <a:blip r:embed="rId353">
            <a:alphaModFix/>
          </a:blip>
          <a:srcRect b="0" l="0" r="0" t="0"/>
          <a:stretch/>
        </p:blipFill>
        <p:spPr>
          <a:xfrm>
            <a:off x="22061624" y="7916639"/>
            <a:ext cx="92301" cy="74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3" name="Google Shape;2523;p19"/>
          <p:cNvPicPr preferRelativeResize="0"/>
          <p:nvPr/>
        </p:nvPicPr>
        <p:blipFill rotWithShape="1">
          <a:blip r:embed="rId354">
            <a:alphaModFix/>
          </a:blip>
          <a:srcRect b="0" l="0" r="0" t="0"/>
          <a:stretch/>
        </p:blipFill>
        <p:spPr>
          <a:xfrm>
            <a:off x="22227846" y="7936483"/>
            <a:ext cx="88869" cy="80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4" name="Google Shape;2524;p19"/>
          <p:cNvPicPr preferRelativeResize="0"/>
          <p:nvPr/>
        </p:nvPicPr>
        <p:blipFill rotWithShape="1">
          <a:blip r:embed="rId355">
            <a:alphaModFix/>
          </a:blip>
          <a:srcRect b="0" l="0" r="0" t="0"/>
          <a:stretch/>
        </p:blipFill>
        <p:spPr>
          <a:xfrm>
            <a:off x="22089283" y="8050634"/>
            <a:ext cx="102456" cy="27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5" name="Google Shape;2525;p19"/>
          <p:cNvPicPr preferRelativeResize="0"/>
          <p:nvPr/>
        </p:nvPicPr>
        <p:blipFill rotWithShape="1">
          <a:blip r:embed="rId356">
            <a:alphaModFix/>
          </a:blip>
          <a:srcRect b="0" l="0" r="0" t="0"/>
          <a:stretch/>
        </p:blipFill>
        <p:spPr>
          <a:xfrm>
            <a:off x="22266011" y="8097937"/>
            <a:ext cx="85481" cy="23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6" name="Google Shape;2526;p19"/>
          <p:cNvPicPr preferRelativeResize="0"/>
          <p:nvPr/>
        </p:nvPicPr>
        <p:blipFill rotWithShape="1">
          <a:blip r:embed="rId357">
            <a:alphaModFix/>
          </a:blip>
          <a:srcRect b="0" l="0" r="0" t="0"/>
          <a:stretch/>
        </p:blipFill>
        <p:spPr>
          <a:xfrm>
            <a:off x="22362200" y="7990557"/>
            <a:ext cx="59417" cy="68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7" name="Google Shape;2527;p19"/>
          <p:cNvPicPr preferRelativeResize="0"/>
          <p:nvPr/>
        </p:nvPicPr>
        <p:blipFill rotWithShape="1">
          <a:blip r:embed="rId358">
            <a:alphaModFix/>
          </a:blip>
          <a:srcRect b="0" l="0" r="0" t="0"/>
          <a:stretch/>
        </p:blipFill>
        <p:spPr>
          <a:xfrm>
            <a:off x="21950987" y="8352334"/>
            <a:ext cx="50780" cy="43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8" name="Google Shape;2528;p19"/>
          <p:cNvPicPr preferRelativeResize="0"/>
          <p:nvPr/>
        </p:nvPicPr>
        <p:blipFill rotWithShape="1">
          <a:blip r:embed="rId359">
            <a:alphaModFix/>
          </a:blip>
          <a:srcRect b="0" l="0" r="0" t="0"/>
          <a:stretch/>
        </p:blipFill>
        <p:spPr>
          <a:xfrm>
            <a:off x="21904461" y="8209310"/>
            <a:ext cx="60143" cy="26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9" name="Google Shape;2529;p19"/>
          <p:cNvPicPr preferRelativeResize="0"/>
          <p:nvPr/>
        </p:nvPicPr>
        <p:blipFill rotWithShape="1">
          <a:blip r:embed="rId305">
            <a:alphaModFix/>
          </a:blip>
          <a:srcRect b="0" l="0" r="0" t="0"/>
          <a:stretch/>
        </p:blipFill>
        <p:spPr>
          <a:xfrm>
            <a:off x="22776978" y="8197428"/>
            <a:ext cx="53292" cy="66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0" name="Google Shape;2530;p19"/>
          <p:cNvPicPr preferRelativeResize="0"/>
          <p:nvPr/>
        </p:nvPicPr>
        <p:blipFill rotWithShape="1">
          <a:blip r:embed="rId360">
            <a:alphaModFix/>
          </a:blip>
          <a:srcRect b="0" l="0" r="0" t="0"/>
          <a:stretch/>
        </p:blipFill>
        <p:spPr>
          <a:xfrm>
            <a:off x="22329527" y="8144718"/>
            <a:ext cx="104723" cy="98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1" name="Google Shape;2531;p19"/>
          <p:cNvPicPr preferRelativeResize="0"/>
          <p:nvPr/>
        </p:nvPicPr>
        <p:blipFill rotWithShape="1">
          <a:blip r:embed="rId361">
            <a:alphaModFix/>
          </a:blip>
          <a:srcRect b="0" l="0" r="0" t="0"/>
          <a:stretch/>
        </p:blipFill>
        <p:spPr>
          <a:xfrm>
            <a:off x="20967176" y="7900665"/>
            <a:ext cx="1777076" cy="1050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2" name="Google Shape;2532;p19"/>
          <p:cNvPicPr preferRelativeResize="0"/>
          <p:nvPr/>
        </p:nvPicPr>
        <p:blipFill rotWithShape="1">
          <a:blip r:embed="rId362">
            <a:alphaModFix/>
          </a:blip>
          <a:srcRect b="0" l="0" r="0" t="0"/>
          <a:stretch/>
        </p:blipFill>
        <p:spPr>
          <a:xfrm>
            <a:off x="22076423" y="8895308"/>
            <a:ext cx="130129" cy="237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3" name="Google Shape;2533;p19"/>
          <p:cNvPicPr preferRelativeResize="0"/>
          <p:nvPr/>
        </p:nvPicPr>
        <p:blipFill rotWithShape="1">
          <a:blip r:embed="rId363">
            <a:alphaModFix/>
          </a:blip>
          <a:srcRect b="0" l="0" r="0" t="0"/>
          <a:stretch/>
        </p:blipFill>
        <p:spPr>
          <a:xfrm>
            <a:off x="21266918" y="8945835"/>
            <a:ext cx="268983" cy="207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4" name="Google Shape;2534;p19"/>
          <p:cNvPicPr preferRelativeResize="0"/>
          <p:nvPr/>
        </p:nvPicPr>
        <p:blipFill rotWithShape="1">
          <a:blip r:embed="rId364">
            <a:alphaModFix/>
          </a:blip>
          <a:srcRect b="0" l="0" r="0" t="0"/>
          <a:stretch/>
        </p:blipFill>
        <p:spPr>
          <a:xfrm>
            <a:off x="22203339" y="8638257"/>
            <a:ext cx="247119" cy="204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5" name="Google Shape;2535;p19"/>
          <p:cNvPicPr preferRelativeResize="0"/>
          <p:nvPr/>
        </p:nvPicPr>
        <p:blipFill rotWithShape="1">
          <a:blip r:embed="rId365">
            <a:alphaModFix/>
          </a:blip>
          <a:srcRect b="0" l="0" r="0" t="0"/>
          <a:stretch/>
        </p:blipFill>
        <p:spPr>
          <a:xfrm>
            <a:off x="21611318" y="8862417"/>
            <a:ext cx="394323" cy="127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6" name="Google Shape;2536;p19"/>
          <p:cNvPicPr preferRelativeResize="0"/>
          <p:nvPr/>
        </p:nvPicPr>
        <p:blipFill rotWithShape="1">
          <a:blip r:embed="rId366">
            <a:alphaModFix/>
          </a:blip>
          <a:srcRect b="0" l="0" r="0" t="0"/>
          <a:stretch/>
        </p:blipFill>
        <p:spPr>
          <a:xfrm>
            <a:off x="22318650" y="8436198"/>
            <a:ext cx="332515" cy="102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7" name="Google Shape;2537;p19"/>
          <p:cNvPicPr preferRelativeResize="0"/>
          <p:nvPr/>
        </p:nvPicPr>
        <p:blipFill rotWithShape="1">
          <a:blip r:embed="rId367">
            <a:alphaModFix/>
          </a:blip>
          <a:srcRect b="0" l="0" r="0" t="0"/>
          <a:stretch/>
        </p:blipFill>
        <p:spPr>
          <a:xfrm>
            <a:off x="22036483" y="8160172"/>
            <a:ext cx="106871" cy="191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8" name="Google Shape;2538;p19"/>
          <p:cNvPicPr preferRelativeResize="0"/>
          <p:nvPr/>
        </p:nvPicPr>
        <p:blipFill rotWithShape="1">
          <a:blip r:embed="rId368">
            <a:alphaModFix/>
          </a:blip>
          <a:srcRect b="0" l="0" r="0" t="0"/>
          <a:stretch/>
        </p:blipFill>
        <p:spPr>
          <a:xfrm>
            <a:off x="20983141" y="7856240"/>
            <a:ext cx="642510" cy="595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9" name="Google Shape;2539;p19"/>
          <p:cNvPicPr preferRelativeResize="0"/>
          <p:nvPr/>
        </p:nvPicPr>
        <p:blipFill rotWithShape="1">
          <a:blip r:embed="rId315">
            <a:alphaModFix/>
          </a:blip>
          <a:srcRect b="0" l="0" r="0" t="0"/>
          <a:stretch/>
        </p:blipFill>
        <p:spPr>
          <a:xfrm>
            <a:off x="21337910" y="7793410"/>
            <a:ext cx="121906" cy="220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0" name="Google Shape;2540;p19"/>
          <p:cNvPicPr preferRelativeResize="0"/>
          <p:nvPr/>
        </p:nvPicPr>
        <p:blipFill rotWithShape="1">
          <a:blip r:embed="rId369">
            <a:alphaModFix/>
          </a:blip>
          <a:srcRect b="0" l="0" r="0" t="0"/>
          <a:stretch/>
        </p:blipFill>
        <p:spPr>
          <a:xfrm>
            <a:off x="21351067" y="7784579"/>
            <a:ext cx="363908" cy="2022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1" name="Google Shape;2541;p19"/>
          <p:cNvPicPr preferRelativeResize="0"/>
          <p:nvPr/>
        </p:nvPicPr>
        <p:blipFill rotWithShape="1">
          <a:blip r:embed="rId370">
            <a:alphaModFix/>
          </a:blip>
          <a:srcRect b="0" l="0" r="0" t="0"/>
          <a:stretch/>
        </p:blipFill>
        <p:spPr>
          <a:xfrm>
            <a:off x="21222761" y="7966670"/>
            <a:ext cx="246322" cy="95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2" name="Google Shape;2542;p19"/>
          <p:cNvPicPr preferRelativeResize="0"/>
          <p:nvPr/>
        </p:nvPicPr>
        <p:blipFill rotWithShape="1">
          <a:blip r:embed="rId371">
            <a:alphaModFix/>
          </a:blip>
          <a:srcRect b="0" l="0" r="0" t="0"/>
          <a:stretch/>
        </p:blipFill>
        <p:spPr>
          <a:xfrm>
            <a:off x="21352189" y="7793137"/>
            <a:ext cx="347634" cy="204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3" name="Google Shape;2543;p19"/>
          <p:cNvPicPr preferRelativeResize="0"/>
          <p:nvPr/>
        </p:nvPicPr>
        <p:blipFill rotWithShape="1">
          <a:blip r:embed="rId319">
            <a:alphaModFix/>
          </a:blip>
          <a:srcRect b="0" l="0" r="0" t="0"/>
          <a:stretch/>
        </p:blipFill>
        <p:spPr>
          <a:xfrm>
            <a:off x="21038111" y="7940402"/>
            <a:ext cx="209063" cy="439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4" name="Google Shape;2544;p19"/>
          <p:cNvPicPr preferRelativeResize="0"/>
          <p:nvPr/>
        </p:nvPicPr>
        <p:blipFill rotWithShape="1">
          <a:blip r:embed="rId372">
            <a:alphaModFix/>
          </a:blip>
          <a:srcRect b="0" l="0" r="0" t="0"/>
          <a:stretch/>
        </p:blipFill>
        <p:spPr>
          <a:xfrm>
            <a:off x="21439419" y="7815982"/>
            <a:ext cx="234420" cy="122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5" name="Google Shape;2545;p19"/>
          <p:cNvPicPr preferRelativeResize="0"/>
          <p:nvPr/>
        </p:nvPicPr>
        <p:blipFill rotWithShape="1">
          <a:blip r:embed="rId373">
            <a:alphaModFix/>
          </a:blip>
          <a:srcRect b="0" l="0" r="0" t="0"/>
          <a:stretch/>
        </p:blipFill>
        <p:spPr>
          <a:xfrm>
            <a:off x="21367477" y="7813650"/>
            <a:ext cx="63020" cy="78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6" name="Google Shape;2546;p19"/>
          <p:cNvPicPr preferRelativeResize="0"/>
          <p:nvPr/>
        </p:nvPicPr>
        <p:blipFill rotWithShape="1">
          <a:blip r:embed="rId374">
            <a:alphaModFix/>
          </a:blip>
          <a:srcRect b="0" l="0" r="0" t="0"/>
          <a:stretch/>
        </p:blipFill>
        <p:spPr>
          <a:xfrm>
            <a:off x="16486660" y="6143675"/>
            <a:ext cx="1933764" cy="1416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5" name="Google Shape;2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" name="Google Shape;2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4924" y="3394194"/>
            <a:ext cx="3073544" cy="69403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" name="Google Shape;2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16807" y="3466497"/>
            <a:ext cx="1631660" cy="686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" name="Google Shape;2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5111" y="3990443"/>
            <a:ext cx="1249722" cy="89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" name="Google Shape;2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42361" y="3609849"/>
            <a:ext cx="418519" cy="3709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" name="Google Shape;3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26721" y="3352800"/>
            <a:ext cx="3162594" cy="702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" name="Google Shape;3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50185" y="6162041"/>
            <a:ext cx="3266803" cy="3268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" name="Google Shape;32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87087" y="7811711"/>
            <a:ext cx="631521" cy="598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" name="Google Shape;33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887275" y="6778530"/>
            <a:ext cx="262688" cy="367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" name="Google Shape;34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517455" y="7698012"/>
            <a:ext cx="966" cy="55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" name="Google Shape;35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533823" y="6525747"/>
            <a:ext cx="369829" cy="273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" name="Google Shape;36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896283" y="6163697"/>
            <a:ext cx="66238" cy="1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" name="Google Shape;37;p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251289" y="6531826"/>
            <a:ext cx="2905600" cy="29008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" name="Google Shape;38;p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270887" y="6164250"/>
            <a:ext cx="574614" cy="630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" name="Google Shape;39;p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221208" y="7035967"/>
            <a:ext cx="1419370" cy="12790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" name="Google Shape;40;p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196611" y="7109307"/>
            <a:ext cx="1375850" cy="1376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" name="Google Shape;41;p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209189" y="6122533"/>
            <a:ext cx="3350880" cy="3350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" name="Google Shape;42;p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0020980" y="9169971"/>
            <a:ext cx="441763" cy="466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" name="Google Shape;43;p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596222" y="8912225"/>
            <a:ext cx="284823" cy="284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" name="Google Shape;44;p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0230533" y="8594052"/>
            <a:ext cx="216274" cy="199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" name="Google Shape;45;p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568623" y="8056758"/>
            <a:ext cx="174427" cy="174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" name="Google Shape;46;p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0099092" y="5652626"/>
            <a:ext cx="175324" cy="181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" name="Google Shape;47;p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0451051" y="5286708"/>
            <a:ext cx="188778" cy="19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" name="Google Shape;48;p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651562" y="5613988"/>
            <a:ext cx="312422" cy="312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" name="Google Shape;49;p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5492040" y="4884913"/>
            <a:ext cx="281511" cy="281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" name="Google Shape;50;p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208044" y="5315408"/>
            <a:ext cx="187122" cy="193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" name="Google Shape;51;p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080635" y="4722101"/>
            <a:ext cx="165950" cy="1835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" name="Google Shape;52;p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043100" y="9830350"/>
            <a:ext cx="215283" cy="215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" name="Google Shape;53;p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6705849" y="9787006"/>
            <a:ext cx="153451" cy="1534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" name="Google Shape;54;p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6723375" y="10078419"/>
            <a:ext cx="118814" cy="122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" name="Google Shape;55;p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3222353" y="2540000"/>
            <a:ext cx="5588698" cy="86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"/>
          <p:cNvSpPr/>
          <p:nvPr/>
        </p:nvSpPr>
        <p:spPr>
          <a:xfrm>
            <a:off x="7125591" y="1587500"/>
            <a:ext cx="10123165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Цифра 1 схожа на лелеку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5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552" name="Google Shape;25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3" name="Google Shape;255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2946" y="3381499"/>
            <a:ext cx="3073544" cy="6940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4" name="Google Shape;255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94830" y="3453805"/>
            <a:ext cx="1631660" cy="68680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5" name="Google Shape;255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63133" y="3977754"/>
            <a:ext cx="1249722" cy="8908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6" name="Google Shape;2556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20384" y="3597151"/>
            <a:ext cx="418520" cy="370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7" name="Google Shape;2557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04743" y="3340100"/>
            <a:ext cx="3162594" cy="702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8" name="Google Shape;2558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999003" y="9157271"/>
            <a:ext cx="441763" cy="466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9" name="Google Shape;2559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574244" y="8899525"/>
            <a:ext cx="284823" cy="284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0" name="Google Shape;2560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208555" y="8581355"/>
            <a:ext cx="216274" cy="199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1" name="Google Shape;2561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546645" y="8044061"/>
            <a:ext cx="174427" cy="174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2" name="Google Shape;2562;p2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077115" y="5639916"/>
            <a:ext cx="175324" cy="18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3" name="Google Shape;2563;p2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429073" y="5273997"/>
            <a:ext cx="188778" cy="194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4" name="Google Shape;2564;p2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629585" y="5601295"/>
            <a:ext cx="312422" cy="3123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5" name="Google Shape;2565;p2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470062" y="4872211"/>
            <a:ext cx="281511" cy="281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6" name="Google Shape;2566;p2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186067" y="5302696"/>
            <a:ext cx="187122" cy="193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7" name="Google Shape;2567;p2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058657" y="4709393"/>
            <a:ext cx="165950" cy="1835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8" name="Google Shape;2568;p2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021122" y="9817646"/>
            <a:ext cx="215283" cy="215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9" name="Google Shape;2569;p2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683871" y="9774312"/>
            <a:ext cx="153451" cy="1534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0" name="Google Shape;2570;p2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701397" y="10065717"/>
            <a:ext cx="118814" cy="122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1" name="Google Shape;2571;p2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1561988" y="3383359"/>
            <a:ext cx="6218938" cy="71109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2" name="Google Shape;2572;p2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1562544" y="3923630"/>
            <a:ext cx="6143412" cy="6570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3" name="Google Shape;2573;p2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3439066" y="4917976"/>
            <a:ext cx="2671036" cy="3029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4" name="Google Shape;2574;p20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3241623" y="3718669"/>
            <a:ext cx="3097481" cy="1050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5" name="Google Shape;2575;p20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6425754" y="4807024"/>
            <a:ext cx="306891" cy="308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6" name="Google Shape;2576;p20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1520340" y="3341712"/>
            <a:ext cx="6302234" cy="7193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7" name="Google Shape;2577;p20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7664173" y="4612704"/>
            <a:ext cx="302367" cy="312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8" name="Google Shape;2578;p20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7453463" y="4328567"/>
            <a:ext cx="168473" cy="179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9" name="Google Shape;2579;p20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7672500" y="4124573"/>
            <a:ext cx="119114" cy="123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0" name="Google Shape;2580;p20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966073" y="7577063"/>
            <a:ext cx="340684" cy="352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1" name="Google Shape;2581;p20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4403103" y="7809235"/>
            <a:ext cx="161179" cy="166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2" name="Google Shape;2582;p20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4422887" y="7551018"/>
            <a:ext cx="150064" cy="154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3" name="Google Shape;2583;p20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4437949" y="7673132"/>
            <a:ext cx="4996" cy="5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4" name="Google Shape;2584;p20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2399955" y="3713113"/>
            <a:ext cx="363173" cy="363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5" name="Google Shape;2585;p20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2034562" y="4159597"/>
            <a:ext cx="163262" cy="16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6" name="Google Shape;2586;p20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2131603" y="3539406"/>
            <a:ext cx="122446" cy="126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7" name="Google Shape;2587;p20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8113834" y="8506544"/>
            <a:ext cx="208242" cy="2154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8" name="Google Shape;2588;p20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8027901" y="9199513"/>
            <a:ext cx="102455" cy="106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93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594" name="Google Shape;25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5" name="Google Shape;259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5803" y="3923432"/>
            <a:ext cx="4183902" cy="5106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6" name="Google Shape;259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09267" y="3953966"/>
            <a:ext cx="2507319" cy="3491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7" name="Google Shape;2597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3861" y="5041255"/>
            <a:ext cx="4183902" cy="401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8" name="Google Shape;2598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38170" y="7950175"/>
            <a:ext cx="598632" cy="1110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9" name="Google Shape;2599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95557" y="4689549"/>
            <a:ext cx="291451" cy="1067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0" name="Google Shape;2600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54123" y="4561433"/>
            <a:ext cx="306255" cy="49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1" name="Google Shape;2601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93855" y="5426943"/>
            <a:ext cx="285438" cy="91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2" name="Google Shape;2602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43944" y="5351462"/>
            <a:ext cx="297928" cy="45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3" name="Google Shape;2603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716923" y="4776961"/>
            <a:ext cx="296078" cy="93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4" name="Google Shape;2604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158538" y="5427365"/>
            <a:ext cx="198003" cy="149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5" name="Google Shape;2605;p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410668" y="5853832"/>
            <a:ext cx="198003" cy="149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6" name="Google Shape;2606;p2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30654" y="5529312"/>
            <a:ext cx="287751" cy="78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7" name="Google Shape;2607;p2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383486" y="5824686"/>
            <a:ext cx="228610" cy="292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8" name="Google Shape;2608;p2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119067" y="5755283"/>
            <a:ext cx="185112" cy="280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9" name="Google Shape;2609;p2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864962" y="6092949"/>
            <a:ext cx="155631" cy="187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0" name="Google Shape;2610;p2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020866" y="8149977"/>
            <a:ext cx="476963" cy="211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1" name="Google Shape;2611;p2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900122" y="6259513"/>
            <a:ext cx="1362421" cy="565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2" name="Google Shape;2612;p2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218869" y="6542112"/>
            <a:ext cx="1118619" cy="825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3" name="Google Shape;2613;p2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791970" y="6275760"/>
            <a:ext cx="304868" cy="2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2614" name="Google Shape;2614;p21"/>
          <p:cNvSpPr/>
          <p:nvPr/>
        </p:nvSpPr>
        <p:spPr>
          <a:xfrm>
            <a:off x="3581848" y="9055100"/>
            <a:ext cx="4445556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десять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5" name="Google Shape;2615;p21"/>
          <p:cNvSpPr/>
          <p:nvPr/>
        </p:nvSpPr>
        <p:spPr>
          <a:xfrm>
            <a:off x="13654207" y="10121900"/>
            <a:ext cx="5906238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десятеро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2616" name="Google Shape;2616;p2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1160701" y="3680644"/>
            <a:ext cx="741886" cy="608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7" name="Google Shape;2617;p2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0992653" y="2329334"/>
            <a:ext cx="387545" cy="980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8" name="Google Shape;2618;p2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0670391" y="3081486"/>
            <a:ext cx="315541" cy="5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9" name="Google Shape;2619;p2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1123199" y="3038153"/>
            <a:ext cx="225970" cy="566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0" name="Google Shape;2620;p2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0669334" y="3605064"/>
            <a:ext cx="339522" cy="359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1" name="Google Shape;2621;p2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1171745" y="3540869"/>
            <a:ext cx="169415" cy="481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2" name="Google Shape;2622;p2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820704" y="2605584"/>
            <a:ext cx="552724" cy="1794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3" name="Google Shape;2623;p2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1059580" y="2661667"/>
            <a:ext cx="195011" cy="57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4" name="Google Shape;2624;p2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1053301" y="3479155"/>
            <a:ext cx="235243" cy="834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5" name="Google Shape;2625;p2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1046583" y="2340421"/>
            <a:ext cx="335677" cy="757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6" name="Google Shape;2626;p2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0706394" y="3129161"/>
            <a:ext cx="246552" cy="347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7" name="Google Shape;2627;p2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0699661" y="3633341"/>
            <a:ext cx="261942" cy="232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8" name="Google Shape;2628;p2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1157071" y="3066628"/>
            <a:ext cx="189732" cy="382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9" name="Google Shape;2629;p2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1194625" y="3588122"/>
            <a:ext cx="122371" cy="305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0" name="Google Shape;2630;p2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1090400" y="3982095"/>
            <a:ext cx="236312" cy="264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1" name="Google Shape;2631;p2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1540234" y="5472633"/>
            <a:ext cx="308045" cy="289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2" name="Google Shape;2632;p2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1547902" y="4587081"/>
            <a:ext cx="499862" cy="1120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3" name="Google Shape;2633;p2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2142091" y="4636715"/>
            <a:ext cx="471123" cy="1012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4" name="Google Shape;2634;p2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2212373" y="5516637"/>
            <a:ext cx="298041" cy="289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5" name="Google Shape;2635;p2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1738897" y="3573214"/>
            <a:ext cx="668442" cy="131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6" name="Google Shape;2636;p2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1565473" y="3551758"/>
            <a:ext cx="994033" cy="1528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7" name="Google Shape;2637;p2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2277635" y="3622452"/>
            <a:ext cx="512864" cy="1090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8" name="Google Shape;2638;p2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1306760" y="2119685"/>
            <a:ext cx="693180" cy="791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9" name="Google Shape;2639;p2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1307423" y="1970311"/>
            <a:ext cx="790332" cy="927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0" name="Google Shape;2640;p2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1577982" y="1868860"/>
            <a:ext cx="1009547" cy="18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1" name="Google Shape;2641;p2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2019995" y="1949152"/>
            <a:ext cx="415853" cy="943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2" name="Google Shape;2642;p2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2036353" y="3094236"/>
            <a:ext cx="174993" cy="112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3" name="Google Shape;2643;p2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1624238" y="3246239"/>
            <a:ext cx="235294" cy="237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4" name="Google Shape;2644;p2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1667619" y="3218780"/>
            <a:ext cx="119069" cy="104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5" name="Google Shape;2645;p2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1339155" y="2010097"/>
            <a:ext cx="714577" cy="729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6" name="Google Shape;2646;p2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1958144" y="1866900"/>
            <a:ext cx="601814" cy="93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7" name="Google Shape;2647;p2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1664376" y="2873846"/>
            <a:ext cx="450905" cy="290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8" name="Google Shape;2648;p2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1994360" y="3181846"/>
            <a:ext cx="491336" cy="518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9" name="Google Shape;2649;p2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1178758" y="4018359"/>
            <a:ext cx="126418" cy="234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0" name="Google Shape;2650;p2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1378988" y="4000922"/>
            <a:ext cx="281135" cy="151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1" name="Google Shape;2651;p2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1585781" y="3737719"/>
            <a:ext cx="476212" cy="1325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2" name="Google Shape;2652;p2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2359017" y="3772024"/>
            <a:ext cx="290893" cy="909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3" name="Google Shape;2653;p2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2231162" y="4798392"/>
            <a:ext cx="213583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4" name="Google Shape;2654;p2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1606785" y="4859536"/>
            <a:ext cx="194912" cy="822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5" name="Google Shape;2655;p2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2202008" y="5087739"/>
            <a:ext cx="209081" cy="659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6" name="Google Shape;2656;p2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1186104" y="7757344"/>
            <a:ext cx="741886" cy="608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7" name="Google Shape;2657;p2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1018056" y="6406034"/>
            <a:ext cx="387545" cy="980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8" name="Google Shape;2658;p2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0695794" y="7158186"/>
            <a:ext cx="315541" cy="5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9" name="Google Shape;2659;p2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1148603" y="7114853"/>
            <a:ext cx="225970" cy="566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0" name="Google Shape;2660;p2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0694737" y="7681764"/>
            <a:ext cx="339522" cy="359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1" name="Google Shape;2661;p2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1197148" y="7617569"/>
            <a:ext cx="169415" cy="481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2" name="Google Shape;2662;p2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846107" y="6682284"/>
            <a:ext cx="552724" cy="1794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3" name="Google Shape;2663;p2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1084983" y="6738367"/>
            <a:ext cx="195011" cy="57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4" name="Google Shape;2664;p2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1078704" y="7555855"/>
            <a:ext cx="235243" cy="834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5" name="Google Shape;2665;p2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1071986" y="6417121"/>
            <a:ext cx="335677" cy="757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6" name="Google Shape;2666;p2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0731797" y="7205861"/>
            <a:ext cx="246552" cy="347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7" name="Google Shape;2667;p2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0725064" y="7710041"/>
            <a:ext cx="261942" cy="232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8" name="Google Shape;2668;p2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1182474" y="7143328"/>
            <a:ext cx="189732" cy="382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9" name="Google Shape;2669;p2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1220028" y="7664822"/>
            <a:ext cx="122371" cy="305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0" name="Google Shape;2670;p2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1115803" y="8058795"/>
            <a:ext cx="236312" cy="264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1" name="Google Shape;2671;p2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1565637" y="9549333"/>
            <a:ext cx="308045" cy="289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2" name="Google Shape;2672;p2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1573305" y="8663781"/>
            <a:ext cx="499862" cy="1120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3" name="Google Shape;2673;p2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2167494" y="8713415"/>
            <a:ext cx="471123" cy="1012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4" name="Google Shape;2674;p2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2237776" y="9593337"/>
            <a:ext cx="298041" cy="289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5" name="Google Shape;2675;p2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1764300" y="7649914"/>
            <a:ext cx="668442" cy="131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6" name="Google Shape;2676;p2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1590877" y="7628458"/>
            <a:ext cx="994033" cy="1528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7" name="Google Shape;2677;p2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2303038" y="7699152"/>
            <a:ext cx="512864" cy="1090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8" name="Google Shape;2678;p2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1332163" y="6196385"/>
            <a:ext cx="693180" cy="791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9" name="Google Shape;2679;p2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1332826" y="6047011"/>
            <a:ext cx="790332" cy="927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0" name="Google Shape;2680;p2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1603385" y="5945560"/>
            <a:ext cx="1009547" cy="18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1" name="Google Shape;2681;p2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2045398" y="6025852"/>
            <a:ext cx="415853" cy="943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2" name="Google Shape;2682;p2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2061756" y="7170936"/>
            <a:ext cx="174993" cy="112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3" name="Google Shape;2683;p2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1649641" y="7322939"/>
            <a:ext cx="235294" cy="237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4" name="Google Shape;2684;p2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1693022" y="7295480"/>
            <a:ext cx="119069" cy="104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5" name="Google Shape;2685;p2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1364559" y="6086797"/>
            <a:ext cx="714577" cy="729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6" name="Google Shape;2686;p2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1983547" y="5943600"/>
            <a:ext cx="601814" cy="93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7" name="Google Shape;2687;p2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1689779" y="6950546"/>
            <a:ext cx="450905" cy="290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8" name="Google Shape;2688;p2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2019763" y="7258546"/>
            <a:ext cx="491336" cy="518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9" name="Google Shape;2689;p2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1204161" y="8095059"/>
            <a:ext cx="126418" cy="234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0" name="Google Shape;2690;p2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1404391" y="8077622"/>
            <a:ext cx="281135" cy="151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1" name="Google Shape;2691;p2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1611184" y="7814419"/>
            <a:ext cx="476212" cy="1325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2" name="Google Shape;2692;p2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2384420" y="7848724"/>
            <a:ext cx="290893" cy="909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3" name="Google Shape;2693;p2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2256565" y="8875092"/>
            <a:ext cx="213583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4" name="Google Shape;2694;p2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1632188" y="8936236"/>
            <a:ext cx="194912" cy="822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5" name="Google Shape;2695;p2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2227411" y="9164439"/>
            <a:ext cx="209081" cy="659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6" name="Google Shape;2696;p2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535898" y="3680644"/>
            <a:ext cx="741886" cy="608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7" name="Google Shape;2697;p2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3367849" y="2329334"/>
            <a:ext cx="387545" cy="980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8" name="Google Shape;2698;p2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3045588" y="3081486"/>
            <a:ext cx="315541" cy="5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9" name="Google Shape;2699;p2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3498396" y="3038153"/>
            <a:ext cx="225970" cy="566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0" name="Google Shape;2700;p2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3044530" y="3605064"/>
            <a:ext cx="339522" cy="359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1" name="Google Shape;2701;p2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3546942" y="3540869"/>
            <a:ext cx="169415" cy="481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2" name="Google Shape;2702;p2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3195901" y="2605584"/>
            <a:ext cx="552724" cy="1794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3" name="Google Shape;2703;p2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3434777" y="2661667"/>
            <a:ext cx="195011" cy="57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4" name="Google Shape;2704;p2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428498" y="3479155"/>
            <a:ext cx="235243" cy="834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5" name="Google Shape;2705;p2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3421780" y="2340421"/>
            <a:ext cx="335677" cy="757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6" name="Google Shape;2706;p2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3081591" y="3129161"/>
            <a:ext cx="246552" cy="347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7" name="Google Shape;2707;p2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3074858" y="3633341"/>
            <a:ext cx="261942" cy="232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8" name="Google Shape;2708;p2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3532268" y="3066628"/>
            <a:ext cx="189732" cy="382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9" name="Google Shape;2709;p2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3569822" y="3588122"/>
            <a:ext cx="122371" cy="305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0" name="Google Shape;2710;p2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3465597" y="3982095"/>
            <a:ext cx="236312" cy="264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1" name="Google Shape;2711;p2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3915431" y="5472633"/>
            <a:ext cx="308045" cy="289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2" name="Google Shape;2712;p2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923099" y="4587081"/>
            <a:ext cx="499862" cy="1120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3" name="Google Shape;2713;p2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4517287" y="4636715"/>
            <a:ext cx="471123" cy="1012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4" name="Google Shape;2714;p2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4587570" y="5516637"/>
            <a:ext cx="298041" cy="289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5" name="Google Shape;2715;p2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4114094" y="3573214"/>
            <a:ext cx="668442" cy="131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6" name="Google Shape;2716;p2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3940670" y="3551758"/>
            <a:ext cx="994033" cy="1528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7" name="Google Shape;2717;p2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4652832" y="3622452"/>
            <a:ext cx="512864" cy="1090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8" name="Google Shape;2718;p2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3681957" y="2119685"/>
            <a:ext cx="693181" cy="791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9" name="Google Shape;2719;p2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682620" y="1970311"/>
            <a:ext cx="790332" cy="927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0" name="Google Shape;2720;p2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3953179" y="1868860"/>
            <a:ext cx="1009547" cy="18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1" name="Google Shape;2721;p2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4395192" y="1949152"/>
            <a:ext cx="415853" cy="943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2" name="Google Shape;2722;p2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4411550" y="3094236"/>
            <a:ext cx="174993" cy="112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3" name="Google Shape;2723;p2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3999435" y="3246239"/>
            <a:ext cx="235295" cy="237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4" name="Google Shape;2724;p2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4042816" y="3218780"/>
            <a:ext cx="119069" cy="104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5" name="Google Shape;2725;p2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3714352" y="2010097"/>
            <a:ext cx="714577" cy="729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6" name="Google Shape;2726;p2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4333340" y="1866900"/>
            <a:ext cx="601814" cy="93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7" name="Google Shape;2727;p2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4039573" y="2873846"/>
            <a:ext cx="450905" cy="290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8" name="Google Shape;2728;p2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4369557" y="3181846"/>
            <a:ext cx="491336" cy="518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9" name="Google Shape;2729;p2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3553955" y="4018359"/>
            <a:ext cx="126418" cy="234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0" name="Google Shape;2730;p2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3754185" y="4000922"/>
            <a:ext cx="281135" cy="151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1" name="Google Shape;2731;p2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3960978" y="3737719"/>
            <a:ext cx="476212" cy="1325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2" name="Google Shape;2732;p2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4734213" y="3772024"/>
            <a:ext cx="290893" cy="909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3" name="Google Shape;2733;p2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4606359" y="4798392"/>
            <a:ext cx="213583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4" name="Google Shape;2734;p2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3981982" y="4859536"/>
            <a:ext cx="194912" cy="822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5" name="Google Shape;2735;p2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4577205" y="5087739"/>
            <a:ext cx="209081" cy="659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6" name="Google Shape;2736;p2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3561301" y="7757344"/>
            <a:ext cx="741886" cy="608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7" name="Google Shape;2737;p2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3393253" y="6406034"/>
            <a:ext cx="387545" cy="980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8" name="Google Shape;2738;p2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3070991" y="7158186"/>
            <a:ext cx="315541" cy="5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9" name="Google Shape;2739;p2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3523799" y="7114853"/>
            <a:ext cx="225970" cy="566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0" name="Google Shape;2740;p2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3069934" y="7681764"/>
            <a:ext cx="339522" cy="359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1" name="Google Shape;2741;p2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3572345" y="7617569"/>
            <a:ext cx="169415" cy="481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2" name="Google Shape;2742;p2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3221304" y="6682284"/>
            <a:ext cx="552724" cy="1794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3" name="Google Shape;2743;p2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3460180" y="6738367"/>
            <a:ext cx="195011" cy="57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4" name="Google Shape;2744;p2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3453901" y="7555855"/>
            <a:ext cx="235243" cy="834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5" name="Google Shape;2745;p2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3447183" y="6417121"/>
            <a:ext cx="335677" cy="757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6" name="Google Shape;2746;p2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3106994" y="7205861"/>
            <a:ext cx="246552" cy="347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7" name="Google Shape;2747;p2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3100261" y="7710041"/>
            <a:ext cx="261942" cy="232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8" name="Google Shape;2748;p2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3557671" y="7143328"/>
            <a:ext cx="189732" cy="382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9" name="Google Shape;2749;p2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3595225" y="7664822"/>
            <a:ext cx="122371" cy="305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0" name="Google Shape;2750;p2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3491000" y="8058795"/>
            <a:ext cx="236312" cy="264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1" name="Google Shape;2751;p2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3940834" y="9549333"/>
            <a:ext cx="308045" cy="289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2" name="Google Shape;2752;p2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3948502" y="8663781"/>
            <a:ext cx="499862" cy="1120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3" name="Google Shape;2753;p2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4542691" y="8713415"/>
            <a:ext cx="471123" cy="1012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4" name="Google Shape;2754;p2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4612973" y="9593337"/>
            <a:ext cx="298041" cy="289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5" name="Google Shape;2755;p2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4139497" y="7649914"/>
            <a:ext cx="668442" cy="131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6" name="Google Shape;2756;p2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3966073" y="7628458"/>
            <a:ext cx="994033" cy="1528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7" name="Google Shape;2757;p2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4678235" y="7699152"/>
            <a:ext cx="512864" cy="1090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8" name="Google Shape;2758;p2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3707360" y="6196385"/>
            <a:ext cx="693181" cy="791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9" name="Google Shape;2759;p2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3708023" y="6047011"/>
            <a:ext cx="790332" cy="927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0" name="Google Shape;2760;p2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3978582" y="5945560"/>
            <a:ext cx="1009547" cy="18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1" name="Google Shape;2761;p2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4420595" y="6025852"/>
            <a:ext cx="415853" cy="943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2" name="Google Shape;2762;p2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4436953" y="7170936"/>
            <a:ext cx="174993" cy="112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3" name="Google Shape;2763;p21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4024838" y="7322939"/>
            <a:ext cx="235295" cy="237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4" name="Google Shape;2764;p2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4068219" y="7295480"/>
            <a:ext cx="119069" cy="104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5" name="Google Shape;2765;p2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3739755" y="6086797"/>
            <a:ext cx="714577" cy="729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6" name="Google Shape;2766;p2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4358743" y="5943600"/>
            <a:ext cx="601814" cy="93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7" name="Google Shape;2767;p2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4064976" y="6950546"/>
            <a:ext cx="450905" cy="290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8" name="Google Shape;2768;p2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4394960" y="7258546"/>
            <a:ext cx="491336" cy="518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9" name="Google Shape;2769;p2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3579358" y="8095059"/>
            <a:ext cx="126418" cy="234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0" name="Google Shape;2770;p2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3779588" y="8077622"/>
            <a:ext cx="281135" cy="151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1" name="Google Shape;2771;p2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3986381" y="7814419"/>
            <a:ext cx="476212" cy="1325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2" name="Google Shape;2772;p2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4759617" y="7848724"/>
            <a:ext cx="290893" cy="909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3" name="Google Shape;2773;p2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4631762" y="8875092"/>
            <a:ext cx="213583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4" name="Google Shape;2774;p2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4007385" y="8936236"/>
            <a:ext cx="194912" cy="822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5" name="Google Shape;2775;p2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4602608" y="9164439"/>
            <a:ext cx="209081" cy="659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6" name="Google Shape;2776;p2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5911095" y="3706044"/>
            <a:ext cx="741886" cy="608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7" name="Google Shape;2777;p2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5743046" y="2354734"/>
            <a:ext cx="387545" cy="980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8" name="Google Shape;2778;p2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5420784" y="3106886"/>
            <a:ext cx="315541" cy="5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9" name="Google Shape;2779;p2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5873593" y="3063553"/>
            <a:ext cx="225970" cy="566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0" name="Google Shape;2780;p2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5419727" y="3630464"/>
            <a:ext cx="339522" cy="359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1" name="Google Shape;2781;p2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5922138" y="3566269"/>
            <a:ext cx="169415" cy="481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2" name="Google Shape;2782;p2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5571097" y="2630984"/>
            <a:ext cx="552724" cy="1794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3" name="Google Shape;2783;p2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5809974" y="2687067"/>
            <a:ext cx="195011" cy="57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4" name="Google Shape;2784;p2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5803694" y="3504555"/>
            <a:ext cx="235243" cy="834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5" name="Google Shape;2785;p2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5796977" y="2365821"/>
            <a:ext cx="335677" cy="757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6" name="Google Shape;2786;p2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5456788" y="3154561"/>
            <a:ext cx="246552" cy="347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7" name="Google Shape;2787;p2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5450055" y="3658741"/>
            <a:ext cx="261942" cy="232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8" name="Google Shape;2788;p2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5907465" y="3092028"/>
            <a:ext cx="189732" cy="382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9" name="Google Shape;2789;p2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5945019" y="3613522"/>
            <a:ext cx="122371" cy="305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0" name="Google Shape;2790;p2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5840794" y="4007495"/>
            <a:ext cx="236312" cy="264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1" name="Google Shape;2791;p2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6290627" y="5498033"/>
            <a:ext cx="308045" cy="289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2" name="Google Shape;2792;p2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6298296" y="4612481"/>
            <a:ext cx="499863" cy="1120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3" name="Google Shape;2793;p2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6892484" y="4662115"/>
            <a:ext cx="471124" cy="1012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4" name="Google Shape;2794;p2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962767" y="5542037"/>
            <a:ext cx="298041" cy="289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5" name="Google Shape;2795;p2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6489291" y="3598614"/>
            <a:ext cx="668442" cy="131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6" name="Google Shape;2796;p2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6315867" y="3577158"/>
            <a:ext cx="994033" cy="1528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7" name="Google Shape;2797;p2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7028029" y="3647852"/>
            <a:ext cx="512864" cy="1090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8" name="Google Shape;2798;p2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6057154" y="2145085"/>
            <a:ext cx="693180" cy="791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9" name="Google Shape;2799;p2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6057817" y="1995711"/>
            <a:ext cx="790332" cy="927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0" name="Google Shape;2800;p2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6328376" y="1894260"/>
            <a:ext cx="1009548" cy="18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1" name="Google Shape;2801;p2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6770389" y="1974552"/>
            <a:ext cx="415853" cy="943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2" name="Google Shape;2802;p2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6786747" y="3119636"/>
            <a:ext cx="174993" cy="112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3" name="Google Shape;2803;p2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6374632" y="3271639"/>
            <a:ext cx="235295" cy="237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4" name="Google Shape;2804;p2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6418013" y="3244180"/>
            <a:ext cx="119069" cy="104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5" name="Google Shape;2805;p2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6089549" y="2035497"/>
            <a:ext cx="714577" cy="729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6" name="Google Shape;2806;p2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6708537" y="1892300"/>
            <a:ext cx="601814" cy="93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7" name="Google Shape;2807;p2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6414770" y="2899246"/>
            <a:ext cx="450905" cy="290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8" name="Google Shape;2808;p2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6744754" y="3207246"/>
            <a:ext cx="491336" cy="518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9" name="Google Shape;2809;p2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5929152" y="4043759"/>
            <a:ext cx="126419" cy="234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0" name="Google Shape;2810;p2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6129382" y="4026322"/>
            <a:ext cx="281135" cy="151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1" name="Google Shape;2811;p2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6336175" y="3763119"/>
            <a:ext cx="476212" cy="1325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2" name="Google Shape;2812;p2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7109410" y="3797424"/>
            <a:ext cx="290893" cy="909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3" name="Google Shape;2813;p2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6981556" y="4823792"/>
            <a:ext cx="213583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4" name="Google Shape;2814;p2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6357179" y="4884936"/>
            <a:ext cx="194912" cy="822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5" name="Google Shape;2815;p2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6952402" y="5113139"/>
            <a:ext cx="209082" cy="659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6" name="Google Shape;2816;p2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5936498" y="7782744"/>
            <a:ext cx="741886" cy="608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7" name="Google Shape;2817;p2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5768450" y="6431434"/>
            <a:ext cx="387545" cy="980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8" name="Google Shape;2818;p2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5446187" y="7183586"/>
            <a:ext cx="315541" cy="5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9" name="Google Shape;2819;p2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5898996" y="7140253"/>
            <a:ext cx="225970" cy="566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0" name="Google Shape;2820;p2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5445130" y="7707164"/>
            <a:ext cx="339522" cy="359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1" name="Google Shape;2821;p2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5947542" y="7642969"/>
            <a:ext cx="169415" cy="481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2" name="Google Shape;2822;p2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5596501" y="6707684"/>
            <a:ext cx="552724" cy="1794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3" name="Google Shape;2823;p2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5835377" y="6763767"/>
            <a:ext cx="195011" cy="57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4" name="Google Shape;2824;p2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5829098" y="7581255"/>
            <a:ext cx="235243" cy="834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5" name="Google Shape;2825;p2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5822380" y="6442521"/>
            <a:ext cx="335677" cy="757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6" name="Google Shape;2826;p2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5482191" y="7231261"/>
            <a:ext cx="246551" cy="347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7" name="Google Shape;2827;p2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5475458" y="7735441"/>
            <a:ext cx="261942" cy="232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8" name="Google Shape;2828;p2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5932868" y="7168728"/>
            <a:ext cx="189732" cy="382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9" name="Google Shape;2829;p2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5970422" y="7690222"/>
            <a:ext cx="122371" cy="305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0" name="Google Shape;2830;p2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5866197" y="8084195"/>
            <a:ext cx="236312" cy="264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1" name="Google Shape;2831;p2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6316031" y="9574733"/>
            <a:ext cx="308045" cy="289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2" name="Google Shape;2832;p2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6323699" y="8689181"/>
            <a:ext cx="499863" cy="1120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3" name="Google Shape;2833;p2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6917887" y="8738815"/>
            <a:ext cx="471124" cy="1012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4" name="Google Shape;2834;p2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988170" y="9618737"/>
            <a:ext cx="298041" cy="289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5" name="Google Shape;2835;p2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6514694" y="7675314"/>
            <a:ext cx="668442" cy="131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6" name="Google Shape;2836;p2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6341270" y="7653858"/>
            <a:ext cx="994033" cy="1528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7" name="Google Shape;2837;p2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7053432" y="7724552"/>
            <a:ext cx="512864" cy="1090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8" name="Google Shape;2838;p2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6082557" y="6221785"/>
            <a:ext cx="693180" cy="791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9" name="Google Shape;2839;p2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6083220" y="6072411"/>
            <a:ext cx="790332" cy="927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0" name="Google Shape;2840;p2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6353779" y="5970960"/>
            <a:ext cx="1009548" cy="18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1" name="Google Shape;2841;p2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6795792" y="6051252"/>
            <a:ext cx="415853" cy="943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2" name="Google Shape;2842;p2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6812150" y="7196336"/>
            <a:ext cx="174993" cy="112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3" name="Google Shape;2843;p2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6400035" y="7348339"/>
            <a:ext cx="235295" cy="237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4" name="Google Shape;2844;p2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6443416" y="7320880"/>
            <a:ext cx="119069" cy="104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5" name="Google Shape;2845;p2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6114952" y="6112197"/>
            <a:ext cx="714577" cy="729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6" name="Google Shape;2846;p2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6733940" y="5969000"/>
            <a:ext cx="601814" cy="93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7" name="Google Shape;2847;p2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6440173" y="6975946"/>
            <a:ext cx="450905" cy="290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8" name="Google Shape;2848;p2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6770157" y="7283946"/>
            <a:ext cx="491336" cy="518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9" name="Google Shape;2849;p2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5954555" y="8120459"/>
            <a:ext cx="126419" cy="234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0" name="Google Shape;2850;p2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6154785" y="8103022"/>
            <a:ext cx="281135" cy="151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1" name="Google Shape;2851;p2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6361578" y="7839819"/>
            <a:ext cx="476212" cy="1325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2" name="Google Shape;2852;p2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7134814" y="7874124"/>
            <a:ext cx="290893" cy="909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3" name="Google Shape;2853;p2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7006959" y="8900492"/>
            <a:ext cx="213583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4" name="Google Shape;2854;p2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6382582" y="8961636"/>
            <a:ext cx="194912" cy="822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5" name="Google Shape;2855;p2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6977805" y="9189839"/>
            <a:ext cx="209082" cy="659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6" name="Google Shape;2856;p2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8286292" y="3680644"/>
            <a:ext cx="741886" cy="608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7" name="Google Shape;2857;p2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8118243" y="2329334"/>
            <a:ext cx="387545" cy="980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8" name="Google Shape;2858;p2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7795981" y="3081486"/>
            <a:ext cx="315541" cy="5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9" name="Google Shape;2859;p2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8248790" y="3038153"/>
            <a:ext cx="225970" cy="566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0" name="Google Shape;2860;p2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7794924" y="3605064"/>
            <a:ext cx="339522" cy="359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1" name="Google Shape;2861;p2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8297335" y="3540869"/>
            <a:ext cx="169415" cy="481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2" name="Google Shape;2862;p2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7946294" y="2605584"/>
            <a:ext cx="552724" cy="1794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3" name="Google Shape;2863;p2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185170" y="2661667"/>
            <a:ext cx="195011" cy="57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4" name="Google Shape;2864;p2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8178891" y="3479155"/>
            <a:ext cx="235243" cy="834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5" name="Google Shape;2865;p2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8172174" y="2340421"/>
            <a:ext cx="335677" cy="757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6" name="Google Shape;2866;p2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7831985" y="3129161"/>
            <a:ext cx="246551" cy="347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7" name="Google Shape;2867;p2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7825252" y="3633341"/>
            <a:ext cx="261942" cy="232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8" name="Google Shape;2868;p2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8282661" y="3066628"/>
            <a:ext cx="189732" cy="382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9" name="Google Shape;2869;p2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8320216" y="3588122"/>
            <a:ext cx="122371" cy="305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0" name="Google Shape;2870;p2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8215991" y="3982095"/>
            <a:ext cx="236312" cy="264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1" name="Google Shape;2871;p2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8665824" y="5472633"/>
            <a:ext cx="308046" cy="289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2" name="Google Shape;2872;p2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8673493" y="4587081"/>
            <a:ext cx="499862" cy="1120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3" name="Google Shape;2873;p2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9267681" y="4636715"/>
            <a:ext cx="471123" cy="1012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4" name="Google Shape;2874;p2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337964" y="5516637"/>
            <a:ext cx="298041" cy="289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5" name="Google Shape;2875;p2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8864488" y="3573214"/>
            <a:ext cx="668442" cy="131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6" name="Google Shape;2876;p2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8691064" y="3551758"/>
            <a:ext cx="994033" cy="1528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7" name="Google Shape;2877;p2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9403225" y="3622452"/>
            <a:ext cx="512864" cy="1090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8" name="Google Shape;2878;p2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8432351" y="2119685"/>
            <a:ext cx="693181" cy="791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79" name="Google Shape;2879;p2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8433014" y="1970311"/>
            <a:ext cx="790332" cy="927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0" name="Google Shape;2880;p2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8703573" y="1868860"/>
            <a:ext cx="1009548" cy="18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1" name="Google Shape;2881;p2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9145586" y="1949152"/>
            <a:ext cx="415853" cy="943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2" name="Google Shape;2882;p2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9161943" y="3094236"/>
            <a:ext cx="174993" cy="112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3" name="Google Shape;2883;p2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8749829" y="3246239"/>
            <a:ext cx="235294" cy="237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4" name="Google Shape;2884;p2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8793210" y="3218780"/>
            <a:ext cx="119069" cy="104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5" name="Google Shape;2885;p2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8464746" y="2010097"/>
            <a:ext cx="714577" cy="729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6" name="Google Shape;2886;p2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9083734" y="1866900"/>
            <a:ext cx="601814" cy="93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7" name="Google Shape;2887;p2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8789966" y="2873846"/>
            <a:ext cx="450905" cy="290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8" name="Google Shape;2888;p2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9119951" y="3181846"/>
            <a:ext cx="491336" cy="518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89" name="Google Shape;2889;p2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8304349" y="4018359"/>
            <a:ext cx="126419" cy="234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0" name="Google Shape;2890;p2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8504579" y="4000922"/>
            <a:ext cx="281134" cy="151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1" name="Google Shape;2891;p2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8711372" y="3737719"/>
            <a:ext cx="476213" cy="1325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2" name="Google Shape;2892;p2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9484607" y="3772024"/>
            <a:ext cx="290892" cy="909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3" name="Google Shape;2893;p2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9356753" y="4798392"/>
            <a:ext cx="213583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4" name="Google Shape;2894;p2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8732376" y="4859536"/>
            <a:ext cx="194912" cy="822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5" name="Google Shape;2895;p2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9327599" y="5087739"/>
            <a:ext cx="209082" cy="659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6" name="Google Shape;2896;p2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8311695" y="7757344"/>
            <a:ext cx="741886" cy="608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7" name="Google Shape;2897;p2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8143646" y="6406034"/>
            <a:ext cx="387545" cy="980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8" name="Google Shape;2898;p2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7821384" y="7158186"/>
            <a:ext cx="315541" cy="5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99" name="Google Shape;2899;p2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8274193" y="7114853"/>
            <a:ext cx="225970" cy="566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0" name="Google Shape;2900;p2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7820327" y="7681764"/>
            <a:ext cx="339522" cy="359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1" name="Google Shape;2901;p2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8322738" y="7617569"/>
            <a:ext cx="169415" cy="481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2" name="Google Shape;2902;p2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7971697" y="6682284"/>
            <a:ext cx="552724" cy="1794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3" name="Google Shape;2903;p2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210574" y="6738367"/>
            <a:ext cx="195011" cy="57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4" name="Google Shape;2904;p2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8204294" y="7555855"/>
            <a:ext cx="235243" cy="834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5" name="Google Shape;2905;p2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8197577" y="6417121"/>
            <a:ext cx="335677" cy="757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6" name="Google Shape;2906;p2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7857388" y="7205861"/>
            <a:ext cx="246551" cy="347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7" name="Google Shape;2907;p2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7850655" y="7710041"/>
            <a:ext cx="261942" cy="232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8" name="Google Shape;2908;p2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8308065" y="7143328"/>
            <a:ext cx="189732" cy="382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09" name="Google Shape;2909;p2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8345619" y="7664822"/>
            <a:ext cx="122371" cy="305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0" name="Google Shape;2910;p2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8241394" y="8058795"/>
            <a:ext cx="236312" cy="264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1" name="Google Shape;2911;p2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8691228" y="9549333"/>
            <a:ext cx="308046" cy="289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2" name="Google Shape;2912;p2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8698896" y="8663781"/>
            <a:ext cx="499862" cy="1120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3" name="Google Shape;2913;p2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9293084" y="8713415"/>
            <a:ext cx="471123" cy="1012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4" name="Google Shape;2914;p2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363367" y="9593337"/>
            <a:ext cx="298041" cy="289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5" name="Google Shape;2915;p2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8889891" y="7649914"/>
            <a:ext cx="668442" cy="131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6" name="Google Shape;2916;p2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8716468" y="7628458"/>
            <a:ext cx="994033" cy="1528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7" name="Google Shape;2917;p2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9428629" y="7699152"/>
            <a:ext cx="512864" cy="1090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8" name="Google Shape;2918;p2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8457754" y="6196385"/>
            <a:ext cx="693181" cy="791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19" name="Google Shape;2919;p2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8458417" y="6047011"/>
            <a:ext cx="790332" cy="927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0" name="Google Shape;2920;p2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8728976" y="5945560"/>
            <a:ext cx="1009548" cy="18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1" name="Google Shape;2921;p2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9170989" y="6025852"/>
            <a:ext cx="415853" cy="943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2" name="Google Shape;2922;p2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9187346" y="7170936"/>
            <a:ext cx="174993" cy="112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3" name="Google Shape;2923;p2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8775232" y="7322939"/>
            <a:ext cx="235294" cy="237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4" name="Google Shape;2924;p2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8818613" y="7295480"/>
            <a:ext cx="119069" cy="104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5" name="Google Shape;2925;p2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8490149" y="6086797"/>
            <a:ext cx="714577" cy="729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6" name="Google Shape;2926;p2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9109138" y="5943600"/>
            <a:ext cx="601814" cy="93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7" name="Google Shape;2927;p2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8815369" y="6950546"/>
            <a:ext cx="450905" cy="290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8" name="Google Shape;2928;p2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9145354" y="7258546"/>
            <a:ext cx="491336" cy="518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29" name="Google Shape;2929;p2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8329752" y="8095059"/>
            <a:ext cx="126419" cy="234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0" name="Google Shape;2930;p2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8529982" y="8077622"/>
            <a:ext cx="281134" cy="151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1" name="Google Shape;2931;p2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8736775" y="7814419"/>
            <a:ext cx="476213" cy="1325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2" name="Google Shape;2932;p2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9510011" y="7848724"/>
            <a:ext cx="290892" cy="909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3" name="Google Shape;2933;p2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9382156" y="8875092"/>
            <a:ext cx="213583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4" name="Google Shape;2934;p2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8757779" y="8936236"/>
            <a:ext cx="194912" cy="822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5" name="Google Shape;2935;p2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9353002" y="9164439"/>
            <a:ext cx="209082" cy="659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6" name="Google Shape;2936;p2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0661489" y="3680644"/>
            <a:ext cx="741886" cy="608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7" name="Google Shape;2937;p2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0493440" y="2329334"/>
            <a:ext cx="387545" cy="980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8" name="Google Shape;2938;p2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0171178" y="3081486"/>
            <a:ext cx="315541" cy="5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39" name="Google Shape;2939;p2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623987" y="3038153"/>
            <a:ext cx="225970" cy="566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0" name="Google Shape;2940;p2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0170121" y="3605064"/>
            <a:ext cx="339522" cy="359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1" name="Google Shape;2941;p2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0672532" y="3540869"/>
            <a:ext cx="169415" cy="481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2" name="Google Shape;2942;p2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0321491" y="2605584"/>
            <a:ext cx="552724" cy="1794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3" name="Google Shape;2943;p2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0560368" y="2661667"/>
            <a:ext cx="195011" cy="57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4" name="Google Shape;2944;p2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0554088" y="3479155"/>
            <a:ext cx="235244" cy="834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5" name="Google Shape;2945;p2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0547371" y="2340421"/>
            <a:ext cx="335677" cy="757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6" name="Google Shape;2946;p2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0207181" y="3129161"/>
            <a:ext cx="246551" cy="347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7" name="Google Shape;2947;p2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0200448" y="3633341"/>
            <a:ext cx="261942" cy="232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8" name="Google Shape;2948;p2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0657858" y="3066628"/>
            <a:ext cx="189732" cy="382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9" name="Google Shape;2949;p2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0695413" y="3588122"/>
            <a:ext cx="122371" cy="305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0" name="Google Shape;2950;p2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0591187" y="3982095"/>
            <a:ext cx="236311" cy="264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1" name="Google Shape;2951;p2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1041021" y="5472633"/>
            <a:ext cx="308045" cy="289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2" name="Google Shape;2952;p2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1048690" y="4587081"/>
            <a:ext cx="499862" cy="1120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3" name="Google Shape;2953;p2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1642878" y="4636715"/>
            <a:ext cx="471123" cy="1012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4" name="Google Shape;2954;p2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1713161" y="5516637"/>
            <a:ext cx="298041" cy="289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5" name="Google Shape;2955;p2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1239685" y="3573214"/>
            <a:ext cx="668442" cy="131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6" name="Google Shape;2956;p2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1066261" y="3551758"/>
            <a:ext cx="994033" cy="1528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7" name="Google Shape;2957;p2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1778422" y="3622452"/>
            <a:ext cx="512864" cy="1090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8" name="Google Shape;2958;p2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0807548" y="2119685"/>
            <a:ext cx="693181" cy="791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9" name="Google Shape;2959;p2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0808211" y="1970311"/>
            <a:ext cx="790332" cy="927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0" name="Google Shape;2960;p2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1078770" y="1868860"/>
            <a:ext cx="1009548" cy="18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1" name="Google Shape;2961;p2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1520783" y="1949152"/>
            <a:ext cx="415853" cy="943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2" name="Google Shape;2962;p2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1537140" y="3094236"/>
            <a:ext cx="174993" cy="112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3" name="Google Shape;2963;p2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1125025" y="3246239"/>
            <a:ext cx="235294" cy="237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4" name="Google Shape;2964;p2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1168406" y="3218780"/>
            <a:ext cx="119069" cy="104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5" name="Google Shape;2965;p2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0839943" y="2010097"/>
            <a:ext cx="714577" cy="729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6" name="Google Shape;2966;p2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1458931" y="1866900"/>
            <a:ext cx="601814" cy="93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7" name="Google Shape;2967;p2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1165163" y="2873846"/>
            <a:ext cx="450905" cy="290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8" name="Google Shape;2968;p2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1495148" y="3181846"/>
            <a:ext cx="491336" cy="518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9" name="Google Shape;2969;p2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0679546" y="4018359"/>
            <a:ext cx="126418" cy="234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0" name="Google Shape;2970;p2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0879776" y="4000922"/>
            <a:ext cx="281134" cy="151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1" name="Google Shape;2971;p2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1086569" y="3737719"/>
            <a:ext cx="476213" cy="1325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2" name="Google Shape;2972;p2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1859804" y="3772024"/>
            <a:ext cx="290892" cy="909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3" name="Google Shape;2973;p2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1731950" y="4798392"/>
            <a:ext cx="213583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4" name="Google Shape;2974;p2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1107572" y="4859536"/>
            <a:ext cx="194912" cy="822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5" name="Google Shape;2975;p2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1702796" y="5087739"/>
            <a:ext cx="209082" cy="659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6" name="Google Shape;2976;p2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0686892" y="7757344"/>
            <a:ext cx="741886" cy="6084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7" name="Google Shape;2977;p2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20518843" y="6406034"/>
            <a:ext cx="387545" cy="9806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8" name="Google Shape;2978;p21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0196582" y="7158186"/>
            <a:ext cx="315541" cy="503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9" name="Google Shape;2979;p2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0649390" y="7114853"/>
            <a:ext cx="225970" cy="566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0" name="Google Shape;2980;p21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0195524" y="7681764"/>
            <a:ext cx="339522" cy="359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1" name="Google Shape;2981;p21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0697935" y="7617569"/>
            <a:ext cx="169415" cy="481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2" name="Google Shape;2982;p21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20346894" y="6682284"/>
            <a:ext cx="552724" cy="17941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3" name="Google Shape;2983;p21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20585771" y="6738367"/>
            <a:ext cx="195011" cy="57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4" name="Google Shape;2984;p21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0579491" y="7555855"/>
            <a:ext cx="235244" cy="834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5" name="Google Shape;2985;p21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20572774" y="6417121"/>
            <a:ext cx="335677" cy="757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6" name="Google Shape;2986;p21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0232585" y="7205861"/>
            <a:ext cx="246551" cy="347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7" name="Google Shape;2987;p2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20225852" y="7710041"/>
            <a:ext cx="261942" cy="232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8" name="Google Shape;2988;p21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20683262" y="7143328"/>
            <a:ext cx="189732" cy="382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9" name="Google Shape;2989;p21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20720816" y="7664822"/>
            <a:ext cx="122371" cy="3058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0" name="Google Shape;2990;p21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0616591" y="8058795"/>
            <a:ext cx="236311" cy="264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1" name="Google Shape;2991;p21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21066424" y="9549333"/>
            <a:ext cx="308045" cy="289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2" name="Google Shape;2992;p21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1074093" y="8663781"/>
            <a:ext cx="499862" cy="1120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3" name="Google Shape;2993;p21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21668281" y="8713415"/>
            <a:ext cx="471123" cy="1012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4" name="Google Shape;2994;p21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21738564" y="9593337"/>
            <a:ext cx="298041" cy="2894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5" name="Google Shape;2995;p21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1265088" y="7649914"/>
            <a:ext cx="668442" cy="131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6" name="Google Shape;2996;p21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21091664" y="7628458"/>
            <a:ext cx="994033" cy="1528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7" name="Google Shape;2997;p21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21803825" y="7699152"/>
            <a:ext cx="512864" cy="10901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8" name="Google Shape;2998;p21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20832951" y="6196385"/>
            <a:ext cx="693181" cy="7917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9" name="Google Shape;2999;p21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20833614" y="6047011"/>
            <a:ext cx="790332" cy="9275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0" name="Google Shape;3000;p21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21104173" y="5945560"/>
            <a:ext cx="1009548" cy="1810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1" name="Google Shape;3001;p21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21546186" y="6025852"/>
            <a:ext cx="415853" cy="943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2" name="Google Shape;3002;p21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21562543" y="7170936"/>
            <a:ext cx="174993" cy="112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3" name="Google Shape;3003;p21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1150429" y="7322939"/>
            <a:ext cx="235294" cy="2372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4" name="Google Shape;3004;p21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21193810" y="7295480"/>
            <a:ext cx="119069" cy="104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5" name="Google Shape;3005;p21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0865346" y="6086797"/>
            <a:ext cx="714577" cy="729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6" name="Google Shape;3006;p21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21484334" y="5943600"/>
            <a:ext cx="601814" cy="937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7" name="Google Shape;3007;p21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21190566" y="6950546"/>
            <a:ext cx="450905" cy="290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8" name="Google Shape;3008;p21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1520551" y="7258546"/>
            <a:ext cx="491336" cy="518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9" name="Google Shape;3009;p21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0704949" y="8095059"/>
            <a:ext cx="126418" cy="234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0" name="Google Shape;3010;p21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0905179" y="8077622"/>
            <a:ext cx="281134" cy="151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1" name="Google Shape;3011;p21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1111972" y="7814419"/>
            <a:ext cx="476213" cy="13251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2" name="Google Shape;3012;p21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1885207" y="7848724"/>
            <a:ext cx="290892" cy="909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3" name="Google Shape;3013;p21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1757353" y="8875092"/>
            <a:ext cx="213583" cy="1830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4" name="Google Shape;3014;p21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1132976" y="8936236"/>
            <a:ext cx="194912" cy="822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5" name="Google Shape;3015;p21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21728199" y="9164439"/>
            <a:ext cx="209082" cy="659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20" name="Shape 3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021" name="Google Shape;302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2" name="Google Shape;302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4324" y="3515568"/>
            <a:ext cx="5343353" cy="6109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3" name="Google Shape;302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4802" y="3979788"/>
            <a:ext cx="5278461" cy="564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4" name="Google Shape;302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67122" y="4834136"/>
            <a:ext cx="2294972" cy="2602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5" name="Google Shape;3025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97478" y="3803675"/>
            <a:ext cx="2661376" cy="902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6" name="Google Shape;3026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33305" y="4738836"/>
            <a:ext cx="263682" cy="265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7" name="Google Shape;3027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18540" y="3479800"/>
            <a:ext cx="5414921" cy="6180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8" name="Google Shape;3028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1158" y="8382719"/>
            <a:ext cx="929375" cy="582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9" name="Google Shape;3029;p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613756" y="8754269"/>
            <a:ext cx="820944" cy="548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0" name="Google Shape;3030;p2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727638" y="7572127"/>
            <a:ext cx="867933" cy="10409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1" name="Google Shape;3031;p2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151281" y="7310710"/>
            <a:ext cx="624906" cy="371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2" name="Google Shape;3032;p2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681967" y="5249813"/>
            <a:ext cx="2242198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3" name="Google Shape;3033;p2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102182" y="5661918"/>
            <a:ext cx="1398769" cy="1400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4" name="Google Shape;3034;p2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683397" y="5417691"/>
            <a:ext cx="2242958" cy="2061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5" name="Google Shape;3035;p2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153273" y="7311157"/>
            <a:ext cx="622913" cy="300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6" name="Google Shape;3036;p2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613794" y="8753847"/>
            <a:ext cx="461707" cy="5481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7" name="Google Shape;3037;p2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727638" y="7572623"/>
            <a:ext cx="587382" cy="915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8" name="Google Shape;3038;p2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102779" y="5807472"/>
            <a:ext cx="1399128" cy="1254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9" name="Google Shape;3039;p2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443367" y="8923685"/>
            <a:ext cx="16221" cy="5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0" name="Google Shape;3040;p2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621158" y="8382719"/>
            <a:ext cx="819346" cy="582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1" name="Google Shape;3041;p2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579893" y="5217096"/>
            <a:ext cx="2373926" cy="4119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2" name="Google Shape;3042;p2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9060404" y="5621958"/>
            <a:ext cx="1477694" cy="1480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3" name="Google Shape;3043;p22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9597362" y="4571826"/>
            <a:ext cx="259796" cy="268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4" name="Google Shape;3044;p22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9416319" y="4327723"/>
            <a:ext cx="144753" cy="153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5" name="Google Shape;3045;p22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9604517" y="4152429"/>
            <a:ext cx="102344" cy="105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6" name="Google Shape;3046;p22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6419930" y="7118821"/>
            <a:ext cx="292718" cy="302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7" name="Google Shape;3047;p22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6795430" y="7318325"/>
            <a:ext cx="138486" cy="1431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8" name="Google Shape;3048;p22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812428" y="7096447"/>
            <a:ext cx="128936" cy="133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9" name="Google Shape;3049;p22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6825369" y="7201371"/>
            <a:ext cx="4293" cy="4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0" name="Google Shape;3050;p22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5074311" y="3798912"/>
            <a:ext cx="312040" cy="311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1" name="Google Shape;3051;p22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4760363" y="4182542"/>
            <a:ext cx="140276" cy="144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2" name="Google Shape;3052;p22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4843741" y="3649662"/>
            <a:ext cx="105207" cy="108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3" name="Google Shape;3053;p22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9983714" y="7917433"/>
            <a:ext cx="178923" cy="185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4" name="Google Shape;3054;p22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909880" y="8512820"/>
            <a:ext cx="88030" cy="91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5" name="Google Shape;3055;p22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3430629" y="3671292"/>
            <a:ext cx="5531278" cy="5394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6" name="Google Shape;3056;p22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3539889" y="3780532"/>
            <a:ext cx="5299101" cy="5175548"/>
          </a:xfrm>
          <a:prstGeom prst="rect">
            <a:avLst/>
          </a:prstGeom>
          <a:noFill/>
          <a:ln>
            <a:noFill/>
          </a:ln>
        </p:spPr>
      </p:pic>
      <p:sp>
        <p:nvSpPr>
          <p:cNvPr id="3057" name="Google Shape;3057;p22"/>
          <p:cNvSpPr/>
          <p:nvPr/>
        </p:nvSpPr>
        <p:spPr>
          <a:xfrm>
            <a:off x="7468533" y="1358900"/>
            <a:ext cx="9449981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Нуль схожий на пончик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8" name="Google Shape;3058;p22"/>
          <p:cNvSpPr/>
          <p:nvPr/>
        </p:nvSpPr>
        <p:spPr>
          <a:xfrm>
            <a:off x="7112889" y="10693400"/>
            <a:ext cx="10110464" cy="990600"/>
          </a:xfrm>
          <a:prstGeom prst="roundRect">
            <a:avLst>
              <a:gd fmla="val 7385" name="adj"/>
            </a:avLst>
          </a:prstGeom>
          <a:solidFill>
            <a:srgbClr val="FFCA6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9" name="Google Shape;3059;p22"/>
          <p:cNvSpPr/>
          <p:nvPr/>
        </p:nvSpPr>
        <p:spPr>
          <a:xfrm>
            <a:off x="7167929" y="10858500"/>
            <a:ext cx="10038488" cy="766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1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Нуль — це число, яке означає “нічого”.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064" name="Shape 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065" name="Google Shape;306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6" name="Google Shape;3066;p23"/>
          <p:cNvSpPr/>
          <p:nvPr/>
        </p:nvSpPr>
        <p:spPr>
          <a:xfrm>
            <a:off x="2540318" y="1651000"/>
            <a:ext cx="15665291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4000"/>
              <a:buFont typeface="Rubik"/>
              <a:buNone/>
            </a:pPr>
            <a:r>
              <a:rPr b="1" i="0" lang="en-US" sz="4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Скільки метеликів на квітці? Скільки метеликів полетіло? Скільки залишилось на квітці? 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067" name="Google Shape;306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3702" y="3873505"/>
            <a:ext cx="8436577" cy="8161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8" name="Google Shape;306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26791" y="3213105"/>
            <a:ext cx="8436577" cy="8161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9" name="Google Shape;306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2041" y="3225825"/>
            <a:ext cx="1992544" cy="2304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0" name="Google Shape;3070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2054" y="4224635"/>
            <a:ext cx="1992531" cy="1305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1" name="Google Shape;3071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32041" y="3225800"/>
            <a:ext cx="1992544" cy="2304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2" name="Google Shape;3072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218357" y="4869086"/>
            <a:ext cx="174980" cy="114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3" name="Google Shape;3073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21926" y="4668292"/>
            <a:ext cx="53041" cy="55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4" name="Google Shape;3074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531665" y="5125442"/>
            <a:ext cx="320100" cy="17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5" name="Google Shape;3075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525410" y="5075758"/>
            <a:ext cx="36551" cy="39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6" name="Google Shape;3076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060449" y="4396606"/>
            <a:ext cx="75937" cy="49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7" name="Google Shape;3077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205675" y="4465861"/>
            <a:ext cx="66201" cy="69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8" name="Google Shape;3078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272644" y="4537397"/>
            <a:ext cx="66951" cy="67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9" name="Google Shape;3079;p2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358807" y="4704606"/>
            <a:ext cx="53713" cy="73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0" name="Google Shape;3080;p2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409994" y="4787826"/>
            <a:ext cx="58693" cy="55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1" name="Google Shape;3081;p2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422850" y="4919638"/>
            <a:ext cx="46758" cy="91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2" name="Google Shape;3082;p2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422185" y="5099323"/>
            <a:ext cx="58650" cy="80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3" name="Google Shape;3083;p2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267255" y="5282878"/>
            <a:ext cx="78708" cy="83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4" name="Google Shape;3084;p2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355737" y="5124128"/>
            <a:ext cx="55536" cy="63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5" name="Google Shape;3085;p2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304062" y="4659114"/>
            <a:ext cx="41281" cy="518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6" name="Google Shape;3086;p2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9150801" y="4493568"/>
            <a:ext cx="57647" cy="64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7" name="Google Shape;3087;p2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961541" y="4430192"/>
            <a:ext cx="54800" cy="4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8" name="Google Shape;3088;p2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9038924" y="4446091"/>
            <a:ext cx="46607" cy="30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9" name="Google Shape;3089;p2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875952" y="4454327"/>
            <a:ext cx="40054" cy="36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0" name="Google Shape;3090;p2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918362" y="3682033"/>
            <a:ext cx="56513" cy="247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1" name="Google Shape;3091;p2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980976" y="3660080"/>
            <a:ext cx="65713" cy="216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2" name="Google Shape;3092;p2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045910" y="3543598"/>
            <a:ext cx="61635" cy="278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3" name="Google Shape;3093;p2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8137613" y="3575546"/>
            <a:ext cx="60685" cy="226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4" name="Google Shape;3094;p2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934673" y="3504282"/>
            <a:ext cx="58519" cy="155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5" name="Google Shape;3095;p2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8101581" y="3489871"/>
            <a:ext cx="45985" cy="92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6" name="Google Shape;3096;p2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8202011" y="3608338"/>
            <a:ext cx="50401" cy="93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7" name="Google Shape;3097;p2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978239" y="4075708"/>
            <a:ext cx="19441" cy="27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8" name="Google Shape;3098;p2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8189859" y="3546921"/>
            <a:ext cx="2068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9" name="Google Shape;3099;p2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085990" y="3448521"/>
            <a:ext cx="2069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0" name="Google Shape;3100;p2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8031618" y="3439592"/>
            <a:ext cx="2069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1" name="Google Shape;3101;p2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7966314" y="3358356"/>
            <a:ext cx="2069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2" name="Google Shape;3102;p2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7916751" y="3431555"/>
            <a:ext cx="2069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3" name="Google Shape;3103;p2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7892330" y="3480346"/>
            <a:ext cx="2069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4" name="Google Shape;3104;p2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7906527" y="3590255"/>
            <a:ext cx="2069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5" name="Google Shape;3105;p2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7885750" y="3643784"/>
            <a:ext cx="2069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6" name="Google Shape;3106;p2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7952237" y="3967411"/>
            <a:ext cx="20691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7" name="Google Shape;3107;p23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7938765" y="3400326"/>
            <a:ext cx="62913" cy="690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8" name="Google Shape;3108;p23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8004929" y="3483248"/>
            <a:ext cx="40622" cy="122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9" name="Google Shape;3109;p23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8258556" y="3569866"/>
            <a:ext cx="109861" cy="257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0" name="Google Shape;3110;p23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8396912" y="3568427"/>
            <a:ext cx="96615" cy="240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1" name="Google Shape;3111;p23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8502885" y="3472954"/>
            <a:ext cx="156075" cy="292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2" name="Google Shape;3112;p23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8663150" y="3541737"/>
            <a:ext cx="104932" cy="243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3" name="Google Shape;3113;p2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8828396" y="3695576"/>
            <a:ext cx="85407" cy="17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4" name="Google Shape;3114;p23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8925145" y="3915594"/>
            <a:ext cx="71926" cy="74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5" name="Google Shape;3115;p23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9002853" y="4056311"/>
            <a:ext cx="47640" cy="50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6" name="Google Shape;3116;p23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8402351" y="3406304"/>
            <a:ext cx="138717" cy="1496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7" name="Google Shape;3117;p23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8681755" y="3445694"/>
            <a:ext cx="87805" cy="89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8" name="Google Shape;3118;p23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8763836" y="3600128"/>
            <a:ext cx="89825" cy="93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9" name="Google Shape;3119;p23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8907082" y="3783781"/>
            <a:ext cx="55137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0" name="Google Shape;3120;p23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8956283" y="3866629"/>
            <a:ext cx="33399" cy="32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1" name="Google Shape;3121;p23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8995013" y="3962177"/>
            <a:ext cx="42195" cy="43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2" name="Google Shape;3122;p23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8353591" y="4773488"/>
            <a:ext cx="29672" cy="30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3" name="Google Shape;3123;p23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8336927" y="4725318"/>
            <a:ext cx="29672" cy="30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4" name="Google Shape;3124;p23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8595056" y="4340225"/>
            <a:ext cx="29610" cy="30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5" name="Google Shape;3125;p23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8224527" y="3989115"/>
            <a:ext cx="29667" cy="30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6" name="Google Shape;3126;p23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9043544" y="4103712"/>
            <a:ext cx="46251" cy="33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7" name="Google Shape;3127;p23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8875012" y="3651523"/>
            <a:ext cx="30913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8" name="Google Shape;3128;p23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8800964" y="3526036"/>
            <a:ext cx="30913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9" name="Google Shape;3129;p23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8700408" y="3388916"/>
            <a:ext cx="30914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0" name="Google Shape;3130;p23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8626271" y="3360489"/>
            <a:ext cx="30914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1" name="Google Shape;3131;p23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8572849" y="3254549"/>
            <a:ext cx="30913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2" name="Google Shape;3132;p23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8464169" y="3311475"/>
            <a:ext cx="30913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3" name="Google Shape;3133;p23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8404179" y="3352478"/>
            <a:ext cx="30914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4" name="Google Shape;3134;p23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8369180" y="3469432"/>
            <a:ext cx="30914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5" name="Google Shape;3135;p23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8312075" y="3516536"/>
            <a:ext cx="30914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6" name="Google Shape;3136;p23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8244759" y="3869655"/>
            <a:ext cx="30909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7" name="Google Shape;3137;p23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8510641" y="3291086"/>
            <a:ext cx="75932" cy="84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8" name="Google Shape;3138;p23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8512800" y="3400499"/>
            <a:ext cx="106761" cy="119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9" name="Google Shape;3139;p23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8425181" y="4796309"/>
            <a:ext cx="250879" cy="208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0" name="Google Shape;3140;p23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8394471" y="4773340"/>
            <a:ext cx="284550" cy="209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1" name="Google Shape;3141;p23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8455992" y="4989885"/>
            <a:ext cx="670111" cy="298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2" name="Google Shape;3142;p23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8589852" y="4539630"/>
            <a:ext cx="312561" cy="250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3" name="Google Shape;3143;p23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8636328" y="4783187"/>
            <a:ext cx="446334" cy="166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4" name="Google Shape;3144;p23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8851347" y="5018534"/>
            <a:ext cx="404971" cy="207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5" name="Google Shape;3145;p23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8035000" y="3987279"/>
            <a:ext cx="204214" cy="732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6" name="Google Shape;3146;p23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8112687" y="3767113"/>
            <a:ext cx="101322" cy="3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7" name="Google Shape;3147;p23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8553967" y="4204246"/>
            <a:ext cx="403518" cy="486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8" name="Google Shape;3148;p23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8270361" y="3936975"/>
            <a:ext cx="194888" cy="85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9" name="Google Shape;3149;p23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8503015" y="4140324"/>
            <a:ext cx="357204" cy="464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0" name="Google Shape;3150;p23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8528377" y="3725887"/>
            <a:ext cx="121709" cy="425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1" name="Google Shape;3151;p23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8681081" y="3871466"/>
            <a:ext cx="248175" cy="327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2" name="Google Shape;3152;p23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8427255" y="4178598"/>
            <a:ext cx="195889" cy="382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3" name="Google Shape;3153;p23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7750066" y="2311504"/>
            <a:ext cx="1162645" cy="1213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4" name="Google Shape;3154;p23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8945996" y="2583785"/>
            <a:ext cx="1162645" cy="1213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5" name="Google Shape;3155;p23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7924043" y="3243490"/>
            <a:ext cx="1162645" cy="12138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6" name="Google Shape;315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95349" y="4902225"/>
            <a:ext cx="1992544" cy="2304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7" name="Google Shape;3157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95362" y="5901035"/>
            <a:ext cx="1992531" cy="1305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8" name="Google Shape;3158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5349" y="4902200"/>
            <a:ext cx="1992544" cy="2304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59" name="Google Shape;3159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81665" y="6545486"/>
            <a:ext cx="174980" cy="1140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0" name="Google Shape;3160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85234" y="6344692"/>
            <a:ext cx="53041" cy="552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1" name="Google Shape;3161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94973" y="6801842"/>
            <a:ext cx="320100" cy="17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2" name="Google Shape;3162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88718" y="6752158"/>
            <a:ext cx="36551" cy="39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3" name="Google Shape;3163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323757" y="6073006"/>
            <a:ext cx="75937" cy="49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4" name="Google Shape;3164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468983" y="6142261"/>
            <a:ext cx="66200" cy="69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5" name="Google Shape;3165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535951" y="6213797"/>
            <a:ext cx="66952" cy="673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6" name="Google Shape;3166;p2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622115" y="6381006"/>
            <a:ext cx="53713" cy="73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7" name="Google Shape;3167;p2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673302" y="6464226"/>
            <a:ext cx="58693" cy="55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8" name="Google Shape;3168;p2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686159" y="6596038"/>
            <a:ext cx="46758" cy="91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69" name="Google Shape;3169;p2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685493" y="6775723"/>
            <a:ext cx="58650" cy="80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0" name="Google Shape;3170;p2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30563" y="6959278"/>
            <a:ext cx="78708" cy="83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1" name="Google Shape;3171;p2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619044" y="6800528"/>
            <a:ext cx="55536" cy="63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2" name="Google Shape;3172;p2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567370" y="6335514"/>
            <a:ext cx="41281" cy="518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3" name="Google Shape;3173;p2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414109" y="6169968"/>
            <a:ext cx="57647" cy="646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4" name="Google Shape;3174;p2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224849" y="6106592"/>
            <a:ext cx="54800" cy="40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5" name="Google Shape;3175;p2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8302232" y="6122491"/>
            <a:ext cx="46607" cy="30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6" name="Google Shape;3176;p2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139260" y="6130727"/>
            <a:ext cx="40054" cy="36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7" name="Google Shape;3177;p2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181670" y="5358433"/>
            <a:ext cx="56513" cy="247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8" name="Google Shape;3178;p2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244284" y="5336480"/>
            <a:ext cx="65713" cy="216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79" name="Google Shape;3179;p2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309218" y="5219998"/>
            <a:ext cx="61635" cy="278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0" name="Google Shape;3180;p2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400921" y="5251946"/>
            <a:ext cx="60685" cy="226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1" name="Google Shape;3181;p2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197981" y="5180682"/>
            <a:ext cx="58519" cy="155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2" name="Google Shape;3182;p2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364889" y="5166271"/>
            <a:ext cx="45985" cy="92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3" name="Google Shape;3183;p2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465319" y="5284738"/>
            <a:ext cx="50401" cy="930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4" name="Google Shape;3184;p2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241547" y="5752108"/>
            <a:ext cx="19441" cy="276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5" name="Google Shape;3185;p2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453167" y="5223321"/>
            <a:ext cx="2068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6" name="Google Shape;3186;p2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7349298" y="5124921"/>
            <a:ext cx="2069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7" name="Google Shape;3187;p23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7294926" y="5115992"/>
            <a:ext cx="2069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8" name="Google Shape;3188;p23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7229622" y="5034756"/>
            <a:ext cx="2069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89" name="Google Shape;3189;p23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7180059" y="5107955"/>
            <a:ext cx="2069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0" name="Google Shape;3190;p23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7155638" y="5156746"/>
            <a:ext cx="2069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1" name="Google Shape;3191;p23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7169835" y="5266655"/>
            <a:ext cx="2069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2" name="Google Shape;3192;p23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7149058" y="5320184"/>
            <a:ext cx="20697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3" name="Google Shape;3193;p23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7215545" y="5643811"/>
            <a:ext cx="20691" cy="32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4" name="Google Shape;3194;p23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7202073" y="5076726"/>
            <a:ext cx="62913" cy="690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5" name="Google Shape;3195;p23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7268237" y="5159648"/>
            <a:ext cx="40622" cy="122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6" name="Google Shape;3196;p23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7521864" y="5246266"/>
            <a:ext cx="109861" cy="257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7" name="Google Shape;3197;p23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660220" y="5244827"/>
            <a:ext cx="96615" cy="2402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8" name="Google Shape;3198;p23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7766193" y="5149354"/>
            <a:ext cx="156075" cy="292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9" name="Google Shape;3199;p23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7926458" y="5218137"/>
            <a:ext cx="104932" cy="243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0" name="Google Shape;3200;p23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8091704" y="5371976"/>
            <a:ext cx="85407" cy="17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1" name="Google Shape;3201;p23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8188453" y="5591994"/>
            <a:ext cx="71927" cy="74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2" name="Google Shape;3202;p23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8266161" y="5732711"/>
            <a:ext cx="47640" cy="50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3" name="Google Shape;3203;p23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7665658" y="5082704"/>
            <a:ext cx="138717" cy="1496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4" name="Google Shape;3204;p23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7945063" y="5122094"/>
            <a:ext cx="87805" cy="89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5" name="Google Shape;3205;p23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8027144" y="5276528"/>
            <a:ext cx="89825" cy="93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6" name="Google Shape;3206;p23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8170390" y="5460181"/>
            <a:ext cx="55137" cy="4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7" name="Google Shape;3207;p23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8219591" y="5543029"/>
            <a:ext cx="33399" cy="32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8" name="Google Shape;3208;p23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8258321" y="5638577"/>
            <a:ext cx="42195" cy="436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9" name="Google Shape;3209;p23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7616899" y="6449888"/>
            <a:ext cx="29672" cy="30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0" name="Google Shape;3210;p23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7600235" y="6401718"/>
            <a:ext cx="29672" cy="30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1" name="Google Shape;3211;p23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7858364" y="6016625"/>
            <a:ext cx="29610" cy="30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2" name="Google Shape;3212;p23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7487835" y="5665515"/>
            <a:ext cx="29667" cy="30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3" name="Google Shape;3213;p23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8306852" y="5780112"/>
            <a:ext cx="46251" cy="33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4" name="Google Shape;3214;p23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8138320" y="5327923"/>
            <a:ext cx="30913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5" name="Google Shape;3215;p23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8064272" y="5202436"/>
            <a:ext cx="30913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6" name="Google Shape;3216;p23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7963716" y="5065316"/>
            <a:ext cx="30914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7" name="Google Shape;3217;p23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7889579" y="5036889"/>
            <a:ext cx="30914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8" name="Google Shape;3218;p23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7836157" y="4930949"/>
            <a:ext cx="30913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9" name="Google Shape;3219;p23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7727477" y="4987875"/>
            <a:ext cx="30913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0" name="Google Shape;3220;p23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7667487" y="5028878"/>
            <a:ext cx="30914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1" name="Google Shape;3221;p23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7632488" y="5145832"/>
            <a:ext cx="30914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2" name="Google Shape;3222;p23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7575383" y="5192936"/>
            <a:ext cx="30914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3" name="Google Shape;3223;p23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7508067" y="5546055"/>
            <a:ext cx="30909" cy="3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4" name="Google Shape;3224;p23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7773949" y="4967486"/>
            <a:ext cx="75932" cy="84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5" name="Google Shape;3225;p23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7776108" y="5076899"/>
            <a:ext cx="106761" cy="119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6" name="Google Shape;3226;p23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7688489" y="6472709"/>
            <a:ext cx="250879" cy="208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7" name="Google Shape;3227;p23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7657779" y="6449740"/>
            <a:ext cx="284550" cy="209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8" name="Google Shape;3228;p23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7719300" y="6666285"/>
            <a:ext cx="670111" cy="2989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9" name="Google Shape;3229;p23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7853160" y="6216030"/>
            <a:ext cx="312561" cy="2504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0" name="Google Shape;3230;p23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7899636" y="6459587"/>
            <a:ext cx="446334" cy="1661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1" name="Google Shape;3231;p23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8114655" y="6694934"/>
            <a:ext cx="404971" cy="207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2" name="Google Shape;3232;p23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7298308" y="5663679"/>
            <a:ext cx="204214" cy="732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3" name="Google Shape;3233;p23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7375995" y="5443513"/>
            <a:ext cx="101322" cy="3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4" name="Google Shape;3234;p23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7817275" y="5880646"/>
            <a:ext cx="403518" cy="486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5" name="Google Shape;3235;p23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7533669" y="5613375"/>
            <a:ext cx="194888" cy="85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6" name="Google Shape;3236;p23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7766323" y="5816724"/>
            <a:ext cx="357204" cy="4644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7" name="Google Shape;3237;p23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7791685" y="5402287"/>
            <a:ext cx="121709" cy="425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8" name="Google Shape;3238;p23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7944389" y="5547866"/>
            <a:ext cx="248175" cy="327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9" name="Google Shape;3239;p23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7690563" y="5854998"/>
            <a:ext cx="195889" cy="3822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0" name="Google Shape;3240;p23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5537891" y="3314700"/>
            <a:ext cx="1992544" cy="230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45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246" name="Google Shape;32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7" name="Google Shape;3247;p24"/>
          <p:cNvSpPr/>
          <p:nvPr/>
        </p:nvSpPr>
        <p:spPr>
          <a:xfrm>
            <a:off x="1930641" y="3073400"/>
            <a:ext cx="20851773" cy="1545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8000"/>
              <a:buFont typeface="Rubik"/>
              <a:buNone/>
            </a:pPr>
            <a:r>
              <a:rPr b="1" i="0" lang="en-US" sz="8000" u="none" cap="none" strike="noStrike">
                <a:solidFill>
                  <a:srgbClr val="6536D6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матеріал!</a:t>
            </a:r>
            <a:endParaRPr b="0" i="0" sz="8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248" name="Google Shape;324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84660" y="4025900"/>
            <a:ext cx="7405026" cy="74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53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3254" name="Google Shape;325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5" name="Google Shape;3255;p25"/>
          <p:cNvSpPr/>
          <p:nvPr/>
        </p:nvSpPr>
        <p:spPr>
          <a:xfrm>
            <a:off x="4483660" y="2921000"/>
            <a:ext cx="15622953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536D6"/>
              </a:buClr>
              <a:buSzPts val="4800"/>
              <a:buFont typeface="Rubik SemiBold"/>
              <a:buNone/>
            </a:pPr>
            <a:r>
              <a:rPr b="0" i="0" lang="en-US" sz="4800" u="none" cap="none" strike="noStrike">
                <a:solidFill>
                  <a:srgbClr val="6536D6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Презентація створена спеціалістами Mathema.me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6" name="Google Shape;3256;p25"/>
          <p:cNvSpPr/>
          <p:nvPr/>
        </p:nvSpPr>
        <p:spPr>
          <a:xfrm>
            <a:off x="10212076" y="6718300"/>
            <a:ext cx="11931025" cy="25569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У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ти можеш: 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готуватися до контрольних та іспитів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проходити онлайн-тести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дізнаватись останні новини про освіту в Україні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7" name="Google Shape;3257;p25"/>
          <p:cNvSpPr/>
          <p:nvPr/>
        </p:nvSpPr>
        <p:spPr>
          <a:xfrm>
            <a:off x="5504021" y="4381500"/>
            <a:ext cx="13379005" cy="1363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Rubik Medium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 Medium"/>
                <a:ea typeface="Rubik Medium"/>
                <a:cs typeface="Rubik Medium"/>
                <a:sym typeface="Rubik Medium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258" name="Google Shape;325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1530" y="4343400"/>
            <a:ext cx="8078210" cy="80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62" name="Google Shape;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/>
          <p:nvPr/>
        </p:nvSpPr>
        <p:spPr>
          <a:xfrm>
            <a:off x="4623378" y="9118600"/>
            <a:ext cx="3289711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один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10377197" y="9118600"/>
            <a:ext cx="3238905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одна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16346943" y="9118600"/>
            <a:ext cx="3238905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одне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66" name="Google Shape;6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9981" y="4381500"/>
            <a:ext cx="5080635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" name="Google Shape;6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89644" y="4949540"/>
            <a:ext cx="3475131" cy="353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" name="Google Shape;6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69121" y="4940300"/>
            <a:ext cx="3516517" cy="3556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9" name="Google Shape;6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900825" y="6036918"/>
            <a:ext cx="2159198" cy="19185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0" name="Google Shape;70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740359" y="5636078"/>
            <a:ext cx="2196859" cy="21488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1" name="Google Shape;71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732554" y="5635079"/>
            <a:ext cx="2335279" cy="2322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2" name="Google Shape;72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398891" y="6276501"/>
            <a:ext cx="123059" cy="231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3" name="Google Shape;73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870446" y="6182655"/>
            <a:ext cx="205780" cy="141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4" name="Google Shape;74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7536220" y="6661057"/>
            <a:ext cx="224167" cy="202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5" name="Google Shape;75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7918555" y="6606484"/>
            <a:ext cx="224168" cy="202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6" name="Google Shape;76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494114" y="7075456"/>
            <a:ext cx="788686" cy="26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7" name="Google Shape;77;p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7357391" y="7106013"/>
            <a:ext cx="258710" cy="253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8" name="Google Shape;78;p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7503121" y="7213529"/>
            <a:ext cx="853090" cy="2741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79" name="Google Shape;79;p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8225218" y="6951573"/>
            <a:ext cx="203312" cy="304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0" name="Google Shape;80;p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7343684" y="6946078"/>
            <a:ext cx="1098220" cy="547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1" name="Google Shape;81;p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6981332" y="6722907"/>
            <a:ext cx="336761" cy="336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2" name="Google Shape;82;p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8405060" y="6518256"/>
            <a:ext cx="336761" cy="336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3" name="Google Shape;83;p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484327" y="2286000"/>
            <a:ext cx="1390819" cy="3623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4" name="Google Shape;84;p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163502" y="5324205"/>
            <a:ext cx="2914708" cy="3668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5" name="Google Shape;85;p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843950" y="6706812"/>
            <a:ext cx="1101794" cy="2286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6" name="Google Shape;86;p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362623" y="5942400"/>
            <a:ext cx="1825262" cy="609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7" name="Google Shape;87;p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131441" y="5491150"/>
            <a:ext cx="644729" cy="986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8" name="Google Shape;88;p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612965" y="5164894"/>
            <a:ext cx="695230" cy="121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89" name="Google Shape;89;p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6113810" y="4788703"/>
            <a:ext cx="707100" cy="1423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0" name="Google Shape;90;p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616046" y="5564724"/>
            <a:ext cx="149641" cy="638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1" name="Google Shape;91;p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6121689" y="5273331"/>
            <a:ext cx="184668" cy="821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2" name="Google Shape;92;p3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6621298" y="4834114"/>
            <a:ext cx="198516" cy="635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3" name="Google Shape;93;p3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6275554" y="5698068"/>
            <a:ext cx="417548" cy="358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4" name="Google Shape;94;p3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6262883" y="5309654"/>
            <a:ext cx="1180838" cy="388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5" name="Google Shape;95;p3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326238" y="5590676"/>
            <a:ext cx="427202" cy="253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6" name="Google Shape;96;p3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6948939" y="3084289"/>
            <a:ext cx="399445" cy="61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97" name="Google Shape;97;p3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6934459" y="4069321"/>
            <a:ext cx="388584" cy="59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03" name="Google Shape;10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4" name="Google Shape;10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7408" y="3426411"/>
            <a:ext cx="5307227" cy="69342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5" name="Google Shape;10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6316" y="4922158"/>
            <a:ext cx="5307227" cy="5439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6" name="Google Shape;106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7620" y="3684910"/>
            <a:ext cx="2907517" cy="938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7" name="Google Shape;10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14538" y="4492637"/>
            <a:ext cx="267599" cy="282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8" name="Google Shape;108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23503" y="9621276"/>
            <a:ext cx="1982216" cy="352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09" name="Google Shape;109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45756" y="3384941"/>
            <a:ext cx="5390014" cy="7016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0" name="Google Shape;110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34853" y="4925888"/>
            <a:ext cx="4142100" cy="364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1" name="Google Shape;111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13988" y="4925888"/>
            <a:ext cx="3861514" cy="3276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2" name="Google Shape;112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195273" y="4885032"/>
            <a:ext cx="4223454" cy="3728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3" name="Google Shape;113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153167" y="6059683"/>
            <a:ext cx="1472616" cy="133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4" name="Google Shape;114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482216" y="8001248"/>
            <a:ext cx="351450" cy="351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5" name="Google Shape;115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830622" y="8549348"/>
            <a:ext cx="167066" cy="167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6" name="Google Shape;116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036676" y="8091825"/>
            <a:ext cx="170268" cy="170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7" name="Google Shape;117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150837" y="7267324"/>
            <a:ext cx="391186" cy="3939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8" name="Google Shape;118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754605" y="6807333"/>
            <a:ext cx="221021" cy="2286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19" name="Google Shape;119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262901" y="6734981"/>
            <a:ext cx="216382" cy="210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0" name="Google Shape;120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898218" y="6188162"/>
            <a:ext cx="224159" cy="211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1" name="Google Shape;121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503655" y="6621816"/>
            <a:ext cx="158399" cy="163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2" name="Google Shape;122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554434" y="5975198"/>
            <a:ext cx="150013" cy="1463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3" name="Google Shape;123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435847" y="3692144"/>
            <a:ext cx="348176" cy="348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4" name="Google Shape;124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755646" y="3302000"/>
            <a:ext cx="200828" cy="200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5" name="Google Shape;125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0472940" y="4199396"/>
            <a:ext cx="321460" cy="314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6" name="Google Shape;126;p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0157779" y="3881193"/>
            <a:ext cx="209015" cy="187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7" name="Google Shape;127;p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0504453" y="3518626"/>
            <a:ext cx="143254" cy="148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8" name="Google Shape;128;p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0982923" y="9863041"/>
            <a:ext cx="168631" cy="174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29" name="Google Shape;129;p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615256" y="7988139"/>
            <a:ext cx="153487" cy="15878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049381" y="1511300"/>
            <a:ext cx="1028828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Цифра 2 схожа на лебедя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31" name="Google Shape;131;p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5748394" y="10811232"/>
            <a:ext cx="5653849" cy="63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2" name="Google Shape;132;p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5663637" y="10733435"/>
            <a:ext cx="5895387" cy="747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3" name="Google Shape;133;p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3136146" y="8617899"/>
            <a:ext cx="4589919" cy="757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4" name="Google Shape;134;p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3120740" y="8563530"/>
            <a:ext cx="4657461" cy="848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5" name="Google Shape;135;p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8131893" y="8617899"/>
            <a:ext cx="4589919" cy="757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6" name="Google Shape;136;p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8116486" y="8563530"/>
            <a:ext cx="4657460" cy="8481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7" name="Google Shape;137;p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5394517" y="3540246"/>
            <a:ext cx="4743562" cy="6763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8" name="Google Shape;138;p4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6744057" y="6831602"/>
            <a:ext cx="1406740" cy="744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39" name="Google Shape;139;p4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7523152" y="6707969"/>
            <a:ext cx="1411152" cy="571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0" name="Google Shape;140;p4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8107316" y="6648667"/>
            <a:ext cx="1385105" cy="592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1" name="Google Shape;141;p4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8640436" y="6608598"/>
            <a:ext cx="1293521" cy="610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2" name="Google Shape;142;p4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510685" y="7031698"/>
            <a:ext cx="2974756" cy="1406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3" name="Google Shape;143;p4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5484775" y="4651502"/>
            <a:ext cx="528234" cy="6786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4" name="Google Shape;144;p4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5366257" y="3517900"/>
            <a:ext cx="4795940" cy="68157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5" name="Google Shape;145;p4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8102793" y="6626972"/>
            <a:ext cx="1400497" cy="609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6" name="Google Shape;146;p4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6053967" y="4175261"/>
            <a:ext cx="254052" cy="359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7" name="Google Shape;147;p4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5477254" y="4651949"/>
            <a:ext cx="381091" cy="670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8" name="Google Shape;148;p4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6475738" y="7286687"/>
            <a:ext cx="3155711" cy="1260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49" name="Google Shape;149;p4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9610879" y="7229053"/>
            <a:ext cx="394640" cy="662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0" name="Google Shape;150;p4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5401139" y="4006115"/>
            <a:ext cx="3239104" cy="6300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1" name="Google Shape;151;p4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6775546" y="6600261"/>
            <a:ext cx="3147395" cy="10245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2" name="Google Shape;152;p4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4394588" y="9957891"/>
            <a:ext cx="6118282" cy="582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53" name="Google Shape;153;p4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4352471" y="9915789"/>
            <a:ext cx="6189345" cy="65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0" name="Google Shape;16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78410" y="4419600"/>
            <a:ext cx="5080635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/>
          <p:nvPr/>
        </p:nvSpPr>
        <p:spPr>
          <a:xfrm>
            <a:off x="4445556" y="9423400"/>
            <a:ext cx="2502213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два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10339092" y="9423400"/>
            <a:ext cx="2159270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дві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16169121" y="9436100"/>
            <a:ext cx="3213502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двоє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164" name="Google Shape;16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994725" y="5334000"/>
            <a:ext cx="559790" cy="573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5" name="Google Shape;16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994725" y="5695975"/>
            <a:ext cx="493136" cy="211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6" name="Google Shape;16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487630" y="5627266"/>
            <a:ext cx="602906" cy="569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7" name="Google Shape;16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680763" y="5794797"/>
            <a:ext cx="274712" cy="274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8" name="Google Shape;168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487630" y="5724618"/>
            <a:ext cx="597855" cy="472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69" name="Google Shape;169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334028" y="5681030"/>
            <a:ext cx="603954" cy="56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0" name="Google Shape;170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563597" y="5883114"/>
            <a:ext cx="274724" cy="274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1" name="Google Shape;171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5338512" y="5820302"/>
            <a:ext cx="599479" cy="428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2" name="Google Shape;172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5267308" y="5863568"/>
            <a:ext cx="2429590" cy="3051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3" name="Google Shape;173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5291965" y="7875724"/>
            <a:ext cx="567610" cy="827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4" name="Google Shape;174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6557844" y="7258360"/>
            <a:ext cx="784787" cy="992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5" name="Google Shape;175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6558007" y="7808385"/>
            <a:ext cx="784787" cy="442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6" name="Google Shape;176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840888" y="7285552"/>
            <a:ext cx="26326" cy="352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7" name="Google Shape;177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7024635" y="7280343"/>
            <a:ext cx="27953" cy="254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8" name="Google Shape;178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6827218" y="8106203"/>
            <a:ext cx="22908" cy="127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79" name="Google Shape;179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7053930" y="8087327"/>
            <a:ext cx="21118" cy="141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0" name="Google Shape;180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6928612" y="8119870"/>
            <a:ext cx="22745" cy="146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1" name="Google Shape;181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6940493" y="7252847"/>
            <a:ext cx="26326" cy="1859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2" name="Google Shape;182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7013183" y="7457678"/>
            <a:ext cx="559885" cy="517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3" name="Google Shape;183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7024145" y="7674632"/>
            <a:ext cx="204543" cy="59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4" name="Google Shape;184;p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7058161" y="7844042"/>
            <a:ext cx="240346" cy="47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5" name="Google Shape;185;p5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7023636" y="7732061"/>
            <a:ext cx="516738" cy="232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6" name="Google Shape;186;p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5267715" y="5864889"/>
            <a:ext cx="1339971" cy="1621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7" name="Google Shape;187;p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6623990" y="5931774"/>
            <a:ext cx="984577" cy="1218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8" name="Google Shape;188;p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5879818" y="6344667"/>
            <a:ext cx="646520" cy="646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89" name="Google Shape;189;p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5937762" y="6450558"/>
            <a:ext cx="417294" cy="417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0" name="Google Shape;190;p5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5927346" y="6431521"/>
            <a:ext cx="219063" cy="219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1" name="Google Shape;191;p5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6712024" y="6264647"/>
            <a:ext cx="434275" cy="571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2" name="Google Shape;192;p5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741737" y="6382327"/>
            <a:ext cx="284685" cy="374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3" name="Google Shape;193;p5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6805824" y="6343935"/>
            <a:ext cx="156838" cy="1393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4" name="Google Shape;194;p5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5990676" y="6116365"/>
            <a:ext cx="256621" cy="89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5" name="Google Shape;195;p5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6712801" y="6099026"/>
            <a:ext cx="219027" cy="54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6" name="Google Shape;196;p5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6122828" y="7468431"/>
            <a:ext cx="719145" cy="5502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7" name="Google Shape;197;p5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6594970" y="7855434"/>
            <a:ext cx="184198" cy="48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8" name="Google Shape;198;p5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6653236" y="7726710"/>
            <a:ext cx="180779" cy="41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199" name="Google Shape;199;p5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5267553" y="7480970"/>
            <a:ext cx="2423692" cy="1434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0" name="Google Shape;200;p5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7155154" y="8695674"/>
            <a:ext cx="465264" cy="246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1" name="Google Shape;201;p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7467319" y="8742809"/>
            <a:ext cx="72941" cy="178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2" name="Google Shape;202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7329794" y="8765747"/>
            <a:ext cx="69542" cy="183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3" name="Google Shape;203;p5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7155154" y="8787054"/>
            <a:ext cx="465248" cy="155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4" name="Google Shape;204;p5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5953223" y="8695866"/>
            <a:ext cx="561727" cy="243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5" name="Google Shape;205;p5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6360446" y="8771291"/>
            <a:ext cx="91522" cy="1592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6" name="Google Shape;206;p5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6169212" y="8782348"/>
            <a:ext cx="128700" cy="1620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7" name="Google Shape;207;p5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5953549" y="8794378"/>
            <a:ext cx="561809" cy="1446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8" name="Google Shape;208;p5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6140550" y="7737593"/>
            <a:ext cx="690700" cy="2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09" name="Google Shape;209;p5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6574770" y="6983338"/>
            <a:ext cx="257635" cy="346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0" name="Google Shape;210;p5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6574770" y="6983338"/>
            <a:ext cx="257635" cy="346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1" name="Google Shape;211;p5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6546470" y="6931930"/>
            <a:ext cx="393660" cy="117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2" name="Google Shape;212;p5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6653043" y="6786420"/>
            <a:ext cx="201105" cy="175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3" name="Google Shape;213;p5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6653205" y="6836221"/>
            <a:ext cx="199056" cy="1256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4" name="Google Shape;214;p5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6591860" y="7129562"/>
            <a:ext cx="105649" cy="176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5" name="Google Shape;215;p5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6591860" y="7170967"/>
            <a:ext cx="104161" cy="135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6" name="Google Shape;216;p5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7820327" y="5334000"/>
            <a:ext cx="2429590" cy="3614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7" name="Google Shape;217;p5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4673971" y="2565400"/>
            <a:ext cx="2489220" cy="4387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8" name="Google Shape;218;p5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4224406" y="5562581"/>
            <a:ext cx="2964693" cy="3731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19" name="Google Shape;219;p5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5933670" y="6968914"/>
            <a:ext cx="1120689" cy="2325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0" name="Google Shape;220;p5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4427550" y="6064176"/>
            <a:ext cx="1856563" cy="7474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1" name="Google Shape;221;p5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4191524" y="5732382"/>
            <a:ext cx="656055" cy="1003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2" name="Google Shape;222;p5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4682692" y="5400539"/>
            <a:ext cx="706781" cy="1240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3" name="Google Shape;223;p5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4684711" y="5807242"/>
            <a:ext cx="152207" cy="649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4" name="Google Shape;224;p5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5199022" y="5510833"/>
            <a:ext cx="201161" cy="863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5" name="Google Shape;225;p5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5356139" y="5942850"/>
            <a:ext cx="424708" cy="3648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6" name="Google Shape;226;p5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5342639" y="5547779"/>
            <a:ext cx="1201089" cy="3950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7" name="Google Shape;227;p5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5407081" y="5833635"/>
            <a:ext cx="434528" cy="257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8" name="Google Shape;228;p5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5724997" y="4691590"/>
            <a:ext cx="613787" cy="721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29" name="Google Shape;229;p5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6652357" y="3317621"/>
            <a:ext cx="401999" cy="96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0" name="Google Shape;230;p5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6479286" y="4322794"/>
            <a:ext cx="390952" cy="83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1" name="Google Shape;231;p5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4805002" y="3410893"/>
            <a:ext cx="394021" cy="120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2" name="Google Shape;232;p5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5038836" y="4412797"/>
            <a:ext cx="382974" cy="9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38" name="Google Shape;2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39" name="Google Shape;2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1874" y="3914552"/>
            <a:ext cx="4599557" cy="62991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0" name="Google Shape;24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1378" y="4233292"/>
            <a:ext cx="4600053" cy="5979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1" name="Google Shape;24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15843" y="4183577"/>
            <a:ext cx="2473166" cy="4558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2" name="Google Shape;24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48032" y="4286008"/>
            <a:ext cx="453922" cy="343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3" name="Google Shape;24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44916" y="3877376"/>
            <a:ext cx="4673696" cy="63730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4" name="Google Shape;244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78187" y="7953921"/>
            <a:ext cx="947714" cy="1387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5" name="Google Shape;245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326062" y="9145042"/>
            <a:ext cx="687492" cy="836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6" name="Google Shape;246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299120" y="7624775"/>
            <a:ext cx="1217022" cy="1422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7" name="Google Shape;247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547451" y="7680784"/>
            <a:ext cx="1041756" cy="928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8" name="Google Shape;248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237478" y="8183897"/>
            <a:ext cx="1309878" cy="1093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49" name="Google Shape;249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260990" y="8670168"/>
            <a:ext cx="1778384" cy="141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0" name="Google Shape;250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740920" y="9096977"/>
            <a:ext cx="1548364" cy="131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1" name="Google Shape;251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085924" y="9394875"/>
            <a:ext cx="548509" cy="9289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2" name="Google Shape;252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0087226" y="9658083"/>
            <a:ext cx="547704" cy="665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3" name="Google Shape;253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260990" y="9287309"/>
            <a:ext cx="822569" cy="796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4" name="Google Shape;254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237478" y="8310798"/>
            <a:ext cx="297286" cy="966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5" name="Google Shape;255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0806781" y="8234970"/>
            <a:ext cx="219616" cy="921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6" name="Google Shape;256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498426" y="9146542"/>
            <a:ext cx="515579" cy="8342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7" name="Google Shape;257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741416" y="9902465"/>
            <a:ext cx="1371537" cy="5105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8" name="Google Shape;258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503954" y="7954671"/>
            <a:ext cx="930024" cy="10927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59" name="Google Shape;259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9029522" y="7967787"/>
            <a:ext cx="559697" cy="641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0" name="Google Shape;260;p6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986145" y="8339553"/>
            <a:ext cx="560715" cy="744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1" name="Google Shape;261;p6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0078266" y="8349959"/>
            <a:ext cx="470770" cy="879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2" name="Google Shape;262;p6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9834617" y="9096977"/>
            <a:ext cx="358427" cy="248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3" name="Google Shape;263;p6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171305" y="8670168"/>
            <a:ext cx="868763" cy="677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4" name="Google Shape;264;p6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8200601" y="7590482"/>
            <a:ext cx="2862482" cy="2860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5" name="Google Shape;265;p6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9585752" y="6150105"/>
            <a:ext cx="391641" cy="391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6" name="Google Shape;266;p6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0265795" y="6380721"/>
            <a:ext cx="198441" cy="1788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7" name="Google Shape;267;p6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0089679" y="5858142"/>
            <a:ext cx="176982" cy="182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8" name="Google Shape;268;p6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9952109" y="5052144"/>
            <a:ext cx="154674" cy="159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69" name="Google Shape;269;p6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0355772" y="4934682"/>
            <a:ext cx="140545" cy="145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0" name="Google Shape;270;p6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0132685" y="4389425"/>
            <a:ext cx="140545" cy="145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1" name="Google Shape;271;p6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5193417" y="7335279"/>
            <a:ext cx="351982" cy="3519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2" name="Google Shape;272;p6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5587236" y="6782929"/>
            <a:ext cx="208778" cy="212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3" name="Google Shape;273;p6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5326896" y="6920892"/>
            <a:ext cx="134595" cy="139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4" name="Google Shape;274;p6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5347773" y="6305370"/>
            <a:ext cx="191994" cy="206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5" name="Google Shape;275;p6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0373992" y="7335279"/>
            <a:ext cx="252832" cy="252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6" name="Google Shape;276;p6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0607365" y="7119913"/>
            <a:ext cx="151823" cy="138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7" name="Google Shape;277;p6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9190020" y="5776844"/>
            <a:ext cx="142032" cy="1472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8" name="Google Shape;278;p6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9738194" y="7167259"/>
            <a:ext cx="185906" cy="192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79" name="Google Shape;279;p6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6541358" y="7741245"/>
            <a:ext cx="233994" cy="233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0" name="Google Shape;280;p6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6891481" y="8039162"/>
            <a:ext cx="128647" cy="133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1" name="Google Shape;281;p6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142330" y="7546454"/>
            <a:ext cx="122698" cy="126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2" name="Google Shape;282;p6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4686886" y="5438260"/>
            <a:ext cx="148725" cy="129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3" name="Google Shape;283;p6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8598716" y="3276600"/>
            <a:ext cx="184418" cy="190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4" name="Google Shape;284;p6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8860842" y="3540299"/>
            <a:ext cx="106338" cy="110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5" name="Google Shape;285;p6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8332746" y="10272731"/>
            <a:ext cx="171033" cy="176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86" name="Google Shape;286;p6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3425578" y="2387600"/>
            <a:ext cx="6592124" cy="91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6"/>
          <p:cNvSpPr/>
          <p:nvPr/>
        </p:nvSpPr>
        <p:spPr>
          <a:xfrm>
            <a:off x="4928216" y="1930400"/>
            <a:ext cx="14530616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Цифра 3 схожа на морського коника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293" name="Google Shape;29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4" name="Google Shape;29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962" y="2870200"/>
            <a:ext cx="3327816" cy="4688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5" name="Google Shape;29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01384" y="6257962"/>
            <a:ext cx="2683685" cy="3339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6" name="Google Shape;29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97416" y="7565299"/>
            <a:ext cx="733691" cy="2032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7" name="Google Shape;29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18476" y="6360468"/>
            <a:ext cx="1860979" cy="929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8" name="Google Shape;298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00438" y="5920960"/>
            <a:ext cx="719286" cy="1224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299" name="Google Shape;299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679447" y="3800748"/>
            <a:ext cx="392368" cy="128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0" name="Google Shape;300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21164" y="3678399"/>
            <a:ext cx="407128" cy="64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1" name="Google Shape;301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454358" y="4790802"/>
            <a:ext cx="383759" cy="108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2" name="Google Shape;302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456220" y="4724809"/>
            <a:ext cx="394213" cy="63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3" name="Google Shape;303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055259" y="4014738"/>
            <a:ext cx="388677" cy="1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4" name="Google Shape;304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348610" y="5005040"/>
            <a:ext cx="378223" cy="120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5" name="Google Shape;305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138627" y="6936234"/>
            <a:ext cx="494712" cy="650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6" name="Google Shape;306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445826" y="6005091"/>
            <a:ext cx="2199799" cy="22030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7" name="Google Shape;307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529868" y="6097873"/>
            <a:ext cx="431280" cy="4535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8" name="Google Shape;308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572470" y="5998040"/>
            <a:ext cx="1897300" cy="606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09" name="Google Shape;309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374037" y="6097482"/>
            <a:ext cx="445661" cy="606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0" name="Google Shape;310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002968" y="5384800"/>
            <a:ext cx="309343" cy="382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1" name="Google Shape;311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982416" y="5248877"/>
            <a:ext cx="243778" cy="3686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2" name="Google Shape;312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116314" y="5473700"/>
            <a:ext cx="2514914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3" name="Google Shape;313;p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097762" y="3124200"/>
            <a:ext cx="2476810" cy="256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4" name="Google Shape;314;p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2384048" y="5473700"/>
            <a:ext cx="2502213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7"/>
          <p:cNvSpPr/>
          <p:nvPr/>
        </p:nvSpPr>
        <p:spPr>
          <a:xfrm>
            <a:off x="3188098" y="9918700"/>
            <a:ext cx="2464108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три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10110464" y="8534400"/>
            <a:ext cx="2464108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три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17794924" y="9918700"/>
            <a:ext cx="3111889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троє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318" name="Google Shape;318;p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6385741" y="6840866"/>
            <a:ext cx="357802" cy="1267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19" name="Google Shape;319;p7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6441227" y="6840693"/>
            <a:ext cx="302299" cy="12674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0" name="Google Shape;320;p7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6385572" y="7470018"/>
            <a:ext cx="330713" cy="638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1" name="Google Shape;321;p7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7998717" y="5001227"/>
            <a:ext cx="1341464" cy="2586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2" name="Google Shape;322;p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6589300" y="5770544"/>
            <a:ext cx="1550382" cy="2235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3" name="Google Shape;323;p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6389863" y="5775170"/>
            <a:ext cx="1201443" cy="2201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4" name="Google Shape;324;p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6724952" y="5934925"/>
            <a:ext cx="447026" cy="222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5" name="Google Shape;325;p7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6589300" y="5770544"/>
            <a:ext cx="1550382" cy="2235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6" name="Google Shape;326;p7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6389863" y="5775170"/>
            <a:ext cx="1201443" cy="2201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7" name="Google Shape;327;p7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6389863" y="5826745"/>
            <a:ext cx="1201496" cy="2149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8" name="Google Shape;328;p7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6724952" y="5934925"/>
            <a:ext cx="447026" cy="222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29" name="Google Shape;329;p7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7026921" y="6930194"/>
            <a:ext cx="1080767" cy="1203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0" name="Google Shape;330;p7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6453385" y="5770370"/>
            <a:ext cx="625885" cy="303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1" name="Google Shape;331;p7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6699545" y="4432902"/>
            <a:ext cx="420071" cy="6089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2" name="Google Shape;332;p7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6875751" y="4523445"/>
            <a:ext cx="221844" cy="5007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3" name="Google Shape;333;p7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5983019" y="4651468"/>
            <a:ext cx="554592" cy="6483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4" name="Google Shape;334;p7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6031486" y="4693952"/>
            <a:ext cx="421723" cy="53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5" name="Google Shape;335;p7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6111544" y="4871572"/>
            <a:ext cx="1288598" cy="95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6" name="Google Shape;336;p7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5927791" y="5229585"/>
            <a:ext cx="1676532" cy="7593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7" name="Google Shape;337;p7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6994046" y="5717307"/>
            <a:ext cx="195805" cy="1337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8" name="Google Shape;338;p7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6699500" y="5384167"/>
            <a:ext cx="89570" cy="142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39" name="Google Shape;339;p7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6979491" y="5293779"/>
            <a:ext cx="89572" cy="1424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0" name="Google Shape;340;p7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6582397" y="5449162"/>
            <a:ext cx="68709" cy="26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1" name="Google Shape;341;p7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6629117" y="5504569"/>
            <a:ext cx="26971" cy="268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2" name="Google Shape;342;p7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7102157" y="5345782"/>
            <a:ext cx="38962" cy="22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3" name="Google Shape;343;p7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7084871" y="5303131"/>
            <a:ext cx="33209" cy="22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4" name="Google Shape;344;p7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7061009" y="5236071"/>
            <a:ext cx="14781" cy="28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5" name="Google Shape;345;p7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6139914" y="4896296"/>
            <a:ext cx="355937" cy="334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6" name="Google Shape;346;p7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6860070" y="4785674"/>
            <a:ext cx="348889" cy="238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7" name="Google Shape;347;p7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6724952" y="7439366"/>
            <a:ext cx="399603" cy="721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8" name="Google Shape;348;p7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7026745" y="7967235"/>
            <a:ext cx="666782" cy="166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49" name="Google Shape;349;p7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7274482" y="6938473"/>
            <a:ext cx="409882" cy="1046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0" name="Google Shape;350;p7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8424755" y="5001121"/>
            <a:ext cx="915426" cy="1273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1" name="Google Shape;351;p7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21702968" y="5789408"/>
            <a:ext cx="537026" cy="1860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2" name="Google Shape;352;p7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21703141" y="5789594"/>
            <a:ext cx="530924" cy="1860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3" name="Google Shape;353;p7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0456397" y="5781067"/>
            <a:ext cx="1219327" cy="1793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4" name="Google Shape;354;p7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20973878" y="5531768"/>
            <a:ext cx="1009979" cy="2047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5" name="Google Shape;355;p7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1007785" y="5531768"/>
            <a:ext cx="976070" cy="2047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6" name="Google Shape;356;p7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0446235" y="6725103"/>
            <a:ext cx="647082" cy="981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7" name="Google Shape;357;p7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20810774" y="6725096"/>
            <a:ext cx="282717" cy="9812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8" name="Google Shape;358;p7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9936119" y="7074799"/>
            <a:ext cx="1953230" cy="15104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59" name="Google Shape;359;p7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21074038" y="7657424"/>
            <a:ext cx="815071" cy="927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0" name="Google Shape;360;p7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1864558" y="8582924"/>
            <a:ext cx="1714" cy="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1" name="Google Shape;361;p7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1884933" y="8556513"/>
            <a:ext cx="0" cy="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2" name="Google Shape;362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834686" y="8564283"/>
            <a:ext cx="1200" cy="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3" name="Google Shape;363;p7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21843319" y="8570144"/>
            <a:ext cx="2590" cy="17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4" name="Google Shape;364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851435" y="8575501"/>
            <a:ext cx="2762" cy="1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5" name="Google Shape;365;p7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21858514" y="8579817"/>
            <a:ext cx="2417" cy="1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6" name="Google Shape;366;p7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1322040" y="8296504"/>
            <a:ext cx="334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7" name="Google Shape;367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291823" y="8288052"/>
            <a:ext cx="674" cy="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8" name="Google Shape;368;p7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1883551" y="8563936"/>
            <a:ext cx="0" cy="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69" name="Google Shape;369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878026" y="8579650"/>
            <a:ext cx="343" cy="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0" name="Google Shape;370;p7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1875609" y="8582751"/>
            <a:ext cx="506" cy="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1" name="Google Shape;371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873019" y="8584654"/>
            <a:ext cx="674" cy="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2" name="Google Shape;372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881824" y="8570144"/>
            <a:ext cx="168" cy="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3" name="Google Shape;373;p7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9935867" y="7321581"/>
            <a:ext cx="1325393" cy="959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4" name="Google Shape;374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879925" y="8575334"/>
            <a:ext cx="343" cy="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5" name="Google Shape;375;p7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21845910" y="8571874"/>
            <a:ext cx="5525" cy="3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6" name="Google Shape;376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873709" y="8583445"/>
            <a:ext cx="1886" cy="1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7" name="Google Shape;377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866284" y="8583786"/>
            <a:ext cx="3972" cy="1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8" name="Google Shape;378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860933" y="8581020"/>
            <a:ext cx="3626" cy="1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79" name="Google Shape;379;p7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1870083" y="8584995"/>
            <a:ext cx="2936" cy="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0" name="Google Shape;380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854198" y="8577225"/>
            <a:ext cx="4317" cy="25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1" name="Google Shape;381;p7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1884761" y="8548222"/>
            <a:ext cx="1209" cy="8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2" name="Google Shape;382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882170" y="8564283"/>
            <a:ext cx="1381" cy="5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3" name="Google Shape;383;p7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1880271" y="8570838"/>
            <a:ext cx="1554" cy="4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4" name="Google Shape;384;p7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21878372" y="8576190"/>
            <a:ext cx="1726" cy="3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5" name="Google Shape;385;p7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1876127" y="8580506"/>
            <a:ext cx="1727" cy="22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6" name="Google Shape;386;p7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21883551" y="8556687"/>
            <a:ext cx="1381" cy="72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7" name="Google Shape;387;p7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21322385" y="8296504"/>
            <a:ext cx="512129" cy="267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8" name="Google Shape;388;p7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21292513" y="8288213"/>
            <a:ext cx="29699" cy="8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89" name="Google Shape;389;p7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21835896" y="8565139"/>
            <a:ext cx="7425" cy="50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0" name="Google Shape;390;p7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21261433" y="8280617"/>
            <a:ext cx="30217" cy="74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1" name="Google Shape;391;p7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21074211" y="8134214"/>
            <a:ext cx="811930" cy="450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2" name="Google Shape;392;p7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21855407" y="6995790"/>
            <a:ext cx="384587" cy="654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3" name="Google Shape;393;p7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21342418" y="6566247"/>
            <a:ext cx="154015" cy="705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4" name="Google Shape;394;p7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21252060" y="5766153"/>
            <a:ext cx="514010" cy="1986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5" name="Google Shape;395;p7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21430302" y="7100416"/>
            <a:ext cx="335369" cy="6524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6" name="Google Shape;396;p7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21294067" y="5531594"/>
            <a:ext cx="677198" cy="591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7" name="Google Shape;397;p7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21593817" y="4382616"/>
            <a:ext cx="480936" cy="729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8" name="Google Shape;398;p7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21716714" y="4439258"/>
            <a:ext cx="303262" cy="599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399" name="Google Shape;399;p7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20783430" y="4693599"/>
            <a:ext cx="624770" cy="699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0" name="Google Shape;400;p7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20829327" y="4738923"/>
            <a:ext cx="487360" cy="531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1" name="Google Shape;401;p7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20978432" y="4898368"/>
            <a:ext cx="1338339" cy="1021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2" name="Google Shape;402;p7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21017816" y="4971448"/>
            <a:ext cx="306665" cy="3226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3" name="Google Shape;403;p7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21679821" y="4731358"/>
            <a:ext cx="342532" cy="319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4" name="Google Shape;404;p7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20807914" y="5243928"/>
            <a:ext cx="1648492" cy="7450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5" name="Google Shape;405;p7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21731466" y="5823955"/>
            <a:ext cx="193406" cy="131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6" name="Google Shape;406;p7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21501501" y="5406188"/>
            <a:ext cx="89146" cy="14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7" name="Google Shape;407;p7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21793653" y="5329368"/>
            <a:ext cx="89146" cy="147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8" name="Google Shape;408;p7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21377687" y="5428289"/>
            <a:ext cx="61412" cy="21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09" name="Google Shape;409;p7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21399203" y="5371678"/>
            <a:ext cx="39471" cy="34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0" name="Google Shape;410;p7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21833106" y="5230372"/>
            <a:ext cx="14444" cy="56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1" name="Google Shape;411;p7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21883327" y="5269576"/>
            <a:ext cx="44154" cy="351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2" name="Google Shape;412;p7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8707295" y="5328326"/>
            <a:ext cx="479534" cy="7268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3" name="Google Shape;413;p7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8783973" y="5452647"/>
            <a:ext cx="341766" cy="521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4" name="Google Shape;414;p7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8719131" y="5627892"/>
            <a:ext cx="415649" cy="352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5" name="Google Shape;415;p7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9444200" y="5614504"/>
            <a:ext cx="658333" cy="782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6" name="Google Shape;416;p7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9527476" y="5721921"/>
            <a:ext cx="518300" cy="617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7" name="Google Shape;417;p7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9745456" y="8597205"/>
            <a:ext cx="963076" cy="760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8" name="Google Shape;418;p7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9745456" y="8597205"/>
            <a:ext cx="963076" cy="760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19" name="Google Shape;419;p7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8431496" y="5853807"/>
            <a:ext cx="1431975" cy="861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0" name="Google Shape;420;p7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8644219" y="6676752"/>
            <a:ext cx="1210530" cy="2550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1" name="Google Shape;421;p7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9473459" y="6980752"/>
            <a:ext cx="577994" cy="23258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2" name="Google Shape;422;p7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8216529" y="7879984"/>
            <a:ext cx="502796" cy="1373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3" name="Google Shape;423;p7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8443657" y="7934393"/>
            <a:ext cx="275757" cy="1319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4" name="Google Shape;424;p7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9592858" y="7727460"/>
            <a:ext cx="701907" cy="1629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5" name="Google Shape;425;p7"/>
          <p:cNvPicPr preferRelativeResize="0"/>
          <p:nvPr/>
        </p:nvPicPr>
        <p:blipFill rotWithShape="1">
          <a:blip r:embed="rId108">
            <a:alphaModFix/>
          </a:blip>
          <a:srcRect b="0" l="0" r="0" t="0"/>
          <a:stretch/>
        </p:blipFill>
        <p:spPr>
          <a:xfrm>
            <a:off x="18655493" y="6669608"/>
            <a:ext cx="790886" cy="238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6" name="Google Shape;426;p7"/>
          <p:cNvPicPr preferRelativeResize="0"/>
          <p:nvPr/>
        </p:nvPicPr>
        <p:blipFill rotWithShape="1">
          <a:blip r:embed="rId109">
            <a:alphaModFix/>
          </a:blip>
          <a:srcRect b="0" l="0" r="0" t="0"/>
          <a:stretch/>
        </p:blipFill>
        <p:spPr>
          <a:xfrm>
            <a:off x="18556077" y="6951073"/>
            <a:ext cx="290455" cy="2373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7" name="Google Shape;427;p7"/>
          <p:cNvPicPr preferRelativeResize="0"/>
          <p:nvPr/>
        </p:nvPicPr>
        <p:blipFill rotWithShape="1">
          <a:blip r:embed="rId110">
            <a:alphaModFix/>
          </a:blip>
          <a:srcRect b="0" l="0" r="0" t="0"/>
          <a:stretch/>
        </p:blipFill>
        <p:spPr>
          <a:xfrm>
            <a:off x="19056062" y="6652983"/>
            <a:ext cx="578272" cy="2750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8" name="Google Shape;428;p7"/>
          <p:cNvPicPr preferRelativeResize="0"/>
          <p:nvPr/>
        </p:nvPicPr>
        <p:blipFill rotWithShape="1">
          <a:blip r:embed="rId111">
            <a:alphaModFix/>
          </a:blip>
          <a:srcRect b="0" l="0" r="0" t="0"/>
          <a:stretch/>
        </p:blipFill>
        <p:spPr>
          <a:xfrm>
            <a:off x="18599564" y="8406154"/>
            <a:ext cx="238827" cy="918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29" name="Google Shape;429;p7"/>
          <p:cNvPicPr preferRelativeResize="0"/>
          <p:nvPr/>
        </p:nvPicPr>
        <p:blipFill rotWithShape="1">
          <a:blip r:embed="rId112">
            <a:alphaModFix/>
          </a:blip>
          <a:srcRect b="0" l="0" r="0" t="0"/>
          <a:stretch/>
        </p:blipFill>
        <p:spPr>
          <a:xfrm>
            <a:off x="19323446" y="8425935"/>
            <a:ext cx="276793" cy="977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0" name="Google Shape;430;p7"/>
          <p:cNvPicPr preferRelativeResize="0"/>
          <p:nvPr/>
        </p:nvPicPr>
        <p:blipFill rotWithShape="1">
          <a:blip r:embed="rId113">
            <a:alphaModFix/>
          </a:blip>
          <a:srcRect b="0" l="0" r="0" t="0"/>
          <a:stretch/>
        </p:blipFill>
        <p:spPr>
          <a:xfrm>
            <a:off x="18711005" y="6676752"/>
            <a:ext cx="828427" cy="515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1" name="Google Shape;431;p7"/>
          <p:cNvPicPr preferRelativeResize="0"/>
          <p:nvPr/>
        </p:nvPicPr>
        <p:blipFill rotWithShape="1">
          <a:blip r:embed="rId114">
            <a:alphaModFix/>
          </a:blip>
          <a:srcRect b="0" l="0" r="0" t="0"/>
          <a:stretch/>
        </p:blipFill>
        <p:spPr>
          <a:xfrm>
            <a:off x="17998149" y="6160033"/>
            <a:ext cx="2305475" cy="863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2" name="Google Shape;432;p7"/>
          <p:cNvPicPr preferRelativeResize="0"/>
          <p:nvPr/>
        </p:nvPicPr>
        <p:blipFill rotWithShape="1">
          <a:blip r:embed="rId115">
            <a:alphaModFix/>
          </a:blip>
          <a:srcRect b="0" l="0" r="0" t="0"/>
          <a:stretch/>
        </p:blipFill>
        <p:spPr>
          <a:xfrm>
            <a:off x="18884943" y="6533970"/>
            <a:ext cx="305451" cy="1530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3" name="Google Shape;433;p7"/>
          <p:cNvPicPr preferRelativeResize="0"/>
          <p:nvPr/>
        </p:nvPicPr>
        <p:blipFill rotWithShape="1">
          <a:blip r:embed="rId116">
            <a:alphaModFix/>
          </a:blip>
          <a:srcRect b="0" l="0" r="0" t="0"/>
          <a:stretch/>
        </p:blipFill>
        <p:spPr>
          <a:xfrm>
            <a:off x="18922231" y="6735459"/>
            <a:ext cx="222768" cy="102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4" name="Google Shape;434;p7"/>
          <p:cNvPicPr preferRelativeResize="0"/>
          <p:nvPr/>
        </p:nvPicPr>
        <p:blipFill rotWithShape="1">
          <a:blip r:embed="rId117">
            <a:alphaModFix/>
          </a:blip>
          <a:srcRect b="0" l="0" r="0" t="0"/>
          <a:stretch/>
        </p:blipFill>
        <p:spPr>
          <a:xfrm>
            <a:off x="19007928" y="6648766"/>
            <a:ext cx="29542" cy="1348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5" name="Google Shape;435;p7"/>
          <p:cNvPicPr preferRelativeResize="0"/>
          <p:nvPr/>
        </p:nvPicPr>
        <p:blipFill rotWithShape="1">
          <a:blip r:embed="rId118">
            <a:alphaModFix/>
          </a:blip>
          <a:srcRect b="0" l="0" r="0" t="0"/>
          <a:stretch/>
        </p:blipFill>
        <p:spPr>
          <a:xfrm>
            <a:off x="19226735" y="6235688"/>
            <a:ext cx="181233" cy="163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6" name="Google Shape;436;p7"/>
          <p:cNvPicPr preferRelativeResize="0"/>
          <p:nvPr/>
        </p:nvPicPr>
        <p:blipFill rotWithShape="1">
          <a:blip r:embed="rId119">
            <a:alphaModFix/>
          </a:blip>
          <a:srcRect b="0" l="0" r="0" t="0"/>
          <a:stretch/>
        </p:blipFill>
        <p:spPr>
          <a:xfrm>
            <a:off x="18825340" y="6193389"/>
            <a:ext cx="177370" cy="172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7" name="Google Shape;437;p7"/>
          <p:cNvPicPr preferRelativeResize="0"/>
          <p:nvPr/>
        </p:nvPicPr>
        <p:blipFill rotWithShape="1">
          <a:blip r:embed="rId120">
            <a:alphaModFix/>
          </a:blip>
          <a:srcRect b="0" l="0" r="0" t="0"/>
          <a:stretch/>
        </p:blipFill>
        <p:spPr>
          <a:xfrm>
            <a:off x="19427863" y="6180751"/>
            <a:ext cx="62713" cy="54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8" name="Google Shape;438;p7"/>
          <p:cNvPicPr preferRelativeResize="0"/>
          <p:nvPr/>
        </p:nvPicPr>
        <p:blipFill rotWithShape="1">
          <a:blip r:embed="rId121">
            <a:alphaModFix/>
          </a:blip>
          <a:srcRect b="0" l="0" r="0" t="0"/>
          <a:stretch/>
        </p:blipFill>
        <p:spPr>
          <a:xfrm>
            <a:off x="19472396" y="6245206"/>
            <a:ext cx="55055" cy="29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39" name="Google Shape;439;p7"/>
          <p:cNvPicPr preferRelativeResize="0"/>
          <p:nvPr/>
        </p:nvPicPr>
        <p:blipFill rotWithShape="1">
          <a:blip r:embed="rId122">
            <a:alphaModFix/>
          </a:blip>
          <a:srcRect b="0" l="0" r="0" t="0"/>
          <a:stretch/>
        </p:blipFill>
        <p:spPr>
          <a:xfrm>
            <a:off x="19484601" y="6331359"/>
            <a:ext cx="60199" cy="175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0" name="Google Shape;440;p7"/>
          <p:cNvPicPr preferRelativeResize="0"/>
          <p:nvPr/>
        </p:nvPicPr>
        <p:blipFill rotWithShape="1">
          <a:blip r:embed="rId123">
            <a:alphaModFix/>
          </a:blip>
          <a:srcRect b="0" l="0" r="0" t="0"/>
          <a:stretch/>
        </p:blipFill>
        <p:spPr>
          <a:xfrm>
            <a:off x="18851996" y="6117586"/>
            <a:ext cx="28165" cy="53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1" name="Google Shape;441;p7"/>
          <p:cNvPicPr preferRelativeResize="0"/>
          <p:nvPr/>
        </p:nvPicPr>
        <p:blipFill rotWithShape="1">
          <a:blip r:embed="rId124">
            <a:alphaModFix/>
          </a:blip>
          <a:srcRect b="0" l="0" r="0" t="0"/>
          <a:stretch/>
        </p:blipFill>
        <p:spPr>
          <a:xfrm>
            <a:off x="18769862" y="6171009"/>
            <a:ext cx="49001" cy="468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2" name="Google Shape;442;p7"/>
          <p:cNvPicPr preferRelativeResize="0"/>
          <p:nvPr/>
        </p:nvPicPr>
        <p:blipFill rotWithShape="1">
          <a:blip r:embed="rId125">
            <a:alphaModFix/>
          </a:blip>
          <a:srcRect b="0" l="0" r="0" t="0"/>
          <a:stretch/>
        </p:blipFill>
        <p:spPr>
          <a:xfrm>
            <a:off x="18482822" y="8887972"/>
            <a:ext cx="1811962" cy="469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3" name="Google Shape;443;p7"/>
          <p:cNvPicPr preferRelativeResize="0"/>
          <p:nvPr/>
        </p:nvPicPr>
        <p:blipFill rotWithShape="1">
          <a:blip r:embed="rId126">
            <a:alphaModFix/>
          </a:blip>
          <a:srcRect b="0" l="0" r="0" t="0"/>
          <a:stretch/>
        </p:blipFill>
        <p:spPr>
          <a:xfrm>
            <a:off x="18133641" y="8859782"/>
            <a:ext cx="2696771" cy="1169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4" name="Google Shape;444;p7"/>
          <p:cNvPicPr preferRelativeResize="0"/>
          <p:nvPr/>
        </p:nvPicPr>
        <p:blipFill rotWithShape="1">
          <a:blip r:embed="rId127">
            <a:alphaModFix/>
          </a:blip>
          <a:srcRect b="0" l="0" r="0" t="0"/>
          <a:stretch/>
        </p:blipFill>
        <p:spPr>
          <a:xfrm>
            <a:off x="18133641" y="8929880"/>
            <a:ext cx="1684064" cy="1099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5" name="Google Shape;445;p7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8163943" y="9508170"/>
            <a:ext cx="20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6" name="Google Shape;446;p7"/>
          <p:cNvPicPr preferRelativeResize="0"/>
          <p:nvPr/>
        </p:nvPicPr>
        <p:blipFill rotWithShape="1">
          <a:blip r:embed="rId128">
            <a:alphaModFix/>
          </a:blip>
          <a:srcRect b="0" l="0" r="0" t="0"/>
          <a:stretch/>
        </p:blipFill>
        <p:spPr>
          <a:xfrm>
            <a:off x="19304652" y="9266213"/>
            <a:ext cx="1525951" cy="763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7" name="Google Shape;447;p7"/>
          <p:cNvPicPr preferRelativeResize="0"/>
          <p:nvPr/>
        </p:nvPicPr>
        <p:blipFill rotWithShape="1">
          <a:blip r:embed="rId129">
            <a:alphaModFix/>
          </a:blip>
          <a:srcRect b="0" l="0" r="0" t="0"/>
          <a:stretch/>
        </p:blipFill>
        <p:spPr>
          <a:xfrm>
            <a:off x="18133641" y="9508381"/>
            <a:ext cx="1684064" cy="521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48" name="Google Shape;448;p7"/>
          <p:cNvPicPr preferRelativeResize="0"/>
          <p:nvPr/>
        </p:nvPicPr>
        <p:blipFill rotWithShape="1">
          <a:blip r:embed="rId130">
            <a:alphaModFix/>
          </a:blip>
          <a:srcRect b="0" l="0" r="0" t="0"/>
          <a:stretch/>
        </p:blipFill>
        <p:spPr>
          <a:xfrm>
            <a:off x="19481083" y="5869471"/>
            <a:ext cx="389230" cy="398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454" name="Google Shape;4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5" name="Google Shape;45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1613" y="3935425"/>
            <a:ext cx="4876133" cy="6642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6" name="Google Shape;45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1613" y="4022719"/>
            <a:ext cx="3936664" cy="6555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7" name="Google Shape;45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0787" y="5837200"/>
            <a:ext cx="1111835" cy="21139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8" name="Google Shape;45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91493" y="7618747"/>
            <a:ext cx="324453" cy="285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59" name="Google Shape;459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92391" y="3896171"/>
            <a:ext cx="4954565" cy="6720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0" name="Google Shape;460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04992" y="3407463"/>
            <a:ext cx="1130733" cy="14741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1" name="Google Shape;461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25885" y="3138773"/>
            <a:ext cx="453492" cy="345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2" name="Google Shape;462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39700" y="3273642"/>
            <a:ext cx="2510879" cy="1968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3" name="Google Shape;463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379304" y="4136659"/>
            <a:ext cx="1823801" cy="1370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4" name="Google Shape;464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004884" y="3955796"/>
            <a:ext cx="1129470" cy="925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5" name="Google Shape;465;p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38657" y="3715333"/>
            <a:ext cx="2510403" cy="1525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6" name="Google Shape;466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246629" y="3445086"/>
            <a:ext cx="450651" cy="121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7" name="Google Shape;467;p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326405" y="3233899"/>
            <a:ext cx="453184" cy="249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8" name="Google Shape;468;p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378941" y="4559033"/>
            <a:ext cx="1751959" cy="9482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69" name="Google Shape;469;p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699587" y="3098800"/>
            <a:ext cx="3542366" cy="2448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0" name="Google Shape;470;p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651670" y="9234754"/>
            <a:ext cx="352087" cy="353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1" name="Google Shape;471;p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557072" y="9814992"/>
            <a:ext cx="293357" cy="291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2" name="Google Shape;472;p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265692" y="9540143"/>
            <a:ext cx="101161" cy="1045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3" name="Google Shape;473;p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047846" y="9873134"/>
            <a:ext cx="172885" cy="1824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4" name="Google Shape;474;p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679428" y="6708508"/>
            <a:ext cx="331455" cy="3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5" name="Google Shape;475;p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9413485" y="6275698"/>
            <a:ext cx="215789" cy="210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6" name="Google Shape;476;p8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9857056" y="6225623"/>
            <a:ext cx="185090" cy="191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7" name="Google Shape;477;p8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9645710" y="5573663"/>
            <a:ext cx="189776" cy="196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8" name="Google Shape;478;p8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607983" y="3964446"/>
            <a:ext cx="174158" cy="172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79" name="Google Shape;479;p8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521041" y="4815700"/>
            <a:ext cx="138803" cy="1437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0" name="Google Shape;480;p8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8963718" y="4502342"/>
            <a:ext cx="216962" cy="195963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8"/>
          <p:cNvSpPr/>
          <p:nvPr/>
        </p:nvSpPr>
        <p:spPr>
          <a:xfrm>
            <a:off x="4089911" y="1689100"/>
            <a:ext cx="16194524" cy="1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C2C2C"/>
                </a:solidFill>
                <a:latin typeface="Rubik"/>
                <a:ea typeface="Rubik"/>
                <a:cs typeface="Rubik"/>
                <a:sym typeface="Rubik"/>
              </a:rPr>
              <a:t>Цифра 4 схожа на перевернутий стілець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482" name="Google Shape;482;p8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4873558" y="4394198"/>
            <a:ext cx="3897483" cy="6462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" id="488" name="Google Shape;4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70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89" name="Google Shape;48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9442" y="2755900"/>
            <a:ext cx="3380505" cy="4705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0" name="Google Shape;49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51406" y="4220369"/>
            <a:ext cx="3722840" cy="54177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1" name="Google Shape;49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81096" y="7578527"/>
            <a:ext cx="743976" cy="2060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2" name="Google Shape;49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02398" y="3746860"/>
            <a:ext cx="392878" cy="143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3" name="Google Shape;493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33336" y="3573810"/>
            <a:ext cx="412834" cy="66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4" name="Google Shape;494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30498" y="4740808"/>
            <a:ext cx="384772" cy="1232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5" name="Google Shape;495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19618" y="4638514"/>
            <a:ext cx="401609" cy="61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6" name="Google Shape;496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35812" y="3864087"/>
            <a:ext cx="399115" cy="126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7" name="Google Shape;497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783099" y="4741416"/>
            <a:ext cx="266912" cy="201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8" name="Google Shape;498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22350" y="5315694"/>
            <a:ext cx="266910" cy="2019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499" name="Google Shape;499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823923" y="4878251"/>
            <a:ext cx="387890" cy="106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0" name="Google Shape;500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433719" y="5276366"/>
            <a:ext cx="308169" cy="394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1" name="Google Shape;501;p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425286" y="5182828"/>
            <a:ext cx="249532" cy="377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2" name="Google Shape;502;p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735370" y="5638676"/>
            <a:ext cx="209792" cy="2530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3" name="Google Shape;503;p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911318" y="5994710"/>
            <a:ext cx="1272711" cy="2129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4" name="Google Shape;504;p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017870" y="5823049"/>
            <a:ext cx="1998068" cy="6673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5" name="Google Shape;505;p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979998" y="5891746"/>
            <a:ext cx="463942" cy="260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6" name="Google Shape;506;p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310264" y="3441700"/>
            <a:ext cx="2514914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7" name="Google Shape;507;p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2130016" y="3454400"/>
            <a:ext cx="2476810" cy="256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8" name="Google Shape;508;p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411876" y="6159500"/>
            <a:ext cx="2502213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09" name="Google Shape;509;p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2282435" y="6096000"/>
            <a:ext cx="2502213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9"/>
          <p:cNvSpPr/>
          <p:nvPr/>
        </p:nvSpPr>
        <p:spPr>
          <a:xfrm>
            <a:off x="2603825" y="10020300"/>
            <a:ext cx="4585273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чотири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9"/>
          <p:cNvSpPr/>
          <p:nvPr/>
        </p:nvSpPr>
        <p:spPr>
          <a:xfrm>
            <a:off x="9538892" y="10020300"/>
            <a:ext cx="4585273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чотири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9"/>
          <p:cNvSpPr/>
          <p:nvPr/>
        </p:nvSpPr>
        <p:spPr>
          <a:xfrm>
            <a:off x="16169121" y="10020300"/>
            <a:ext cx="5182248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F0"/>
              </a:buClr>
              <a:buSzPts val="9000"/>
              <a:buFont typeface="Rubik"/>
              <a:buNone/>
            </a:pPr>
            <a:r>
              <a:rPr b="1" i="0" lang="en-US" sz="9000" u="none" cap="none" strike="noStrike">
                <a:solidFill>
                  <a:srgbClr val="0070F0"/>
                </a:solidFill>
                <a:latin typeface="Rubik"/>
                <a:ea typeface="Rubik"/>
                <a:cs typeface="Rubik"/>
                <a:sym typeface="Rubik"/>
              </a:rPr>
              <a:t>четверо</a:t>
            </a:r>
            <a:endParaRPr b="0" i="0" sz="9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 " id="513" name="Google Shape;513;p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7251202" y="4546736"/>
            <a:ext cx="452313" cy="593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4" name="Google Shape;514;p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7241205" y="4536802"/>
            <a:ext cx="472402" cy="614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5" name="Google Shape;515;p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7251278" y="4969284"/>
            <a:ext cx="173751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6" name="Google Shape;516;p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7241204" y="4959263"/>
            <a:ext cx="193839" cy="191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7" name="Google Shape;517;p9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8046845" y="4256844"/>
            <a:ext cx="464068" cy="579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8" name="Google Shape;518;p9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8036803" y="4246711"/>
            <a:ext cx="484237" cy="60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19" name="Google Shape;519;p9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338224" y="4256782"/>
            <a:ext cx="172689" cy="173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0" name="Google Shape;520;p9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8328133" y="4246773"/>
            <a:ext cx="192831" cy="193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1" name="Google Shape;521;p9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7500051" y="5166109"/>
            <a:ext cx="251703" cy="612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2" name="Google Shape;522;p9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7490023" y="5155964"/>
            <a:ext cx="271834" cy="633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3" name="Google Shape;523;p9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7518313" y="5616339"/>
            <a:ext cx="172006" cy="162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4" name="Google Shape;524;p9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7508258" y="5606231"/>
            <a:ext cx="192051" cy="182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5" name="Google Shape;525;p9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7927317" y="5166122"/>
            <a:ext cx="251664" cy="612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6" name="Google Shape;526;p9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7917365" y="5156039"/>
            <a:ext cx="271834" cy="632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7" name="Google Shape;527;p9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7988751" y="5616339"/>
            <a:ext cx="172006" cy="162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8" name="Google Shape;528;p9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7978761" y="5606231"/>
            <a:ext cx="192070" cy="182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29" name="Google Shape;529;p9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7475121" y="4076440"/>
            <a:ext cx="809976" cy="1301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0" name="Google Shape;530;p9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7655259" y="4638849"/>
            <a:ext cx="449071" cy="59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1" name="Google Shape;531;p9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7645098" y="4628778"/>
            <a:ext cx="469331" cy="618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2" name="Google Shape;532;p9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7843825" y="4169941"/>
            <a:ext cx="102229" cy="186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3" name="Google Shape;533;p9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7833898" y="4159895"/>
            <a:ext cx="122249" cy="206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4" name="Google Shape;534;p9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7964119" y="4482666"/>
            <a:ext cx="192922" cy="218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5" name="Google Shape;535;p9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7954020" y="4472608"/>
            <a:ext cx="213019" cy="238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6" name="Google Shape;536;p9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7572842" y="4312332"/>
            <a:ext cx="182451" cy="266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7" name="Google Shape;537;p9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7562801" y="4302249"/>
            <a:ext cx="202672" cy="287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8" name="Google Shape;538;p9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7490555" y="4703105"/>
            <a:ext cx="112930" cy="171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39" name="Google Shape;539;p9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7480505" y="4693010"/>
            <a:ext cx="133039" cy="191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0" name="Google Shape;540;p9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7475615" y="5042830"/>
            <a:ext cx="137452" cy="249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1" name="Google Shape;541;p9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7465600" y="5032685"/>
            <a:ext cx="157581" cy="270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2" name="Google Shape;542;p9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7731197" y="5309257"/>
            <a:ext cx="194910" cy="68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3" name="Google Shape;543;p9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7721069" y="5299236"/>
            <a:ext cx="215069" cy="88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4" name="Google Shape;544;p9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8174044" y="4781823"/>
            <a:ext cx="93572" cy="147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5" name="Google Shape;545;p9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8163857" y="4771839"/>
            <a:ext cx="113694" cy="167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6" name="Google Shape;546;p9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8095653" y="5101679"/>
            <a:ext cx="183264" cy="214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7" name="Google Shape;547;p9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8085560" y="5091671"/>
            <a:ext cx="203345" cy="2341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8" name="Google Shape;548;p9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7849736" y="4076440"/>
            <a:ext cx="435431" cy="1150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49" name="Google Shape;549;p9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7551986" y="4076440"/>
            <a:ext cx="351900" cy="192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0" name="Google Shape;550;p9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7465181" y="4066431"/>
            <a:ext cx="829866" cy="1321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1" name="Google Shape;551;p9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6801425" y="2831964"/>
            <a:ext cx="478825" cy="314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2" name="Google Shape;552;p9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6791499" y="2821955"/>
            <a:ext cx="498918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3" name="Google Shape;553;p9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6882284" y="2952986"/>
            <a:ext cx="382721" cy="193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4" name="Google Shape;554;p9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6872186" y="2942791"/>
            <a:ext cx="402886" cy="214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5" name="Google Shape;555;p9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6791499" y="2821955"/>
            <a:ext cx="498918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6" name="Google Shape;556;p9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7686148" y="2600375"/>
            <a:ext cx="88718" cy="313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7" name="Google Shape;557;p9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7676137" y="2590292"/>
            <a:ext cx="108854" cy="334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8" name="Google Shape;558;p9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7627660" y="2486471"/>
            <a:ext cx="167107" cy="167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59" name="Google Shape;559;p9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7617614" y="2476500"/>
            <a:ext cx="187176" cy="187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0" name="Google Shape;560;p9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7226591" y="2735808"/>
            <a:ext cx="177532" cy="287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1" name="Google Shape;561;p9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7216565" y="2725638"/>
            <a:ext cx="197624" cy="307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2" name="Google Shape;562;p9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7146597" y="2628131"/>
            <a:ext cx="167113" cy="167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3" name="Google Shape;563;p9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7136581" y="2618135"/>
            <a:ext cx="187151" cy="187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4" name="Google Shape;564;p9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7865098" y="2491569"/>
            <a:ext cx="341958" cy="461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5" name="Google Shape;565;p9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7855185" y="2481424"/>
            <a:ext cx="361908" cy="481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6" name="Google Shape;566;p9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7902748" y="2619797"/>
            <a:ext cx="265059" cy="329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7" name="Google Shape;567;p9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7892659" y="2609664"/>
            <a:ext cx="285245" cy="349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8" name="Google Shape;568;p9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7855185" y="2481424"/>
            <a:ext cx="361908" cy="481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69" name="Google Shape;569;p9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7213042" y="2838090"/>
            <a:ext cx="1074198" cy="1368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0" name="Google Shape;570;p9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7732966" y="3183694"/>
            <a:ext cx="107866" cy="53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1" name="Google Shape;571;p9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7722841" y="3173673"/>
            <a:ext cx="127974" cy="73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2" name="Google Shape;572;p9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7448355" y="3261097"/>
            <a:ext cx="98735" cy="685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3" name="Google Shape;573;p9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7438278" y="3250989"/>
            <a:ext cx="118867" cy="88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4" name="Google Shape;574;p9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7332276" y="3611749"/>
            <a:ext cx="954964" cy="594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5" name="Google Shape;575;p9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7322254" y="3601591"/>
            <a:ext cx="975115" cy="615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6" name="Google Shape;576;p9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7213042" y="3072470"/>
            <a:ext cx="180943" cy="319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7" name="Google Shape;577;p9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7203021" y="3062325"/>
            <a:ext cx="201077" cy="339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8" name="Google Shape;578;p9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7495840" y="2838004"/>
            <a:ext cx="323694" cy="206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79" name="Google Shape;579;p9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7485749" y="2827958"/>
            <a:ext cx="343791" cy="226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0" name="Google Shape;580;p9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7485749" y="2827958"/>
            <a:ext cx="343791" cy="226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1" name="Google Shape;581;p9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7934766" y="2988630"/>
            <a:ext cx="148634" cy="174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2" name="Google Shape;582;p9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7924623" y="2978609"/>
            <a:ext cx="168693" cy="194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3" name="Google Shape;583;p9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7924623" y="2978609"/>
            <a:ext cx="168693" cy="194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4" name="Google Shape;584;p9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7236641" y="2838227"/>
            <a:ext cx="1050701" cy="11353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5" name="Google Shape;585;p9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7203021" y="2827908"/>
            <a:ext cx="1094272" cy="1388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6" name="Google Shape;586;p9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7831769" y="3237223"/>
            <a:ext cx="295763" cy="29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7" name="Google Shape;587;p9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7821759" y="3227263"/>
            <a:ext cx="315784" cy="315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8" name="Google Shape;588;p9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7847607" y="3299557"/>
            <a:ext cx="192191" cy="192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89" name="Google Shape;589;p9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7842176" y="3704667"/>
            <a:ext cx="107796" cy="53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0" name="Google Shape;590;p9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7832051" y="3694621"/>
            <a:ext cx="127975" cy="73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1" name="Google Shape;591;p9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7639094" y="3758047"/>
            <a:ext cx="98735" cy="6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2" name="Google Shape;592;p9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7629039" y="3747976"/>
            <a:ext cx="118867" cy="88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3" name="Google Shape;593;p9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7564554" y="3870412"/>
            <a:ext cx="312939" cy="1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4" name="Google Shape;594;p9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7554572" y="3860217"/>
            <a:ext cx="333101" cy="20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5" name="Google Shape;595;p9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7571098" y="3944553"/>
            <a:ext cx="137925" cy="11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6" name="Google Shape;596;p9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7561108" y="3934544"/>
            <a:ext cx="158069" cy="13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7" name="Google Shape;597;p9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7322078" y="3435400"/>
            <a:ext cx="277056" cy="220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8" name="Google Shape;598;p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7263904" y="7899536"/>
            <a:ext cx="452313" cy="593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599" name="Google Shape;599;p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7253906" y="7889602"/>
            <a:ext cx="472402" cy="6140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0" name="Google Shape;600;p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7263980" y="8322084"/>
            <a:ext cx="173751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1" name="Google Shape;601;p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17253906" y="8312063"/>
            <a:ext cx="193839" cy="1915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2" name="Google Shape;602;p9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8059547" y="7609644"/>
            <a:ext cx="464068" cy="5798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3" name="Google Shape;603;p9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8049505" y="7599511"/>
            <a:ext cx="484237" cy="60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4" name="Google Shape;604;p9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350926" y="7609582"/>
            <a:ext cx="172689" cy="1738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5" name="Google Shape;605;p9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18340835" y="7599573"/>
            <a:ext cx="192831" cy="193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6" name="Google Shape;606;p9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17512752" y="8518909"/>
            <a:ext cx="251703" cy="612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7" name="Google Shape;607;p9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7502725" y="8508764"/>
            <a:ext cx="271834" cy="633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8" name="Google Shape;608;p9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17531015" y="8969139"/>
            <a:ext cx="172006" cy="162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09" name="Google Shape;609;p9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17520960" y="8959031"/>
            <a:ext cx="192051" cy="182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0" name="Google Shape;610;p9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17940019" y="8518922"/>
            <a:ext cx="251664" cy="612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1" name="Google Shape;611;p9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17930067" y="8508839"/>
            <a:ext cx="271834" cy="6329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2" name="Google Shape;612;p9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8001453" y="8969139"/>
            <a:ext cx="172006" cy="1626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3" name="Google Shape;613;p9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17991462" y="8959031"/>
            <a:ext cx="192070" cy="182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4" name="Google Shape;614;p9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7487823" y="7429240"/>
            <a:ext cx="809976" cy="1301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5" name="Google Shape;615;p9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7667961" y="7991649"/>
            <a:ext cx="449071" cy="59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6" name="Google Shape;616;p9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7657800" y="7981578"/>
            <a:ext cx="469331" cy="6185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7" name="Google Shape;617;p9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7856526" y="7522741"/>
            <a:ext cx="102229" cy="186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8" name="Google Shape;618;p9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7846600" y="7512695"/>
            <a:ext cx="122249" cy="2062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19" name="Google Shape;619;p9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7976821" y="7835466"/>
            <a:ext cx="192922" cy="2185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0" name="Google Shape;620;p9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7966721" y="7825408"/>
            <a:ext cx="213019" cy="238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1" name="Google Shape;621;p9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7585544" y="7665132"/>
            <a:ext cx="182451" cy="266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2" name="Google Shape;622;p9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7575502" y="7655049"/>
            <a:ext cx="202672" cy="287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3" name="Google Shape;623;p9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17503257" y="8055905"/>
            <a:ext cx="112930" cy="171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4" name="Google Shape;624;p9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17493207" y="8045810"/>
            <a:ext cx="133039" cy="191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5" name="Google Shape;625;p9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7488316" y="8395630"/>
            <a:ext cx="137452" cy="2497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6" name="Google Shape;626;p9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17478302" y="8385485"/>
            <a:ext cx="157581" cy="270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7" name="Google Shape;627;p9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17743899" y="8662057"/>
            <a:ext cx="194910" cy="68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8" name="Google Shape;628;p9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7733771" y="8652036"/>
            <a:ext cx="215069" cy="88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29" name="Google Shape;629;p9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18186746" y="8134623"/>
            <a:ext cx="93572" cy="1473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0" name="Google Shape;630;p9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8176559" y="8124639"/>
            <a:ext cx="113694" cy="167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1" name="Google Shape;631;p9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18108354" y="8454479"/>
            <a:ext cx="183264" cy="214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2" name="Google Shape;632;p9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18098262" y="8444471"/>
            <a:ext cx="203345" cy="2341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3" name="Google Shape;633;p9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17862437" y="7429240"/>
            <a:ext cx="435431" cy="1150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4" name="Google Shape;634;p9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17564688" y="7429240"/>
            <a:ext cx="351900" cy="1925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5" name="Google Shape;635;p9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7477883" y="7419231"/>
            <a:ext cx="829866" cy="13213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6" name="Google Shape;636;p9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6814126" y="6184764"/>
            <a:ext cx="478825" cy="3149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7" name="Google Shape;637;p9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6804200" y="6174755"/>
            <a:ext cx="498918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8" name="Google Shape;638;p9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16894986" y="6305786"/>
            <a:ext cx="382721" cy="193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39" name="Google Shape;639;p9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16884887" y="6295591"/>
            <a:ext cx="402886" cy="214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0" name="Google Shape;640;p9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16804200" y="6174755"/>
            <a:ext cx="498918" cy="334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1" name="Google Shape;641;p9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17698849" y="5953175"/>
            <a:ext cx="88718" cy="313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2" name="Google Shape;642;p9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17688839" y="5943092"/>
            <a:ext cx="108854" cy="3340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3" name="Google Shape;643;p9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17640361" y="5839271"/>
            <a:ext cx="167107" cy="167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4" name="Google Shape;644;p9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17630315" y="5829300"/>
            <a:ext cx="187176" cy="1871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5" name="Google Shape;645;p9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17239292" y="6088608"/>
            <a:ext cx="177532" cy="287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6" name="Google Shape;646;p9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17229266" y="6078438"/>
            <a:ext cx="197624" cy="3078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7" name="Google Shape;647;p9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17159299" y="5980931"/>
            <a:ext cx="167113" cy="167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8" name="Google Shape;648;p9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17149283" y="5970935"/>
            <a:ext cx="187151" cy="187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49" name="Google Shape;649;p9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17877799" y="5844369"/>
            <a:ext cx="341958" cy="461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0" name="Google Shape;650;p9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17867887" y="5834224"/>
            <a:ext cx="361908" cy="481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1" name="Google Shape;651;p9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17915450" y="5972597"/>
            <a:ext cx="265059" cy="329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2" name="Google Shape;652;p9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17905360" y="5962464"/>
            <a:ext cx="285245" cy="349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3" name="Google Shape;653;p9"/>
          <p:cNvPicPr preferRelativeResize="0"/>
          <p:nvPr/>
        </p:nvPicPr>
        <p:blipFill rotWithShape="1">
          <a:blip r:embed="rId79">
            <a:alphaModFix/>
          </a:blip>
          <a:srcRect b="0" l="0" r="0" t="0"/>
          <a:stretch/>
        </p:blipFill>
        <p:spPr>
          <a:xfrm>
            <a:off x="17867887" y="5834224"/>
            <a:ext cx="361908" cy="481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4" name="Google Shape;654;p9"/>
          <p:cNvPicPr preferRelativeResize="0"/>
          <p:nvPr/>
        </p:nvPicPr>
        <p:blipFill rotWithShape="1">
          <a:blip r:embed="rId80">
            <a:alphaModFix/>
          </a:blip>
          <a:srcRect b="0" l="0" r="0" t="0"/>
          <a:stretch/>
        </p:blipFill>
        <p:spPr>
          <a:xfrm>
            <a:off x="17225743" y="6190890"/>
            <a:ext cx="1074198" cy="1368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5" name="Google Shape;655;p9"/>
          <p:cNvPicPr preferRelativeResize="0"/>
          <p:nvPr/>
        </p:nvPicPr>
        <p:blipFill rotWithShape="1">
          <a:blip r:embed="rId81">
            <a:alphaModFix/>
          </a:blip>
          <a:srcRect b="0" l="0" r="0" t="0"/>
          <a:stretch/>
        </p:blipFill>
        <p:spPr>
          <a:xfrm>
            <a:off x="17745667" y="6536494"/>
            <a:ext cx="107866" cy="53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6" name="Google Shape;656;p9"/>
          <p:cNvPicPr preferRelativeResize="0"/>
          <p:nvPr/>
        </p:nvPicPr>
        <p:blipFill rotWithShape="1">
          <a:blip r:embed="rId82">
            <a:alphaModFix/>
          </a:blip>
          <a:srcRect b="0" l="0" r="0" t="0"/>
          <a:stretch/>
        </p:blipFill>
        <p:spPr>
          <a:xfrm>
            <a:off x="17735543" y="6526473"/>
            <a:ext cx="127974" cy="73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7" name="Google Shape;657;p9"/>
          <p:cNvPicPr preferRelativeResize="0"/>
          <p:nvPr/>
        </p:nvPicPr>
        <p:blipFill rotWithShape="1">
          <a:blip r:embed="rId83">
            <a:alphaModFix/>
          </a:blip>
          <a:srcRect b="0" l="0" r="0" t="0"/>
          <a:stretch/>
        </p:blipFill>
        <p:spPr>
          <a:xfrm>
            <a:off x="17461057" y="6613897"/>
            <a:ext cx="98735" cy="685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8" name="Google Shape;658;p9"/>
          <p:cNvPicPr preferRelativeResize="0"/>
          <p:nvPr/>
        </p:nvPicPr>
        <p:blipFill rotWithShape="1">
          <a:blip r:embed="rId84">
            <a:alphaModFix/>
          </a:blip>
          <a:srcRect b="0" l="0" r="0" t="0"/>
          <a:stretch/>
        </p:blipFill>
        <p:spPr>
          <a:xfrm>
            <a:off x="17450979" y="6603789"/>
            <a:ext cx="118867" cy="88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59" name="Google Shape;659;p9"/>
          <p:cNvPicPr preferRelativeResize="0"/>
          <p:nvPr/>
        </p:nvPicPr>
        <p:blipFill rotWithShape="1">
          <a:blip r:embed="rId85">
            <a:alphaModFix/>
          </a:blip>
          <a:srcRect b="0" l="0" r="0" t="0"/>
          <a:stretch/>
        </p:blipFill>
        <p:spPr>
          <a:xfrm>
            <a:off x="17344977" y="6964549"/>
            <a:ext cx="954964" cy="594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0" name="Google Shape;660;p9"/>
          <p:cNvPicPr preferRelativeResize="0"/>
          <p:nvPr/>
        </p:nvPicPr>
        <p:blipFill rotWithShape="1">
          <a:blip r:embed="rId86">
            <a:alphaModFix/>
          </a:blip>
          <a:srcRect b="0" l="0" r="0" t="0"/>
          <a:stretch/>
        </p:blipFill>
        <p:spPr>
          <a:xfrm>
            <a:off x="17334956" y="6954391"/>
            <a:ext cx="975115" cy="615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1" name="Google Shape;661;p9"/>
          <p:cNvPicPr preferRelativeResize="0"/>
          <p:nvPr/>
        </p:nvPicPr>
        <p:blipFill rotWithShape="1">
          <a:blip r:embed="rId87">
            <a:alphaModFix/>
          </a:blip>
          <a:srcRect b="0" l="0" r="0" t="0"/>
          <a:stretch/>
        </p:blipFill>
        <p:spPr>
          <a:xfrm>
            <a:off x="17225744" y="6425270"/>
            <a:ext cx="180943" cy="319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2" name="Google Shape;662;p9"/>
          <p:cNvPicPr preferRelativeResize="0"/>
          <p:nvPr/>
        </p:nvPicPr>
        <p:blipFill rotWithShape="1">
          <a:blip r:embed="rId88">
            <a:alphaModFix/>
          </a:blip>
          <a:srcRect b="0" l="0" r="0" t="0"/>
          <a:stretch/>
        </p:blipFill>
        <p:spPr>
          <a:xfrm>
            <a:off x="17215723" y="6415125"/>
            <a:ext cx="201077" cy="339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3" name="Google Shape;663;p9"/>
          <p:cNvPicPr preferRelativeResize="0"/>
          <p:nvPr/>
        </p:nvPicPr>
        <p:blipFill rotWithShape="1">
          <a:blip r:embed="rId89">
            <a:alphaModFix/>
          </a:blip>
          <a:srcRect b="0" l="0" r="0" t="0"/>
          <a:stretch/>
        </p:blipFill>
        <p:spPr>
          <a:xfrm>
            <a:off x="17508541" y="6190804"/>
            <a:ext cx="323694" cy="206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4" name="Google Shape;664;p9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7498450" y="6180758"/>
            <a:ext cx="343791" cy="226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5" name="Google Shape;665;p9"/>
          <p:cNvPicPr preferRelativeResize="0"/>
          <p:nvPr/>
        </p:nvPicPr>
        <p:blipFill rotWithShape="1">
          <a:blip r:embed="rId90">
            <a:alphaModFix/>
          </a:blip>
          <a:srcRect b="0" l="0" r="0" t="0"/>
          <a:stretch/>
        </p:blipFill>
        <p:spPr>
          <a:xfrm>
            <a:off x="17498450" y="6180758"/>
            <a:ext cx="343791" cy="2265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6" name="Google Shape;666;p9"/>
          <p:cNvPicPr preferRelativeResize="0"/>
          <p:nvPr/>
        </p:nvPicPr>
        <p:blipFill rotWithShape="1">
          <a:blip r:embed="rId91">
            <a:alphaModFix/>
          </a:blip>
          <a:srcRect b="0" l="0" r="0" t="0"/>
          <a:stretch/>
        </p:blipFill>
        <p:spPr>
          <a:xfrm>
            <a:off x="17947468" y="6341430"/>
            <a:ext cx="148634" cy="174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7" name="Google Shape;667;p9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7937325" y="6331409"/>
            <a:ext cx="168693" cy="194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8" name="Google Shape;668;p9"/>
          <p:cNvPicPr preferRelativeResize="0"/>
          <p:nvPr/>
        </p:nvPicPr>
        <p:blipFill rotWithShape="1">
          <a:blip r:embed="rId92">
            <a:alphaModFix/>
          </a:blip>
          <a:srcRect b="0" l="0" r="0" t="0"/>
          <a:stretch/>
        </p:blipFill>
        <p:spPr>
          <a:xfrm>
            <a:off x="17937325" y="6331409"/>
            <a:ext cx="168693" cy="194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69" name="Google Shape;669;p9"/>
          <p:cNvPicPr preferRelativeResize="0"/>
          <p:nvPr/>
        </p:nvPicPr>
        <p:blipFill rotWithShape="1">
          <a:blip r:embed="rId93">
            <a:alphaModFix/>
          </a:blip>
          <a:srcRect b="0" l="0" r="0" t="0"/>
          <a:stretch/>
        </p:blipFill>
        <p:spPr>
          <a:xfrm>
            <a:off x="17249343" y="6191027"/>
            <a:ext cx="1050701" cy="11353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0" name="Google Shape;670;p9"/>
          <p:cNvPicPr preferRelativeResize="0"/>
          <p:nvPr/>
        </p:nvPicPr>
        <p:blipFill rotWithShape="1">
          <a:blip r:embed="rId94">
            <a:alphaModFix/>
          </a:blip>
          <a:srcRect b="0" l="0" r="0" t="0"/>
          <a:stretch/>
        </p:blipFill>
        <p:spPr>
          <a:xfrm>
            <a:off x="17215723" y="6180708"/>
            <a:ext cx="1094272" cy="1388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1" name="Google Shape;671;p9"/>
          <p:cNvPicPr preferRelativeResize="0"/>
          <p:nvPr/>
        </p:nvPicPr>
        <p:blipFill rotWithShape="1">
          <a:blip r:embed="rId95">
            <a:alphaModFix/>
          </a:blip>
          <a:srcRect b="0" l="0" r="0" t="0"/>
          <a:stretch/>
        </p:blipFill>
        <p:spPr>
          <a:xfrm>
            <a:off x="17844470" y="6590023"/>
            <a:ext cx="295763" cy="295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2" name="Google Shape;672;p9"/>
          <p:cNvPicPr preferRelativeResize="0"/>
          <p:nvPr/>
        </p:nvPicPr>
        <p:blipFill rotWithShape="1">
          <a:blip r:embed="rId96">
            <a:alphaModFix/>
          </a:blip>
          <a:srcRect b="0" l="0" r="0" t="0"/>
          <a:stretch/>
        </p:blipFill>
        <p:spPr>
          <a:xfrm>
            <a:off x="17834460" y="6580063"/>
            <a:ext cx="315784" cy="315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3" name="Google Shape;673;p9"/>
          <p:cNvPicPr preferRelativeResize="0"/>
          <p:nvPr/>
        </p:nvPicPr>
        <p:blipFill rotWithShape="1">
          <a:blip r:embed="rId97">
            <a:alphaModFix/>
          </a:blip>
          <a:srcRect b="0" l="0" r="0" t="0"/>
          <a:stretch/>
        </p:blipFill>
        <p:spPr>
          <a:xfrm>
            <a:off x="17860308" y="6652357"/>
            <a:ext cx="192191" cy="192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4" name="Google Shape;674;p9"/>
          <p:cNvPicPr preferRelativeResize="0"/>
          <p:nvPr/>
        </p:nvPicPr>
        <p:blipFill rotWithShape="1">
          <a:blip r:embed="rId98">
            <a:alphaModFix/>
          </a:blip>
          <a:srcRect b="0" l="0" r="0" t="0"/>
          <a:stretch/>
        </p:blipFill>
        <p:spPr>
          <a:xfrm>
            <a:off x="17854878" y="7057467"/>
            <a:ext cx="107796" cy="53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5" name="Google Shape;675;p9"/>
          <p:cNvPicPr preferRelativeResize="0"/>
          <p:nvPr/>
        </p:nvPicPr>
        <p:blipFill rotWithShape="1">
          <a:blip r:embed="rId99">
            <a:alphaModFix/>
          </a:blip>
          <a:srcRect b="0" l="0" r="0" t="0"/>
          <a:stretch/>
        </p:blipFill>
        <p:spPr>
          <a:xfrm>
            <a:off x="17844752" y="7047421"/>
            <a:ext cx="127975" cy="73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6" name="Google Shape;676;p9"/>
          <p:cNvPicPr preferRelativeResize="0"/>
          <p:nvPr/>
        </p:nvPicPr>
        <p:blipFill rotWithShape="1">
          <a:blip r:embed="rId100">
            <a:alphaModFix/>
          </a:blip>
          <a:srcRect b="0" l="0" r="0" t="0"/>
          <a:stretch/>
        </p:blipFill>
        <p:spPr>
          <a:xfrm>
            <a:off x="17651795" y="7110847"/>
            <a:ext cx="98735" cy="6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7" name="Google Shape;677;p9"/>
          <p:cNvPicPr preferRelativeResize="0"/>
          <p:nvPr/>
        </p:nvPicPr>
        <p:blipFill rotWithShape="1">
          <a:blip r:embed="rId101">
            <a:alphaModFix/>
          </a:blip>
          <a:srcRect b="0" l="0" r="0" t="0"/>
          <a:stretch/>
        </p:blipFill>
        <p:spPr>
          <a:xfrm>
            <a:off x="17641740" y="7100776"/>
            <a:ext cx="118867" cy="88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8" name="Google Shape;678;p9"/>
          <p:cNvPicPr preferRelativeResize="0"/>
          <p:nvPr/>
        </p:nvPicPr>
        <p:blipFill rotWithShape="1">
          <a:blip r:embed="rId102">
            <a:alphaModFix/>
          </a:blip>
          <a:srcRect b="0" l="0" r="0" t="0"/>
          <a:stretch/>
        </p:blipFill>
        <p:spPr>
          <a:xfrm>
            <a:off x="17577256" y="7223212"/>
            <a:ext cx="312939" cy="184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79" name="Google Shape;679;p9"/>
          <p:cNvPicPr preferRelativeResize="0"/>
          <p:nvPr/>
        </p:nvPicPr>
        <p:blipFill rotWithShape="1">
          <a:blip r:embed="rId103">
            <a:alphaModFix/>
          </a:blip>
          <a:srcRect b="0" l="0" r="0" t="0"/>
          <a:stretch/>
        </p:blipFill>
        <p:spPr>
          <a:xfrm>
            <a:off x="17567273" y="7213017"/>
            <a:ext cx="333101" cy="204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0" name="Google Shape;680;p9"/>
          <p:cNvPicPr preferRelativeResize="0"/>
          <p:nvPr/>
        </p:nvPicPr>
        <p:blipFill rotWithShape="1">
          <a:blip r:embed="rId104">
            <a:alphaModFix/>
          </a:blip>
          <a:srcRect b="0" l="0" r="0" t="0"/>
          <a:stretch/>
        </p:blipFill>
        <p:spPr>
          <a:xfrm>
            <a:off x="17583799" y="7297353"/>
            <a:ext cx="137925" cy="11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1" name="Google Shape;681;p9"/>
          <p:cNvPicPr preferRelativeResize="0"/>
          <p:nvPr/>
        </p:nvPicPr>
        <p:blipFill rotWithShape="1">
          <a:blip r:embed="rId105">
            <a:alphaModFix/>
          </a:blip>
          <a:srcRect b="0" l="0" r="0" t="0"/>
          <a:stretch/>
        </p:blipFill>
        <p:spPr>
          <a:xfrm>
            <a:off x="17573810" y="7287344"/>
            <a:ext cx="158069" cy="13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2" name="Google Shape;682;p9"/>
          <p:cNvPicPr preferRelativeResize="0"/>
          <p:nvPr/>
        </p:nvPicPr>
        <p:blipFill rotWithShape="1">
          <a:blip r:embed="rId106">
            <a:alphaModFix/>
          </a:blip>
          <a:srcRect b="0" l="0" r="0" t="0"/>
          <a:stretch/>
        </p:blipFill>
        <p:spPr>
          <a:xfrm>
            <a:off x="17334780" y="6788200"/>
            <a:ext cx="277056" cy="2209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3" name="Google Shape;683;p9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8976172" y="2527300"/>
            <a:ext cx="1729542" cy="33125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 " id="684" name="Google Shape;684;p9"/>
          <p:cNvPicPr preferRelativeResize="0"/>
          <p:nvPr/>
        </p:nvPicPr>
        <p:blipFill rotWithShape="1">
          <a:blip r:embed="rId107">
            <a:alphaModFix/>
          </a:blip>
          <a:srcRect b="0" l="0" r="0" t="0"/>
          <a:stretch/>
        </p:blipFill>
        <p:spPr>
          <a:xfrm>
            <a:off x="18988873" y="5880100"/>
            <a:ext cx="1729542" cy="3312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2024-05-16T12:43:57Z</dcterms:created>
  <dc:creator>PptxGenJS</dc:creator>
</cp:coreProperties>
</file>