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3.svg" ContentType="image/svg+xml"/>
  <Override PartName="/ppt/media/image15.svg" ContentType="image/svg+xml"/>
  <Override PartName="/ppt/media/image23.svg" ContentType="image/svg+xml"/>
  <Override PartName="/ppt/media/image3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3.sv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4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sv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933450" y="5143500"/>
            <a:ext cx="5247985" cy="4332931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2447925" y="3638550"/>
            <a:ext cx="13468350" cy="10191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ч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endParaRPr lang="en-US" sz="6750" dirty="0"/>
          </a:p>
        </p:txBody>
      </p:sp>
      <p:sp>
        <p:nvSpPr>
          <p:cNvPr id="5" name="Text 1"/>
          <p:cNvSpPr/>
          <p:nvPr/>
        </p:nvSpPr>
        <p:spPr>
          <a:xfrm>
            <a:off x="7486650" y="4886325"/>
            <a:ext cx="312420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endParaRPr lang="en-US" sz="2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8550" y="3267075"/>
            <a:ext cx="6057900" cy="6057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0" y="4200525"/>
            <a:ext cx="7924145" cy="4184638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885950" y="2190750"/>
            <a:ext cx="1484947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ь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п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ш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ї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й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endParaRPr lang="en-US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6300" y="3019425"/>
            <a:ext cx="7124700" cy="71247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001000" y="4162425"/>
            <a:ext cx="8915400" cy="1790700"/>
          </a:xfrm>
          <a:prstGeom prst="rect">
            <a:avLst/>
          </a:prstGeom>
          <a:noFill/>
        </p:spPr>
        <p:txBody>
          <a:bodyPr wrap="square" lIns="0" tIns="0" rIns="0" bIns="0" rtlCol="0" anchor="t"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 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endParaRPr lang="en-US" sz="3000" dirty="0"/>
          </a:p>
        </p:txBody>
      </p:sp>
      <p:sp>
        <p:nvSpPr>
          <p:cNvPr id="5" name="Text 1"/>
          <p:cNvSpPr/>
          <p:nvPr/>
        </p:nvSpPr>
        <p:spPr>
          <a:xfrm>
            <a:off x="3362325" y="1314450"/>
            <a:ext cx="116871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з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я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в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о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t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h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.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endParaRPr lang="en-US" sz="3600" dirty="0"/>
          </a:p>
        </p:txBody>
      </p:sp>
      <p:sp>
        <p:nvSpPr>
          <p:cNvPr id="6" name="Text 2"/>
          <p:cNvSpPr/>
          <p:nvPr/>
        </p:nvSpPr>
        <p:spPr>
          <a:xfrm>
            <a:off x="4181475" y="2409825"/>
            <a:ext cx="99250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p>
            <a:pPr marL="0" indent="0" algn="ctr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ф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77475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924050" y="3876675"/>
            <a:ext cx="9067800" cy="22098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248025" y="6829425"/>
            <a:ext cx="847725" cy="447675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857750" y="6877050"/>
            <a:ext cx="695325" cy="39052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12005711" y="3200400"/>
            <a:ext cx="4956734" cy="4324350"/>
          </a:xfrm>
          <a:prstGeom prst="rect">
            <a:avLst/>
          </a:prstGeom>
        </p:spPr>
      </p:pic>
      <p:sp>
        <p:nvSpPr>
          <p:cNvPr id="7" name="Text 0"/>
          <p:cNvSpPr/>
          <p:nvPr/>
        </p:nvSpPr>
        <p:spPr>
          <a:xfrm>
            <a:off x="4076700" y="1104900"/>
            <a:ext cx="103536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ж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endParaRPr lang="en-US" sz="3600" dirty="0"/>
          </a:p>
        </p:txBody>
      </p:sp>
      <p:sp>
        <p:nvSpPr>
          <p:cNvPr id="8" name="Text 1"/>
          <p:cNvSpPr/>
          <p:nvPr/>
        </p:nvSpPr>
        <p:spPr>
          <a:xfrm>
            <a:off x="1905000" y="2543175"/>
            <a:ext cx="1376362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9" name="Text 2"/>
          <p:cNvSpPr/>
          <p:nvPr/>
        </p:nvSpPr>
        <p:spPr>
          <a:xfrm>
            <a:off x="2733675" y="4019550"/>
            <a:ext cx="1609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endParaRPr lang="en-US" sz="3000" dirty="0"/>
          </a:p>
        </p:txBody>
      </p:sp>
      <p:sp>
        <p:nvSpPr>
          <p:cNvPr id="10" name="Text 3"/>
          <p:cNvSpPr/>
          <p:nvPr/>
        </p:nvSpPr>
        <p:spPr>
          <a:xfrm>
            <a:off x="2733675" y="4752975"/>
            <a:ext cx="1609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endParaRPr lang="en-US" sz="3000" dirty="0"/>
          </a:p>
        </p:txBody>
      </p:sp>
      <p:sp>
        <p:nvSpPr>
          <p:cNvPr id="11" name="Text 4"/>
          <p:cNvSpPr/>
          <p:nvPr/>
        </p:nvSpPr>
        <p:spPr>
          <a:xfrm>
            <a:off x="2733675" y="5486400"/>
            <a:ext cx="9620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endParaRPr lang="en-US" sz="3000" dirty="0"/>
          </a:p>
        </p:txBody>
      </p:sp>
      <p:sp>
        <p:nvSpPr>
          <p:cNvPr id="12" name="Text 5"/>
          <p:cNvSpPr/>
          <p:nvPr/>
        </p:nvSpPr>
        <p:spPr>
          <a:xfrm>
            <a:off x="5372100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6"/>
          <p:cNvSpPr/>
          <p:nvPr/>
        </p:nvSpPr>
        <p:spPr>
          <a:xfrm>
            <a:off x="6105525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Text 7"/>
          <p:cNvSpPr/>
          <p:nvPr/>
        </p:nvSpPr>
        <p:spPr>
          <a:xfrm>
            <a:off x="6838950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8"/>
          <p:cNvSpPr/>
          <p:nvPr/>
        </p:nvSpPr>
        <p:spPr>
          <a:xfrm>
            <a:off x="7572375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6" name="Text 9"/>
          <p:cNvSpPr/>
          <p:nvPr/>
        </p:nvSpPr>
        <p:spPr>
          <a:xfrm>
            <a:off x="8305800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7" name="Text 10"/>
          <p:cNvSpPr/>
          <p:nvPr/>
        </p:nvSpPr>
        <p:spPr>
          <a:xfrm>
            <a:off x="9039225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8" name="Text 11"/>
          <p:cNvSpPr/>
          <p:nvPr/>
        </p:nvSpPr>
        <p:spPr>
          <a:xfrm>
            <a:off x="9772650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9" name="Text 12"/>
          <p:cNvSpPr/>
          <p:nvPr/>
        </p:nvSpPr>
        <p:spPr>
          <a:xfrm>
            <a:off x="10506075" y="47529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20" name="Text 13"/>
          <p:cNvSpPr/>
          <p:nvPr/>
        </p:nvSpPr>
        <p:spPr>
          <a:xfrm>
            <a:off x="5372100" y="40195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endParaRPr lang="en-US" sz="3000" dirty="0"/>
          </a:p>
        </p:txBody>
      </p:sp>
      <p:sp>
        <p:nvSpPr>
          <p:cNvPr id="21" name="Text 14"/>
          <p:cNvSpPr/>
          <p:nvPr/>
        </p:nvSpPr>
        <p:spPr>
          <a:xfrm>
            <a:off x="6105525" y="4019550"/>
            <a:ext cx="276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endParaRPr lang="en-US" sz="3000" dirty="0"/>
          </a:p>
        </p:txBody>
      </p:sp>
      <p:sp>
        <p:nvSpPr>
          <p:cNvPr id="22" name="Text 15"/>
          <p:cNvSpPr/>
          <p:nvPr/>
        </p:nvSpPr>
        <p:spPr>
          <a:xfrm>
            <a:off x="6838950" y="4019550"/>
            <a:ext cx="2286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endParaRPr lang="en-US" sz="3000" dirty="0"/>
          </a:p>
        </p:txBody>
      </p:sp>
      <p:sp>
        <p:nvSpPr>
          <p:cNvPr id="23" name="Text 16"/>
          <p:cNvSpPr/>
          <p:nvPr/>
        </p:nvSpPr>
        <p:spPr>
          <a:xfrm>
            <a:off x="7572375" y="40195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endParaRPr lang="en-US" sz="3000" dirty="0"/>
          </a:p>
        </p:txBody>
      </p:sp>
      <p:sp>
        <p:nvSpPr>
          <p:cNvPr id="24" name="Text 17"/>
          <p:cNvSpPr/>
          <p:nvPr/>
        </p:nvSpPr>
        <p:spPr>
          <a:xfrm>
            <a:off x="8305800" y="40195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25" name="Text 18"/>
          <p:cNvSpPr/>
          <p:nvPr/>
        </p:nvSpPr>
        <p:spPr>
          <a:xfrm>
            <a:off x="9039225" y="40195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endParaRPr lang="en-US" sz="3000" dirty="0"/>
          </a:p>
        </p:txBody>
      </p:sp>
      <p:sp>
        <p:nvSpPr>
          <p:cNvPr id="26" name="Text 19"/>
          <p:cNvSpPr/>
          <p:nvPr/>
        </p:nvSpPr>
        <p:spPr>
          <a:xfrm>
            <a:off x="9772650" y="40195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27" name="Text 20"/>
          <p:cNvSpPr/>
          <p:nvPr/>
        </p:nvSpPr>
        <p:spPr>
          <a:xfrm>
            <a:off x="10506075" y="40195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28" name="Text 21"/>
          <p:cNvSpPr/>
          <p:nvPr/>
        </p:nvSpPr>
        <p:spPr>
          <a:xfrm>
            <a:off x="1905000" y="6829425"/>
            <a:ext cx="120967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2700" dirty="0"/>
          </a:p>
        </p:txBody>
      </p:sp>
      <p:sp>
        <p:nvSpPr>
          <p:cNvPr id="29" name="Text 22"/>
          <p:cNvSpPr/>
          <p:nvPr/>
        </p:nvSpPr>
        <p:spPr>
          <a:xfrm>
            <a:off x="4181475" y="6829425"/>
            <a:ext cx="6191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endParaRPr lang="en-US" sz="2700" dirty="0"/>
          </a:p>
        </p:txBody>
      </p:sp>
      <p:sp>
        <p:nvSpPr>
          <p:cNvPr id="30" name="Text 23"/>
          <p:cNvSpPr/>
          <p:nvPr/>
        </p:nvSpPr>
        <p:spPr>
          <a:xfrm>
            <a:off x="1924050" y="7715250"/>
            <a:ext cx="13620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endParaRPr lang="en-US" sz="3600" dirty="0"/>
          </a:p>
        </p:txBody>
      </p:sp>
      <p:sp>
        <p:nvSpPr>
          <p:cNvPr id="31" name="Text 24"/>
          <p:cNvSpPr/>
          <p:nvPr/>
        </p:nvSpPr>
        <p:spPr>
          <a:xfrm>
            <a:off x="4505325" y="7715250"/>
            <a:ext cx="13430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endParaRPr lang="en-US" sz="3600" dirty="0"/>
          </a:p>
        </p:txBody>
      </p:sp>
      <p:sp>
        <p:nvSpPr>
          <p:cNvPr id="32" name="Text 25"/>
          <p:cNvSpPr/>
          <p:nvPr/>
        </p:nvSpPr>
        <p:spPr>
          <a:xfrm>
            <a:off x="7067550" y="7715250"/>
            <a:ext cx="13525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endParaRPr lang="en-US" sz="3600" dirty="0"/>
          </a:p>
        </p:txBody>
      </p:sp>
      <p:sp>
        <p:nvSpPr>
          <p:cNvPr id="33" name="Text 26"/>
          <p:cNvSpPr/>
          <p:nvPr/>
        </p:nvSpPr>
        <p:spPr>
          <a:xfrm>
            <a:off x="9639300" y="7715250"/>
            <a:ext cx="21431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600" dirty="0"/>
          </a:p>
        </p:txBody>
      </p:sp>
      <p:sp>
        <p:nvSpPr>
          <p:cNvPr id="34" name="Text 27"/>
          <p:cNvSpPr/>
          <p:nvPr/>
        </p:nvSpPr>
        <p:spPr>
          <a:xfrm>
            <a:off x="12992100" y="7715250"/>
            <a:ext cx="20859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78475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95475" y="3714750"/>
            <a:ext cx="7600950" cy="22098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1372850" y="4591050"/>
            <a:ext cx="5419240" cy="4247996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5695950" y="1104900"/>
            <a:ext cx="70485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endParaRPr lang="en-US" sz="3600" dirty="0"/>
          </a:p>
        </p:txBody>
      </p:sp>
      <p:sp>
        <p:nvSpPr>
          <p:cNvPr id="6" name="Text 1"/>
          <p:cNvSpPr/>
          <p:nvPr/>
        </p:nvSpPr>
        <p:spPr>
          <a:xfrm>
            <a:off x="2705100" y="3857625"/>
            <a:ext cx="1609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endParaRPr lang="en-US" sz="3000" dirty="0"/>
          </a:p>
        </p:txBody>
      </p:sp>
      <p:sp>
        <p:nvSpPr>
          <p:cNvPr id="7" name="Text 2"/>
          <p:cNvSpPr/>
          <p:nvPr/>
        </p:nvSpPr>
        <p:spPr>
          <a:xfrm>
            <a:off x="2705100" y="4591050"/>
            <a:ext cx="1609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endParaRPr lang="en-US" sz="3000" dirty="0"/>
          </a:p>
        </p:txBody>
      </p:sp>
      <p:sp>
        <p:nvSpPr>
          <p:cNvPr id="8" name="Text 3"/>
          <p:cNvSpPr/>
          <p:nvPr/>
        </p:nvSpPr>
        <p:spPr>
          <a:xfrm>
            <a:off x="2705100" y="5324475"/>
            <a:ext cx="9620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endParaRPr lang="en-US" sz="3000" dirty="0"/>
          </a:p>
        </p:txBody>
      </p:sp>
      <p:sp>
        <p:nvSpPr>
          <p:cNvPr id="9" name="Text 4"/>
          <p:cNvSpPr/>
          <p:nvPr/>
        </p:nvSpPr>
        <p:spPr>
          <a:xfrm>
            <a:off x="5343525" y="4591050"/>
            <a:ext cx="276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endParaRPr lang="en-US" sz="3000" dirty="0"/>
          </a:p>
        </p:txBody>
      </p:sp>
      <p:sp>
        <p:nvSpPr>
          <p:cNvPr id="10" name="Text 5"/>
          <p:cNvSpPr/>
          <p:nvPr/>
        </p:nvSpPr>
        <p:spPr>
          <a:xfrm>
            <a:off x="6076950" y="4591050"/>
            <a:ext cx="2000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6"/>
          <p:cNvSpPr/>
          <p:nvPr/>
        </p:nvSpPr>
        <p:spPr>
          <a:xfrm>
            <a:off x="6810375" y="45910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2" name="Text 7"/>
          <p:cNvSpPr/>
          <p:nvPr/>
        </p:nvSpPr>
        <p:spPr>
          <a:xfrm>
            <a:off x="7543800" y="45910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3" name="Text 8"/>
          <p:cNvSpPr/>
          <p:nvPr/>
        </p:nvSpPr>
        <p:spPr>
          <a:xfrm>
            <a:off x="8277225" y="45910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endParaRPr lang="en-US" sz="3000" dirty="0"/>
          </a:p>
        </p:txBody>
      </p:sp>
      <p:sp>
        <p:nvSpPr>
          <p:cNvPr id="14" name="Text 9"/>
          <p:cNvSpPr/>
          <p:nvPr/>
        </p:nvSpPr>
        <p:spPr>
          <a:xfrm>
            <a:off x="9010650" y="45910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5" name="Text 10"/>
          <p:cNvSpPr/>
          <p:nvPr/>
        </p:nvSpPr>
        <p:spPr>
          <a:xfrm>
            <a:off x="5343525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6" name="Text 11"/>
          <p:cNvSpPr/>
          <p:nvPr/>
        </p:nvSpPr>
        <p:spPr>
          <a:xfrm>
            <a:off x="6076950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7" name="Text 12"/>
          <p:cNvSpPr/>
          <p:nvPr/>
        </p:nvSpPr>
        <p:spPr>
          <a:xfrm>
            <a:off x="6810375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8" name="Text 13"/>
          <p:cNvSpPr/>
          <p:nvPr/>
        </p:nvSpPr>
        <p:spPr>
          <a:xfrm>
            <a:off x="7543800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9" name="Text 14"/>
          <p:cNvSpPr/>
          <p:nvPr/>
        </p:nvSpPr>
        <p:spPr>
          <a:xfrm>
            <a:off x="8277225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20" name="Text 15"/>
          <p:cNvSpPr/>
          <p:nvPr/>
        </p:nvSpPr>
        <p:spPr>
          <a:xfrm>
            <a:off x="9010650" y="385762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1895475" y="2552700"/>
            <a:ext cx="1376362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22" name="Text 17"/>
          <p:cNvSpPr/>
          <p:nvPr/>
        </p:nvSpPr>
        <p:spPr>
          <a:xfrm>
            <a:off x="1895475" y="6543675"/>
            <a:ext cx="36195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endParaRPr lang="en-US" sz="3000" dirty="0"/>
          </a:p>
        </p:txBody>
      </p:sp>
      <p:sp>
        <p:nvSpPr>
          <p:cNvPr id="23" name="Text 18"/>
          <p:cNvSpPr/>
          <p:nvPr/>
        </p:nvSpPr>
        <p:spPr>
          <a:xfrm>
            <a:off x="6905625" y="7277100"/>
            <a:ext cx="32670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endParaRPr lang="en-US" sz="3000" dirty="0"/>
          </a:p>
        </p:txBody>
      </p:sp>
      <p:sp>
        <p:nvSpPr>
          <p:cNvPr id="24" name="Text 19"/>
          <p:cNvSpPr/>
          <p:nvPr/>
        </p:nvSpPr>
        <p:spPr>
          <a:xfrm>
            <a:off x="6905625" y="8143875"/>
            <a:ext cx="25050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000" dirty="0"/>
          </a:p>
        </p:txBody>
      </p:sp>
      <p:sp>
        <p:nvSpPr>
          <p:cNvPr id="25" name="Text 20"/>
          <p:cNvSpPr/>
          <p:nvPr/>
        </p:nvSpPr>
        <p:spPr>
          <a:xfrm>
            <a:off x="1895475" y="7277100"/>
            <a:ext cx="31146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3000" dirty="0"/>
          </a:p>
        </p:txBody>
      </p:sp>
      <p:sp>
        <p:nvSpPr>
          <p:cNvPr id="26" name="Text 21"/>
          <p:cNvSpPr/>
          <p:nvPr/>
        </p:nvSpPr>
        <p:spPr>
          <a:xfrm>
            <a:off x="1895475" y="8143875"/>
            <a:ext cx="26670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2001500" y="4867275"/>
            <a:ext cx="4664715" cy="4601371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086600" y="1104900"/>
            <a:ext cx="42005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ч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endParaRPr lang="en-US" sz="3600" dirty="0"/>
          </a:p>
        </p:txBody>
      </p:sp>
      <p:sp>
        <p:nvSpPr>
          <p:cNvPr id="5" name="Text 1"/>
          <p:cNvSpPr/>
          <p:nvPr/>
        </p:nvSpPr>
        <p:spPr>
          <a:xfrm>
            <a:off x="1762125" y="2543175"/>
            <a:ext cx="27813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1905000" y="5934075"/>
            <a:ext cx="17621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7" name="Text 3"/>
          <p:cNvSpPr/>
          <p:nvPr/>
        </p:nvSpPr>
        <p:spPr>
          <a:xfrm>
            <a:off x="1905000" y="6724650"/>
            <a:ext cx="1800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8" name="Text 4"/>
          <p:cNvSpPr/>
          <p:nvPr/>
        </p:nvSpPr>
        <p:spPr>
          <a:xfrm>
            <a:off x="1905000" y="7515225"/>
            <a:ext cx="18573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1762125" y="5143500"/>
            <a:ext cx="68675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10" name="Text 6"/>
          <p:cNvSpPr/>
          <p:nvPr/>
        </p:nvSpPr>
        <p:spPr>
          <a:xfrm>
            <a:off x="1905000" y="3333750"/>
            <a:ext cx="12096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1" name="Text 7"/>
          <p:cNvSpPr/>
          <p:nvPr/>
        </p:nvSpPr>
        <p:spPr>
          <a:xfrm>
            <a:off x="4524375" y="3333750"/>
            <a:ext cx="12192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2" name="Text 8"/>
          <p:cNvSpPr/>
          <p:nvPr/>
        </p:nvSpPr>
        <p:spPr>
          <a:xfrm>
            <a:off x="1905000" y="4067175"/>
            <a:ext cx="11525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3" name="Text 9"/>
          <p:cNvSpPr/>
          <p:nvPr/>
        </p:nvSpPr>
        <p:spPr>
          <a:xfrm>
            <a:off x="4524375" y="4067175"/>
            <a:ext cx="1228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4" name="Text 10"/>
          <p:cNvSpPr/>
          <p:nvPr/>
        </p:nvSpPr>
        <p:spPr>
          <a:xfrm>
            <a:off x="7153275" y="3333750"/>
            <a:ext cx="1800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5" name="Text 11"/>
          <p:cNvSpPr/>
          <p:nvPr/>
        </p:nvSpPr>
        <p:spPr>
          <a:xfrm>
            <a:off x="10363200" y="3333750"/>
            <a:ext cx="18859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7153275" y="4067175"/>
            <a:ext cx="18573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7" name="Text 13"/>
          <p:cNvSpPr/>
          <p:nvPr/>
        </p:nvSpPr>
        <p:spPr>
          <a:xfrm>
            <a:off x="10363200" y="4067175"/>
            <a:ext cx="1800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752600" y="1333500"/>
            <a:ext cx="22860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762125" y="4514850"/>
            <a:ext cx="92868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762125" y="7048500"/>
            <a:ext cx="146113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щ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1905000" y="2162175"/>
            <a:ext cx="30956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1905000" y="2876550"/>
            <a:ext cx="83534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1905000" y="3590925"/>
            <a:ext cx="31908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1905000" y="5257800"/>
            <a:ext cx="18573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2819400" y="6010275"/>
            <a:ext cx="1552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6219825" y="5257800"/>
            <a:ext cx="18573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4886325" y="6010275"/>
            <a:ext cx="1552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7667625" y="6010275"/>
            <a:ext cx="1552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10534650" y="5257800"/>
            <a:ext cx="18573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9734550" y="6010275"/>
            <a:ext cx="1552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962650" y="1104900"/>
            <a:ext cx="65151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ж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1752600" y="2543175"/>
            <a:ext cx="9934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752600" y="6219825"/>
            <a:ext cx="22860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2438400" y="3600450"/>
            <a:ext cx="23526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2438400" y="4333875"/>
            <a:ext cx="18097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2438400" y="5067300"/>
            <a:ext cx="14668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5353050" y="4333875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6086475" y="4333875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6819900" y="43338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553325" y="4333875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8286750" y="4333875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9020175" y="43338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5353050" y="36004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6086475" y="3600450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endParaRPr lang="en-US" sz="3000" dirty="0"/>
          </a:p>
        </p:txBody>
      </p:sp>
      <p:sp>
        <p:nvSpPr>
          <p:cNvPr id="17" name="Text 14"/>
          <p:cNvSpPr/>
          <p:nvPr/>
        </p:nvSpPr>
        <p:spPr>
          <a:xfrm>
            <a:off x="6819900" y="3600450"/>
            <a:ext cx="2286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7553325" y="3600450"/>
            <a:ext cx="276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endParaRPr lang="en-US" sz="3000" dirty="0"/>
          </a:p>
        </p:txBody>
      </p:sp>
      <p:sp>
        <p:nvSpPr>
          <p:cNvPr id="19" name="Text 16"/>
          <p:cNvSpPr/>
          <p:nvPr/>
        </p:nvSpPr>
        <p:spPr>
          <a:xfrm>
            <a:off x="8286750" y="3600450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endParaRPr lang="en-US" sz="3000" dirty="0"/>
          </a:p>
        </p:txBody>
      </p:sp>
      <p:sp>
        <p:nvSpPr>
          <p:cNvPr id="20" name="Text 17"/>
          <p:cNvSpPr/>
          <p:nvPr/>
        </p:nvSpPr>
        <p:spPr>
          <a:xfrm>
            <a:off x="8915400" y="3600450"/>
            <a:ext cx="4381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endParaRPr lang="en-US" sz="3000" dirty="0"/>
          </a:p>
        </p:txBody>
      </p:sp>
      <p:sp>
        <p:nvSpPr>
          <p:cNvPr id="21" name="Text 18"/>
          <p:cNvSpPr/>
          <p:nvPr/>
        </p:nvSpPr>
        <p:spPr>
          <a:xfrm>
            <a:off x="1905000" y="6953250"/>
            <a:ext cx="16287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22" name="Text 19"/>
          <p:cNvSpPr/>
          <p:nvPr/>
        </p:nvSpPr>
        <p:spPr>
          <a:xfrm>
            <a:off x="1905000" y="7667625"/>
            <a:ext cx="3076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23" name="Text 20"/>
          <p:cNvSpPr/>
          <p:nvPr/>
        </p:nvSpPr>
        <p:spPr>
          <a:xfrm>
            <a:off x="1905000" y="8382000"/>
            <a:ext cx="86963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752600" y="1428750"/>
            <a:ext cx="1378267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752600" y="2876550"/>
            <a:ext cx="53816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752600" y="6515100"/>
            <a:ext cx="42957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2352675" y="3629025"/>
            <a:ext cx="17621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2352675" y="4419600"/>
            <a:ext cx="48768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2352675" y="5514975"/>
            <a:ext cx="45815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2352675" y="7305675"/>
            <a:ext cx="11811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5867400" y="7305675"/>
            <a:ext cx="11620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9315450" y="7305675"/>
            <a:ext cx="18192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2352675" y="8058150"/>
            <a:ext cx="1228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5867400" y="8058150"/>
            <a:ext cx="11620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9315450" y="8058150"/>
            <a:ext cx="1790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=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733925" y="1104900"/>
            <a:ext cx="90201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ш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г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1752600" y="2543175"/>
            <a:ext cx="66198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“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”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752600" y="7581900"/>
            <a:ext cx="1450657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1752600" y="4857750"/>
            <a:ext cx="36766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3514725" y="3305175"/>
            <a:ext cx="2667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3514725" y="4238625"/>
            <a:ext cx="2286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5543550" y="3305175"/>
            <a:ext cx="2571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5543550" y="4238625"/>
            <a:ext cx="2762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2276475" y="5514975"/>
            <a:ext cx="22574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2276475" y="6096000"/>
            <a:ext cx="47529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2276475" y="6743700"/>
            <a:ext cx="42862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219950" y="1104900"/>
            <a:ext cx="39433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3600" b="1" dirty="0">
                <a:solidFill>
                  <a:srgbClr val="0070F0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ї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1657350" y="2543175"/>
            <a:ext cx="103727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657350" y="5019675"/>
            <a:ext cx="1420177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1657350" y="6524625"/>
            <a:ext cx="14201775" cy="13430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ф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2266950" y="3152775"/>
            <a:ext cx="9239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2266950" y="3962400"/>
            <a:ext cx="8191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4648200" y="3152775"/>
            <a:ext cx="14478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8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4648200" y="3962400"/>
            <a:ext cx="13144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7562850" y="3152775"/>
            <a:ext cx="155257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562850" y="3962400"/>
            <a:ext cx="14478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10582275" y="3152775"/>
            <a:ext cx="9239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4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+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10582275" y="3867150"/>
            <a:ext cx="85725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2355</Words>
  <Application>WPS Presentation</Application>
  <PresentationFormat>On-screen Show (16:9)</PresentationFormat>
  <Paragraphs>278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31" baseType="lpstr">
      <vt:lpstr>Arial</vt:lpstr>
      <vt:lpstr>SimSun</vt:lpstr>
      <vt:lpstr>Wingdings</vt:lpstr>
      <vt:lpstr>Rubik Bold</vt:lpstr>
      <vt:lpstr>Rubik</vt:lpstr>
      <vt:lpstr>Rubik Bold</vt:lpstr>
      <vt:lpstr>Rubik Bold</vt:lpstr>
      <vt:lpstr>Rubik Regular</vt:lpstr>
      <vt:lpstr>Rubik Regular</vt:lpstr>
      <vt:lpstr>Rubik Regular</vt:lpstr>
      <vt:lpstr>Calibri</vt:lpstr>
      <vt:lpstr>Microsoft YaHei</vt:lpstr>
      <vt:lpstr>Arial Unicode MS</vt:lpstr>
      <vt:lpstr>Rubik Medium</vt:lpstr>
      <vt:lpstr>Rubik Medium</vt:lpstr>
      <vt:lpstr>Rubik Medium</vt:lpstr>
      <vt:lpstr>Rubik SemiBold</vt:lpstr>
      <vt:lpstr>Rubik SemiBold</vt:lpstr>
      <vt:lpstr>Rubik SemiBold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Инна</cp:lastModifiedBy>
  <cp:revision>3</cp:revision>
  <dcterms:created xsi:type="dcterms:W3CDTF">2024-04-25T10:37:00Z</dcterms:created>
  <dcterms:modified xsi:type="dcterms:W3CDTF">2024-04-25T19:02:02Z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6D1AECB9499841C58DFC98F89A59C1A7_12</vt:lpwstr>
  </property>
  <property fmtid="{D5CDD505-2E9C-101B-9397-08002B2CF9AE}" pid="3" name="KSOProductBuildVer">
    <vt:lpwstr>1033-12.2.0.16731</vt:lpwstr>
  </property>
</Properties>
</file>