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13716000" cx="24384000"/>
  <p:notesSz cx="6858000" cy="9144000"/>
  <p:embeddedFontLst>
    <p:embeddedFont>
      <p:font typeface="Helvetica Neue"/>
      <p:regular r:id="rId15"/>
      <p:bold r:id="rId16"/>
      <p:italic r:id="rId17"/>
      <p:boldItalic r:id="rId18"/>
    </p:embeddedFont>
    <p:embeddedFont>
      <p:font typeface="Rubik SemiBold"/>
      <p:regular r:id="rId19"/>
      <p:bold r:id="rId20"/>
      <p:italic r:id="rId21"/>
      <p:boldItalic r:id="rId22"/>
    </p:embeddedFont>
    <p:embeddedFont>
      <p:font typeface="Rubik"/>
      <p:bold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5" roundtripDataSignature="AMtx7miP/XvXWT7KEmqnMoyjF5tn2PL0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ubikSemiBold-bold.fntdata"/><Relationship Id="rId22" Type="http://schemas.openxmlformats.org/officeDocument/2006/relationships/font" Target="fonts/RubikSemiBold-boldItalic.fntdata"/><Relationship Id="rId21" Type="http://schemas.openxmlformats.org/officeDocument/2006/relationships/font" Target="fonts/RubikSemiBold-italic.fntdata"/><Relationship Id="rId24" Type="http://schemas.openxmlformats.org/officeDocument/2006/relationships/font" Target="fonts/Rubik-boldItalic.fntdata"/><Relationship Id="rId23" Type="http://schemas.openxmlformats.org/officeDocument/2006/relationships/font" Target="fonts/Rubik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HelveticaNeue-regular.fntdata"/><Relationship Id="rId14" Type="http://schemas.openxmlformats.org/officeDocument/2006/relationships/slide" Target="slides/slide10.xml"/><Relationship Id="rId17" Type="http://schemas.openxmlformats.org/officeDocument/2006/relationships/font" Target="fonts/HelveticaNeue-italic.fntdata"/><Relationship Id="rId16" Type="http://schemas.openxmlformats.org/officeDocument/2006/relationships/font" Target="fonts/HelveticaNeue-bold.fntdata"/><Relationship Id="rId19" Type="http://schemas.openxmlformats.org/officeDocument/2006/relationships/font" Target="fonts/RubikSemiBold-regular.fntdata"/><Relationship Id="rId18" Type="http://schemas.openxmlformats.org/officeDocument/2006/relationships/font" Target="fonts/HelveticaNeue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idx="1" type="body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sz="36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1" name="Google Shape;11;p12"/>
          <p:cNvSpPr txBox="1"/>
          <p:nvPr>
            <p:ph type="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" name="Google Shape;12;p12"/>
          <p:cNvSpPr txBox="1"/>
          <p:nvPr>
            <p:ph idx="2" type="body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3" name="Google Shape;13;p12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ява">
  <p:cSld name="Заява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1"/>
          <p:cNvSpPr txBox="1"/>
          <p:nvPr>
            <p:ph idx="1" type="body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ідомий факт">
  <p:cSld name="Відомий факт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idx="1" type="body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1pPr>
            <a:lvl2pPr indent="-228600" lvl="1" marL="9144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2pPr>
            <a:lvl3pPr indent="-228600" lvl="2" marL="1371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3pPr>
            <a:lvl4pPr indent="-228600" lvl="3" marL="18288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4pPr>
            <a:lvl5pPr indent="-228600" lvl="4" marL="22860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2" type="body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">
  <p:cSld name="Цитата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/>
          <p:nvPr>
            <p:ph idx="1" type="body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sz="36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2" type="body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61" name="Google Shape;61;p23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ото (3 шт)">
  <p:cSld name="Фото (3 шт)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4"/>
          <p:cNvSpPr/>
          <p:nvPr>
            <p:ph idx="2" type="pic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4"/>
          <p:cNvSpPr/>
          <p:nvPr>
            <p:ph idx="3" type="pic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24"/>
          <p:cNvSpPr/>
          <p:nvPr>
            <p:ph idx="4" type="pic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4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ото">
  <p:cSld name="Фото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5"/>
          <p:cNvSpPr/>
          <p:nvPr>
            <p:ph idx="2" type="pic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25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рожній">
  <p:cSld name="Порожній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6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і фото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3"/>
          <p:cNvSpPr/>
          <p:nvPr>
            <p:ph idx="2" type="pic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  <a:noFill/>
          <a:ln>
            <a:noFill/>
          </a:ln>
        </p:spPr>
      </p:sp>
      <p:sp>
        <p:nvSpPr>
          <p:cNvPr id="16" name="Google Shape;16;p13"/>
          <p:cNvSpPr txBox="1"/>
          <p:nvPr>
            <p:ph type="title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" type="body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sz="36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8" name="Google Shape;18;p13"/>
          <p:cNvSpPr txBox="1"/>
          <p:nvPr>
            <p:ph idx="3" type="body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і фото (варіант)">
  <p:cSld name="Заголовок і фото (варіант)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/>
          <p:nvPr>
            <p:ph idx="2" type="pic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p14"/>
          <p:cNvSpPr txBox="1"/>
          <p:nvPr>
            <p:ph type="title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" type="body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2" type="sldNum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і маркери">
  <p:cSld name="Заголовок і маркери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 txBox="1"/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" type="body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2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69189" lvl="0" marL="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Маркери">
  <p:cSld name="Маркери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/>
          <p:nvPr>
            <p:ph idx="1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69189" lvl="0" marL="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, маркери і фото">
  <p:cSld name="Заголовок, маркери і фото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/>
          <p:nvPr>
            <p:ph idx="1" type="body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2" type="body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69189" lvl="0" marL="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36" name="Google Shape;36;p17"/>
          <p:cNvSpPr/>
          <p:nvPr>
            <p:ph idx="3" type="pic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17"/>
          <p:cNvSpPr txBox="1"/>
          <p:nvPr>
            <p:ph type="title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озділ">
  <p:cSld name="Розділ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8"/>
          <p:cNvSpPr txBox="1"/>
          <p:nvPr>
            <p:ph type="title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b="0" sz="1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1" name="Google Shape;41;p18"/>
          <p:cNvSpPr txBox="1"/>
          <p:nvPr>
            <p:ph idx="12" type="sldNum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Лише заголовок">
  <p:cSld name="Лише заголовок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9"/>
          <p:cNvSpPr txBox="1"/>
          <p:nvPr>
            <p:ph type="title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1" type="body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45" name="Google Shape;45;p19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рядок денний">
  <p:cSld name="Порядок денний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0"/>
          <p:cNvSpPr txBox="1"/>
          <p:nvPr>
            <p:ph type="title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" type="body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49" name="Google Shape;49;p20"/>
          <p:cNvSpPr txBox="1"/>
          <p:nvPr>
            <p:ph idx="2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2pPr>
            <a:lvl3pPr indent="-2286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3pPr>
            <a:lvl4pPr indent="-2286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4pPr>
            <a:lvl5pPr indent="-2286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0" name="Google Shape;50;p20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603504" lvl="0" marL="4572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603504" lvl="1" marL="9144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603504" lvl="2" marL="13716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03504" lvl="3" marL="18288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03504" lvl="4" marL="22860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03504" lvl="5" marL="27432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603504" lvl="6" marL="32004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03504" lvl="7" marL="36576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03503" lvl="8" marL="41148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4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32.png"/><Relationship Id="rId5" Type="http://schemas.openxmlformats.org/officeDocument/2006/relationships/image" Target="../media/image5.png"/><Relationship Id="rId6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6.png"/><Relationship Id="rId9" Type="http://schemas.openxmlformats.org/officeDocument/2006/relationships/image" Target="../media/image39.png"/><Relationship Id="rId5" Type="http://schemas.openxmlformats.org/officeDocument/2006/relationships/image" Target="../media/image43.png"/><Relationship Id="rId6" Type="http://schemas.openxmlformats.org/officeDocument/2006/relationships/image" Target="../media/image14.png"/><Relationship Id="rId7" Type="http://schemas.openxmlformats.org/officeDocument/2006/relationships/image" Target="../media/image18.png"/><Relationship Id="rId8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11.png"/><Relationship Id="rId9" Type="http://schemas.openxmlformats.org/officeDocument/2006/relationships/image" Target="../media/image37.png"/><Relationship Id="rId5" Type="http://schemas.openxmlformats.org/officeDocument/2006/relationships/image" Target="../media/image6.png"/><Relationship Id="rId6" Type="http://schemas.openxmlformats.org/officeDocument/2006/relationships/image" Target="../media/image43.png"/><Relationship Id="rId7" Type="http://schemas.openxmlformats.org/officeDocument/2006/relationships/image" Target="../media/image14.png"/><Relationship Id="rId8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6.png"/><Relationship Id="rId9" Type="http://schemas.openxmlformats.org/officeDocument/2006/relationships/image" Target="../media/image47.png"/><Relationship Id="rId5" Type="http://schemas.openxmlformats.org/officeDocument/2006/relationships/image" Target="../media/image16.png"/><Relationship Id="rId6" Type="http://schemas.openxmlformats.org/officeDocument/2006/relationships/image" Target="../media/image14.png"/><Relationship Id="rId7" Type="http://schemas.openxmlformats.org/officeDocument/2006/relationships/image" Target="../media/image18.png"/><Relationship Id="rId8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6.png"/><Relationship Id="rId9" Type="http://schemas.openxmlformats.org/officeDocument/2006/relationships/image" Target="../media/image33.png"/><Relationship Id="rId5" Type="http://schemas.openxmlformats.org/officeDocument/2006/relationships/image" Target="../media/image43.png"/><Relationship Id="rId6" Type="http://schemas.openxmlformats.org/officeDocument/2006/relationships/image" Target="../media/image14.png"/><Relationship Id="rId7" Type="http://schemas.openxmlformats.org/officeDocument/2006/relationships/image" Target="../media/image18.png"/><Relationship Id="rId8" Type="http://schemas.openxmlformats.org/officeDocument/2006/relationships/image" Target="../media/image3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28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3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4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48.png"/><Relationship Id="rId5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-1_1.jpg" id="76" name="Google Shape;7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" name="Google Shape;77;p1"/>
          <p:cNvGrpSpPr/>
          <p:nvPr/>
        </p:nvGrpSpPr>
        <p:grpSpPr>
          <a:xfrm>
            <a:off x="6214716" y="-8199669"/>
            <a:ext cx="4587553" cy="1270001"/>
            <a:chOff x="0" y="0"/>
            <a:chExt cx="4587551" cy="1270000"/>
          </a:xfrm>
        </p:grpSpPr>
        <p:sp>
          <p:nvSpPr>
            <p:cNvPr id="78" name="Google Shape;78;p1"/>
            <p:cNvSpPr/>
            <p:nvPr/>
          </p:nvSpPr>
          <p:spPr>
            <a:xfrm>
              <a:off x="0" y="0"/>
              <a:ext cx="1270000" cy="1270000"/>
            </a:xfrm>
            <a:prstGeom prst="ellipse">
              <a:avLst/>
            </a:prstGeom>
            <a:solidFill>
              <a:srgbClr val="6536D6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1658774" y="0"/>
              <a:ext cx="1270001" cy="1270000"/>
            </a:xfrm>
            <a:prstGeom prst="ellipse">
              <a:avLst/>
            </a:prstGeom>
            <a:solidFill>
              <a:srgbClr val="FFCA6A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3317550" y="0"/>
              <a:ext cx="1270001" cy="1270000"/>
            </a:xfrm>
            <a:prstGeom prst="ellipse">
              <a:avLst/>
            </a:prstGeom>
            <a:solidFill>
              <a:srgbClr val="0070F0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81" name="Google Shape;81;p1"/>
          <p:cNvSpPr txBox="1"/>
          <p:nvPr/>
        </p:nvSpPr>
        <p:spPr>
          <a:xfrm>
            <a:off x="1216685" y="6763421"/>
            <a:ext cx="6815710" cy="94494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38CE"/>
              </a:buClr>
              <a:buSzPts val="5500"/>
              <a:buFont typeface="Helvetica Neue"/>
              <a:buNone/>
            </a:pPr>
            <a:r>
              <a:rPr b="0" i="0" lang="en-US" sz="5500" u="none" cap="none" strike="noStrike">
                <a:solidFill>
                  <a:srgbClr val="5E38C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Математика 4 клас </a:t>
            </a:r>
            <a:endParaRPr/>
          </a:p>
        </p:txBody>
      </p:sp>
      <p:sp>
        <p:nvSpPr>
          <p:cNvPr id="82" name="Google Shape;82;p1"/>
          <p:cNvSpPr txBox="1"/>
          <p:nvPr/>
        </p:nvSpPr>
        <p:spPr>
          <a:xfrm>
            <a:off x="1216685" y="4624762"/>
            <a:ext cx="18658865" cy="2159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Rubik SemiBold"/>
              <a:buNone/>
            </a:pPr>
            <a:r>
              <a:rPr b="0" i="0" lang="en-US" sz="7600" u="none" cap="none" strike="noStrike">
                <a:solidFill>
                  <a:srgbClr val="000000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Дії з багатоцифровими числами. Письмове додавання і віднімання </a:t>
            </a:r>
            <a:endParaRPr/>
          </a:p>
        </p:txBody>
      </p:sp>
      <p:pic>
        <p:nvPicPr>
          <p:cNvPr descr="26.png" id="83" name="Google Shape;8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924880">
            <a:off x="19352986" y="-7063665"/>
            <a:ext cx="6750597" cy="67505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ображення" id="84" name="Google Shape;84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17947489" y="7501224"/>
            <a:ext cx="3648174" cy="44926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2.png" id="85" name="Google Shape;85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765145" y="7673401"/>
            <a:ext cx="2662721" cy="2662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-1_1.jpg" id="288" name="Google Shape;28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0"/>
          <p:cNvSpPr txBox="1"/>
          <p:nvPr/>
        </p:nvSpPr>
        <p:spPr>
          <a:xfrm>
            <a:off x="2514351" y="2573658"/>
            <a:ext cx="19996544" cy="993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6000"/>
              <a:buFont typeface="Rubik"/>
              <a:buNone/>
            </a:pPr>
            <a:r>
              <a:rPr b="1" i="0" lang="en-US" sz="6000" u="none" cap="none" strike="noStrike">
                <a:solidFill>
                  <a:srgbClr val="2E75B5"/>
                </a:solidFill>
                <a:latin typeface="Rubik"/>
                <a:ea typeface="Rubik"/>
                <a:cs typeface="Rubik"/>
                <a:sym typeface="Rubik"/>
              </a:rPr>
              <a:t>Презентація створена спеціалістами Mathema.me</a:t>
            </a:r>
            <a:endParaRPr/>
          </a:p>
        </p:txBody>
      </p:sp>
      <p:sp>
        <p:nvSpPr>
          <p:cNvPr id="290" name="Google Shape;290;p10"/>
          <p:cNvSpPr txBox="1"/>
          <p:nvPr/>
        </p:nvSpPr>
        <p:spPr>
          <a:xfrm>
            <a:off x="1970500" y="3885204"/>
            <a:ext cx="18071400" cy="708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609600" marR="0" rtl="0" algn="l">
              <a:lnSpc>
                <a:spcPct val="186666"/>
              </a:lnSpc>
              <a:spcBef>
                <a:spcPts val="0"/>
              </a:spcBef>
              <a:spcAft>
                <a:spcPts val="0"/>
              </a:spcAft>
              <a:buClr>
                <a:srgbClr val="B29443"/>
              </a:buClr>
              <a:buSzPts val="3000"/>
              <a:buFont typeface="Arial"/>
              <a:buNone/>
            </a:pPr>
            <a:r>
              <a:rPr b="1" i="0" lang="en-US" sz="4000" u="none" cap="none" strike="noStrike">
                <a:solidFill>
                  <a:srgbClr val="B29443"/>
                </a:solidFill>
                <a:latin typeface="Arial"/>
                <a:ea typeface="Arial"/>
                <a:cs typeface="Arial"/>
                <a:sym typeface="Arial"/>
              </a:rPr>
              <a:t>Mathema</a:t>
            </a: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це найбільша платформа для вивчення математики у Східній Європі, родом з України.</a:t>
            </a:r>
            <a:endParaRPr b="0" i="0" sz="40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609600" marR="0" rtl="0" algn="l">
              <a:lnSpc>
                <a:spcPct val="18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 Mathema ти можеш: </a:t>
            </a:r>
            <a:endParaRPr b="0" i="0" sz="40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431800" lvl="0" marL="863600" marR="0" rtl="0" algn="l">
              <a:lnSpc>
                <a:spcPct val="18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готуватися до контрольних та іспитів</a:t>
            </a:r>
            <a:endParaRPr b="0" i="0" sz="40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431800" lvl="0" marL="863600" marR="0" rtl="0" algn="l">
              <a:lnSpc>
                <a:spcPct val="18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проходити онлайн-тести</a:t>
            </a:r>
            <a:endParaRPr b="0" i="0" sz="40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431800" lvl="0" marL="863600" marR="0" rtl="0" algn="l">
              <a:lnSpc>
                <a:spcPct val="18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дізнаватись останні новини про освіту в Україні</a:t>
            </a:r>
            <a:endParaRPr sz="4000"/>
          </a:p>
        </p:txBody>
      </p:sp>
      <p:pic>
        <p:nvPicPr>
          <p:cNvPr descr="34.png" id="291" name="Google Shape;29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81139" y="4519973"/>
            <a:ext cx="8077201" cy="80772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2" name="Google Shape;292;p10"/>
          <p:cNvGrpSpPr/>
          <p:nvPr/>
        </p:nvGrpSpPr>
        <p:grpSpPr>
          <a:xfrm>
            <a:off x="8144478" y="-1825389"/>
            <a:ext cx="6310152" cy="1270031"/>
            <a:chOff x="-3" y="-4"/>
            <a:chExt cx="6310151" cy="1270030"/>
          </a:xfrm>
        </p:grpSpPr>
        <p:grpSp>
          <p:nvGrpSpPr>
            <p:cNvPr id="293" name="Google Shape;293;p10"/>
            <p:cNvGrpSpPr/>
            <p:nvPr/>
          </p:nvGrpSpPr>
          <p:grpSpPr>
            <a:xfrm>
              <a:off x="-3" y="-4"/>
              <a:ext cx="4587573" cy="1270030"/>
              <a:chOff x="-1" y="-2"/>
              <a:chExt cx="4587572" cy="1270029"/>
            </a:xfrm>
          </p:grpSpPr>
          <p:sp>
            <p:nvSpPr>
              <p:cNvPr id="294" name="Google Shape;294;p10"/>
              <p:cNvSpPr/>
              <p:nvPr/>
            </p:nvSpPr>
            <p:spPr>
              <a:xfrm>
                <a:off x="-1" y="-2"/>
                <a:ext cx="1270011" cy="1270029"/>
              </a:xfrm>
              <a:prstGeom prst="ellipse">
                <a:avLst/>
              </a:prstGeom>
              <a:solidFill>
                <a:srgbClr val="6536D6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95" name="Google Shape;295;p10"/>
              <p:cNvSpPr/>
              <p:nvPr/>
            </p:nvSpPr>
            <p:spPr>
              <a:xfrm>
                <a:off x="1658777" y="-2"/>
                <a:ext cx="1270013" cy="1270029"/>
              </a:xfrm>
              <a:prstGeom prst="ellipse">
                <a:avLst/>
              </a:prstGeom>
              <a:solidFill>
                <a:srgbClr val="FFCA6A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96" name="Google Shape;296;p10"/>
              <p:cNvSpPr/>
              <p:nvPr/>
            </p:nvSpPr>
            <p:spPr>
              <a:xfrm>
                <a:off x="3317558" y="-2"/>
                <a:ext cx="1270013" cy="1270029"/>
              </a:xfrm>
              <a:prstGeom prst="ellipse">
                <a:avLst/>
              </a:prstGeom>
              <a:solidFill>
                <a:srgbClr val="0070F0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sp>
          <p:nvSpPr>
            <p:cNvPr id="297" name="Google Shape;297;p10"/>
            <p:cNvSpPr/>
            <p:nvPr/>
          </p:nvSpPr>
          <p:spPr>
            <a:xfrm>
              <a:off x="5040135" y="0"/>
              <a:ext cx="1270013" cy="1270023"/>
            </a:xfrm>
            <a:prstGeom prst="ellipse">
              <a:avLst/>
            </a:prstGeom>
            <a:solidFill>
              <a:srgbClr val="B89230"/>
            </a:solidFill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Helvetica Neue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-1_1.jpg" id="90" name="Google Shape;9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 txBox="1"/>
          <p:nvPr/>
        </p:nvSpPr>
        <p:spPr>
          <a:xfrm>
            <a:off x="2442137" y="1827454"/>
            <a:ext cx="12290542" cy="993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6000"/>
              <a:buFont typeface="Rubik"/>
              <a:buNone/>
            </a:pPr>
            <a:r>
              <a:rPr b="1" i="0" lang="en-US" sz="6000" u="none" cap="none" strike="noStrike">
                <a:solidFill>
                  <a:srgbClr val="2E75B5"/>
                </a:solidFill>
                <a:latin typeface="Rubik"/>
                <a:ea typeface="Rubik"/>
                <a:cs typeface="Rubik"/>
                <a:sym typeface="Rubik"/>
              </a:rPr>
              <a:t>Алгоритм письмого додавання </a:t>
            </a:r>
            <a:endParaRPr/>
          </a:p>
        </p:txBody>
      </p:sp>
      <p:grpSp>
        <p:nvGrpSpPr>
          <p:cNvPr id="92" name="Google Shape;92;p2"/>
          <p:cNvGrpSpPr/>
          <p:nvPr/>
        </p:nvGrpSpPr>
        <p:grpSpPr>
          <a:xfrm>
            <a:off x="18168625" y="-8000043"/>
            <a:ext cx="4587553" cy="1270001"/>
            <a:chOff x="0" y="0"/>
            <a:chExt cx="4587551" cy="1270000"/>
          </a:xfrm>
        </p:grpSpPr>
        <p:sp>
          <p:nvSpPr>
            <p:cNvPr id="93" name="Google Shape;93;p2"/>
            <p:cNvSpPr/>
            <p:nvPr/>
          </p:nvSpPr>
          <p:spPr>
            <a:xfrm>
              <a:off x="0" y="0"/>
              <a:ext cx="1270000" cy="1270000"/>
            </a:xfrm>
            <a:prstGeom prst="ellipse">
              <a:avLst/>
            </a:prstGeom>
            <a:solidFill>
              <a:srgbClr val="6536D6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658774" y="0"/>
              <a:ext cx="1270001" cy="1270000"/>
            </a:xfrm>
            <a:prstGeom prst="ellipse">
              <a:avLst/>
            </a:prstGeom>
            <a:solidFill>
              <a:srgbClr val="FFCA6A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317550" y="0"/>
              <a:ext cx="1270001" cy="1270000"/>
            </a:xfrm>
            <a:prstGeom prst="ellipse">
              <a:avLst/>
            </a:prstGeom>
            <a:solidFill>
              <a:srgbClr val="0070F0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96" name="Google Shape;96;p2"/>
          <p:cNvGrpSpPr/>
          <p:nvPr/>
        </p:nvGrpSpPr>
        <p:grpSpPr>
          <a:xfrm>
            <a:off x="2555748" y="6406076"/>
            <a:ext cx="9553997" cy="4734986"/>
            <a:chOff x="-1" y="-1"/>
            <a:chExt cx="8157443" cy="4044577"/>
          </a:xfrm>
        </p:grpSpPr>
        <p:pic>
          <p:nvPicPr>
            <p:cNvPr descr="Знімок екрана 2024-05-16 о 16.25.43.png" id="97" name="Google Shape;97;p2"/>
            <p:cNvPicPr preferRelativeResize="0"/>
            <p:nvPr/>
          </p:nvPicPr>
          <p:blipFill rotWithShape="1">
            <a:blip r:embed="rId4">
              <a:alphaModFix/>
            </a:blip>
            <a:srcRect b="9816" l="3449" r="3449" t="3652"/>
            <a:stretch/>
          </p:blipFill>
          <p:spPr>
            <a:xfrm>
              <a:off x="126999" y="88900"/>
              <a:ext cx="7903443" cy="37143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Знімок екрана 2024-05-16 о 16.25.43.png" id="98" name="Google Shape;98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-1" y="-1"/>
              <a:ext cx="8157443" cy="40445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9" name="Google Shape;99;p2"/>
          <p:cNvSpPr txBox="1"/>
          <p:nvPr/>
        </p:nvSpPr>
        <p:spPr>
          <a:xfrm>
            <a:off x="2550423" y="4418225"/>
            <a:ext cx="13638600" cy="13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Щоб додати багатоцифрові числа, ми використовуємо </a:t>
            </a:r>
            <a:r>
              <a:rPr b="1" i="0" lang="en-US" sz="4000" u="sng" cap="none" strike="noStrike">
                <a:solidFill>
                  <a:srgbClr val="5E38CE"/>
                </a:solidFill>
                <a:latin typeface="Rubik"/>
                <a:ea typeface="Rubik"/>
                <a:cs typeface="Rubik"/>
                <a:sym typeface="Rubik"/>
              </a:rPr>
              <a:t>метод стовпчиків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. Давайте розглянемо приклад.</a:t>
            </a:r>
            <a:endParaRPr sz="4000"/>
          </a:p>
        </p:txBody>
      </p:sp>
      <p:grpSp>
        <p:nvGrpSpPr>
          <p:cNvPr id="100" name="Google Shape;100;p2"/>
          <p:cNvGrpSpPr/>
          <p:nvPr/>
        </p:nvGrpSpPr>
        <p:grpSpPr>
          <a:xfrm>
            <a:off x="15066584" y="-1974036"/>
            <a:ext cx="4587553" cy="1270001"/>
            <a:chOff x="0" y="0"/>
            <a:chExt cx="4587551" cy="1270000"/>
          </a:xfrm>
        </p:grpSpPr>
        <p:sp>
          <p:nvSpPr>
            <p:cNvPr id="101" name="Google Shape;101;p2"/>
            <p:cNvSpPr/>
            <p:nvPr/>
          </p:nvSpPr>
          <p:spPr>
            <a:xfrm>
              <a:off x="0" y="0"/>
              <a:ext cx="1270000" cy="1270000"/>
            </a:xfrm>
            <a:prstGeom prst="ellipse">
              <a:avLst/>
            </a:prstGeom>
            <a:solidFill>
              <a:srgbClr val="6536D6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658774" y="0"/>
              <a:ext cx="1270001" cy="1270000"/>
            </a:xfrm>
            <a:prstGeom prst="ellipse">
              <a:avLst/>
            </a:prstGeom>
            <a:solidFill>
              <a:srgbClr val="FFCA6A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317550" y="0"/>
              <a:ext cx="1270001" cy="1270000"/>
            </a:xfrm>
            <a:prstGeom prst="ellipse">
              <a:avLst/>
            </a:prstGeom>
            <a:solidFill>
              <a:srgbClr val="0070F0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descr="Зображення" id="104" name="Google Shape;104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375264" y="3984855"/>
            <a:ext cx="3310394" cy="6544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-1_1.jpg" id="109" name="Google Shape;10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"/>
          <p:cNvSpPr txBox="1"/>
          <p:nvPr/>
        </p:nvSpPr>
        <p:spPr>
          <a:xfrm>
            <a:off x="2442137" y="1827454"/>
            <a:ext cx="9132294" cy="993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6000"/>
              <a:buFont typeface="Rubik"/>
              <a:buNone/>
            </a:pPr>
            <a:r>
              <a:rPr b="1" i="0" lang="en-US" sz="6000" u="none" cap="none" strike="noStrike">
                <a:solidFill>
                  <a:srgbClr val="2E75B5"/>
                </a:solidFill>
                <a:latin typeface="Rubik"/>
                <a:ea typeface="Rubik"/>
                <a:cs typeface="Rubik"/>
                <a:sym typeface="Rubik"/>
              </a:rPr>
              <a:t>Потренуймося!</a:t>
            </a:r>
            <a:endParaRPr/>
          </a:p>
        </p:txBody>
      </p:sp>
      <p:sp>
        <p:nvSpPr>
          <p:cNvPr id="111" name="Google Shape;111;p3"/>
          <p:cNvSpPr txBox="1"/>
          <p:nvPr/>
        </p:nvSpPr>
        <p:spPr>
          <a:xfrm>
            <a:off x="2547993" y="4619700"/>
            <a:ext cx="124758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Спочатку відпрацюємо письмове додавання:</a:t>
            </a:r>
            <a:endParaRPr sz="4000"/>
          </a:p>
        </p:txBody>
      </p:sp>
      <p:sp>
        <p:nvSpPr>
          <p:cNvPr id="112" name="Google Shape;112;p3"/>
          <p:cNvSpPr txBox="1"/>
          <p:nvPr/>
        </p:nvSpPr>
        <p:spPr>
          <a:xfrm>
            <a:off x="2882610" y="6263014"/>
            <a:ext cx="14463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2016</a:t>
            </a:r>
            <a:endParaRPr sz="4000"/>
          </a:p>
        </p:txBody>
      </p:sp>
      <p:sp>
        <p:nvSpPr>
          <p:cNvPr id="113" name="Google Shape;113;p3"/>
          <p:cNvSpPr txBox="1"/>
          <p:nvPr/>
        </p:nvSpPr>
        <p:spPr>
          <a:xfrm>
            <a:off x="2882892" y="6791246"/>
            <a:ext cx="14460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1382</a:t>
            </a:r>
            <a:endParaRPr sz="4000"/>
          </a:p>
        </p:txBody>
      </p:sp>
      <p:sp>
        <p:nvSpPr>
          <p:cNvPr id="114" name="Google Shape;114;p3"/>
          <p:cNvSpPr txBox="1"/>
          <p:nvPr/>
        </p:nvSpPr>
        <p:spPr>
          <a:xfrm>
            <a:off x="2449750" y="6513027"/>
            <a:ext cx="5223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+</a:t>
            </a:r>
            <a:endParaRPr sz="4000"/>
          </a:p>
        </p:txBody>
      </p:sp>
      <p:pic>
        <p:nvPicPr>
          <p:cNvPr descr="Лінія Лінія" id="115" name="Google Shape;11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58025" y="7354325"/>
            <a:ext cx="1570875" cy="1016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6" name="Google Shape;116;p3"/>
          <p:cNvGrpSpPr/>
          <p:nvPr/>
        </p:nvGrpSpPr>
        <p:grpSpPr>
          <a:xfrm>
            <a:off x="12019921" y="-1705033"/>
            <a:ext cx="6310152" cy="1270031"/>
            <a:chOff x="-3" y="-4"/>
            <a:chExt cx="6310151" cy="1270030"/>
          </a:xfrm>
        </p:grpSpPr>
        <p:grpSp>
          <p:nvGrpSpPr>
            <p:cNvPr id="117" name="Google Shape;117;p3"/>
            <p:cNvGrpSpPr/>
            <p:nvPr/>
          </p:nvGrpSpPr>
          <p:grpSpPr>
            <a:xfrm>
              <a:off x="-3" y="-4"/>
              <a:ext cx="4587573" cy="1270030"/>
              <a:chOff x="-1" y="-2"/>
              <a:chExt cx="4587572" cy="1270029"/>
            </a:xfrm>
          </p:grpSpPr>
          <p:sp>
            <p:nvSpPr>
              <p:cNvPr id="118" name="Google Shape;118;p3"/>
              <p:cNvSpPr/>
              <p:nvPr/>
            </p:nvSpPr>
            <p:spPr>
              <a:xfrm>
                <a:off x="-1" y="-2"/>
                <a:ext cx="1270011" cy="1270029"/>
              </a:xfrm>
              <a:prstGeom prst="ellipse">
                <a:avLst/>
              </a:prstGeom>
              <a:solidFill>
                <a:srgbClr val="6536D6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19" name="Google Shape;119;p3"/>
              <p:cNvSpPr/>
              <p:nvPr/>
            </p:nvSpPr>
            <p:spPr>
              <a:xfrm>
                <a:off x="1658777" y="-2"/>
                <a:ext cx="1270013" cy="1270029"/>
              </a:xfrm>
              <a:prstGeom prst="ellipse">
                <a:avLst/>
              </a:prstGeom>
              <a:solidFill>
                <a:srgbClr val="FFCA6A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317558" y="-2"/>
                <a:ext cx="1270013" cy="1270029"/>
              </a:xfrm>
              <a:prstGeom prst="ellipse">
                <a:avLst/>
              </a:prstGeom>
              <a:solidFill>
                <a:srgbClr val="0070F0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sp>
          <p:nvSpPr>
            <p:cNvPr id="121" name="Google Shape;121;p3"/>
            <p:cNvSpPr/>
            <p:nvPr/>
          </p:nvSpPr>
          <p:spPr>
            <a:xfrm>
              <a:off x="5040135" y="0"/>
              <a:ext cx="1270013" cy="1270023"/>
            </a:xfrm>
            <a:prstGeom prst="ellipse">
              <a:avLst/>
            </a:prstGeom>
            <a:solidFill>
              <a:srgbClr val="B89230"/>
            </a:solidFill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Helvetica Neue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22" name="Google Shape;122;p3"/>
          <p:cNvSpPr txBox="1"/>
          <p:nvPr/>
        </p:nvSpPr>
        <p:spPr>
          <a:xfrm>
            <a:off x="2763308" y="7468627"/>
            <a:ext cx="15471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3398</a:t>
            </a:r>
            <a:endParaRPr sz="4000"/>
          </a:p>
        </p:txBody>
      </p:sp>
      <p:sp>
        <p:nvSpPr>
          <p:cNvPr id="123" name="Google Shape;123;p3"/>
          <p:cNvSpPr txBox="1"/>
          <p:nvPr/>
        </p:nvSpPr>
        <p:spPr>
          <a:xfrm>
            <a:off x="6971939" y="6263014"/>
            <a:ext cx="14295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1422</a:t>
            </a:r>
            <a:endParaRPr sz="4000"/>
          </a:p>
        </p:txBody>
      </p:sp>
      <p:sp>
        <p:nvSpPr>
          <p:cNvPr id="124" name="Google Shape;124;p3"/>
          <p:cNvSpPr txBox="1"/>
          <p:nvPr/>
        </p:nvSpPr>
        <p:spPr>
          <a:xfrm>
            <a:off x="6905081" y="6791246"/>
            <a:ext cx="15633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8203</a:t>
            </a:r>
            <a:endParaRPr sz="4000"/>
          </a:p>
        </p:txBody>
      </p:sp>
      <p:sp>
        <p:nvSpPr>
          <p:cNvPr id="125" name="Google Shape;125;p3"/>
          <p:cNvSpPr txBox="1"/>
          <p:nvPr/>
        </p:nvSpPr>
        <p:spPr>
          <a:xfrm>
            <a:off x="6530579" y="6513027"/>
            <a:ext cx="5223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+</a:t>
            </a:r>
            <a:endParaRPr sz="4000"/>
          </a:p>
        </p:txBody>
      </p:sp>
      <p:pic>
        <p:nvPicPr>
          <p:cNvPr descr="Лінія Лінія" id="126" name="Google Shape;126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52878" y="7354325"/>
            <a:ext cx="1429500" cy="10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3"/>
          <p:cNvSpPr txBox="1"/>
          <p:nvPr/>
        </p:nvSpPr>
        <p:spPr>
          <a:xfrm>
            <a:off x="6918929" y="7468627"/>
            <a:ext cx="15111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9625</a:t>
            </a:r>
            <a:endParaRPr sz="4000"/>
          </a:p>
        </p:txBody>
      </p:sp>
      <p:sp>
        <p:nvSpPr>
          <p:cNvPr id="128" name="Google Shape;128;p3"/>
          <p:cNvSpPr txBox="1"/>
          <p:nvPr/>
        </p:nvSpPr>
        <p:spPr>
          <a:xfrm>
            <a:off x="10655423" y="6263014"/>
            <a:ext cx="15081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3222</a:t>
            </a:r>
            <a:endParaRPr sz="4000"/>
          </a:p>
        </p:txBody>
      </p:sp>
      <p:sp>
        <p:nvSpPr>
          <p:cNvPr id="129" name="Google Shape;129;p3"/>
          <p:cNvSpPr txBox="1"/>
          <p:nvPr/>
        </p:nvSpPr>
        <p:spPr>
          <a:xfrm>
            <a:off x="10680919" y="6791246"/>
            <a:ext cx="14571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1428</a:t>
            </a:r>
            <a:endParaRPr sz="4000"/>
          </a:p>
        </p:txBody>
      </p:sp>
      <p:sp>
        <p:nvSpPr>
          <p:cNvPr id="130" name="Google Shape;130;p3"/>
          <p:cNvSpPr txBox="1"/>
          <p:nvPr/>
        </p:nvSpPr>
        <p:spPr>
          <a:xfrm>
            <a:off x="10253442" y="6513027"/>
            <a:ext cx="5223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+</a:t>
            </a:r>
            <a:endParaRPr sz="4000"/>
          </a:p>
        </p:txBody>
      </p:sp>
      <p:pic>
        <p:nvPicPr>
          <p:cNvPr descr="Лінія Лінія" id="131" name="Google Shape;131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32050" y="7379750"/>
            <a:ext cx="1305975" cy="10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"/>
          <p:cNvSpPr txBox="1"/>
          <p:nvPr/>
        </p:nvSpPr>
        <p:spPr>
          <a:xfrm>
            <a:off x="10655201" y="7468627"/>
            <a:ext cx="15597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4650</a:t>
            </a:r>
            <a:endParaRPr sz="4000"/>
          </a:p>
        </p:txBody>
      </p:sp>
      <p:sp>
        <p:nvSpPr>
          <p:cNvPr id="133" name="Google Shape;133;p3"/>
          <p:cNvSpPr txBox="1"/>
          <p:nvPr/>
        </p:nvSpPr>
        <p:spPr>
          <a:xfrm>
            <a:off x="14353356" y="6263014"/>
            <a:ext cx="15585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9034</a:t>
            </a:r>
            <a:endParaRPr sz="4000"/>
          </a:p>
        </p:txBody>
      </p:sp>
      <p:sp>
        <p:nvSpPr>
          <p:cNvPr id="134" name="Google Shape;134;p3"/>
          <p:cNvSpPr txBox="1"/>
          <p:nvPr/>
        </p:nvSpPr>
        <p:spPr>
          <a:xfrm>
            <a:off x="14374320" y="6791246"/>
            <a:ext cx="15165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3525</a:t>
            </a:r>
            <a:endParaRPr sz="4000"/>
          </a:p>
        </p:txBody>
      </p:sp>
      <p:sp>
        <p:nvSpPr>
          <p:cNvPr id="135" name="Google Shape;135;p3"/>
          <p:cNvSpPr txBox="1"/>
          <p:nvPr/>
        </p:nvSpPr>
        <p:spPr>
          <a:xfrm>
            <a:off x="13976304" y="6513027"/>
            <a:ext cx="5223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+</a:t>
            </a:r>
            <a:endParaRPr sz="4000"/>
          </a:p>
        </p:txBody>
      </p:sp>
      <p:pic>
        <p:nvPicPr>
          <p:cNvPr descr="Лінія Лінія" id="136" name="Google Shape;136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498600" y="7354325"/>
            <a:ext cx="1305975" cy="10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"/>
          <p:cNvSpPr txBox="1"/>
          <p:nvPr/>
        </p:nvSpPr>
        <p:spPr>
          <a:xfrm>
            <a:off x="14179789" y="7468627"/>
            <a:ext cx="17541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12559</a:t>
            </a:r>
            <a:endParaRPr sz="4000"/>
          </a:p>
        </p:txBody>
      </p:sp>
      <p:pic>
        <p:nvPicPr>
          <p:cNvPr descr="Зображення" id="138" name="Google Shape;138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8242602" y="6078182"/>
            <a:ext cx="2857835" cy="50880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1.png" id="139" name="Google Shape;139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6250418" y="4741225"/>
            <a:ext cx="2047209" cy="2047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-1_1.jpg" id="144" name="Google Shape;14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4"/>
          <p:cNvSpPr txBox="1"/>
          <p:nvPr/>
        </p:nvSpPr>
        <p:spPr>
          <a:xfrm>
            <a:off x="2442137" y="1827454"/>
            <a:ext cx="13908097" cy="993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6000"/>
              <a:buFont typeface="Rubik"/>
              <a:buNone/>
            </a:pPr>
            <a:r>
              <a:rPr b="1" i="0" lang="en-US" sz="6000" u="none" cap="none" strike="noStrike">
                <a:solidFill>
                  <a:srgbClr val="2E75B5"/>
                </a:solidFill>
                <a:latin typeface="Rubik"/>
                <a:ea typeface="Rubik"/>
                <a:cs typeface="Rubik"/>
                <a:sym typeface="Rubik"/>
              </a:rPr>
              <a:t>Віднімання багатоцифрових чисел</a:t>
            </a:r>
            <a:endParaRPr/>
          </a:p>
        </p:txBody>
      </p:sp>
      <p:sp>
        <p:nvSpPr>
          <p:cNvPr id="146" name="Google Shape;146;p4"/>
          <p:cNvSpPr txBox="1"/>
          <p:nvPr/>
        </p:nvSpPr>
        <p:spPr>
          <a:xfrm>
            <a:off x="2448656" y="3892242"/>
            <a:ext cx="13611600" cy="13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Тепер перейдемо до віднімання. Ми також використовуємо метод стовпчиків.</a:t>
            </a:r>
            <a:endParaRPr sz="4000"/>
          </a:p>
        </p:txBody>
      </p:sp>
      <p:pic>
        <p:nvPicPr>
          <p:cNvPr descr="Зображення" id="147" name="Google Shape;14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17990708" y="5846224"/>
            <a:ext cx="3638458" cy="404758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4"/>
          <p:cNvSpPr txBox="1"/>
          <p:nvPr/>
        </p:nvSpPr>
        <p:spPr>
          <a:xfrm>
            <a:off x="2833724" y="6263025"/>
            <a:ext cx="13140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2016</a:t>
            </a:r>
            <a:endParaRPr sz="4000"/>
          </a:p>
        </p:txBody>
      </p:sp>
      <p:sp>
        <p:nvSpPr>
          <p:cNvPr id="149" name="Google Shape;149;p4"/>
          <p:cNvSpPr txBox="1"/>
          <p:nvPr/>
        </p:nvSpPr>
        <p:spPr>
          <a:xfrm>
            <a:off x="2833981" y="6791253"/>
            <a:ext cx="13134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1382</a:t>
            </a:r>
            <a:endParaRPr sz="4000"/>
          </a:p>
        </p:txBody>
      </p:sp>
      <p:sp>
        <p:nvSpPr>
          <p:cNvPr id="150" name="Google Shape;150;p4"/>
          <p:cNvSpPr txBox="1"/>
          <p:nvPr/>
        </p:nvSpPr>
        <p:spPr>
          <a:xfrm>
            <a:off x="2476050" y="6513037"/>
            <a:ext cx="4038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-</a:t>
            </a:r>
            <a:endParaRPr sz="4000"/>
          </a:p>
        </p:txBody>
      </p:sp>
      <p:pic>
        <p:nvPicPr>
          <p:cNvPr descr="Лінія Лінія" id="151" name="Google Shape;15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58030" y="7354325"/>
            <a:ext cx="1419900" cy="10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4"/>
          <p:cNvSpPr txBox="1"/>
          <p:nvPr/>
        </p:nvSpPr>
        <p:spPr>
          <a:xfrm>
            <a:off x="2896912" y="7468631"/>
            <a:ext cx="14055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3398</a:t>
            </a:r>
            <a:endParaRPr sz="4000"/>
          </a:p>
        </p:txBody>
      </p:sp>
      <p:sp>
        <p:nvSpPr>
          <p:cNvPr id="153" name="Google Shape;153;p4"/>
          <p:cNvSpPr txBox="1"/>
          <p:nvPr/>
        </p:nvSpPr>
        <p:spPr>
          <a:xfrm>
            <a:off x="6548248" y="6263025"/>
            <a:ext cx="12984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1422</a:t>
            </a:r>
            <a:endParaRPr sz="4000"/>
          </a:p>
        </p:txBody>
      </p:sp>
      <p:sp>
        <p:nvSpPr>
          <p:cNvPr id="154" name="Google Shape;154;p4"/>
          <p:cNvSpPr txBox="1"/>
          <p:nvPr/>
        </p:nvSpPr>
        <p:spPr>
          <a:xfrm>
            <a:off x="6487518" y="6791253"/>
            <a:ext cx="14199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8203</a:t>
            </a:r>
            <a:endParaRPr sz="4000"/>
          </a:p>
        </p:txBody>
      </p:sp>
      <p:sp>
        <p:nvSpPr>
          <p:cNvPr id="155" name="Google Shape;155;p4"/>
          <p:cNvSpPr txBox="1"/>
          <p:nvPr/>
        </p:nvSpPr>
        <p:spPr>
          <a:xfrm>
            <a:off x="6182853" y="6513037"/>
            <a:ext cx="4038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-</a:t>
            </a:r>
            <a:endParaRPr sz="4000"/>
          </a:p>
        </p:txBody>
      </p:sp>
      <p:pic>
        <p:nvPicPr>
          <p:cNvPr descr="Лінія Лінія" id="156" name="Google Shape;156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1125" y="7354325"/>
            <a:ext cx="1323300" cy="10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4"/>
          <p:cNvSpPr txBox="1"/>
          <p:nvPr/>
        </p:nvSpPr>
        <p:spPr>
          <a:xfrm>
            <a:off x="6620185" y="7468631"/>
            <a:ext cx="13725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9625</a:t>
            </a:r>
            <a:endParaRPr sz="4000"/>
          </a:p>
        </p:txBody>
      </p:sp>
      <p:sp>
        <p:nvSpPr>
          <p:cNvPr id="158" name="Google Shape;158;p4"/>
          <p:cNvSpPr txBox="1"/>
          <p:nvPr/>
        </p:nvSpPr>
        <p:spPr>
          <a:xfrm>
            <a:off x="9922389" y="6782839"/>
            <a:ext cx="13233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1428</a:t>
            </a:r>
            <a:endParaRPr sz="4000"/>
          </a:p>
        </p:txBody>
      </p:sp>
      <p:sp>
        <p:nvSpPr>
          <p:cNvPr id="159" name="Google Shape;159;p4"/>
          <p:cNvSpPr txBox="1"/>
          <p:nvPr/>
        </p:nvSpPr>
        <p:spPr>
          <a:xfrm>
            <a:off x="9925648" y="6263025"/>
            <a:ext cx="13701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3222</a:t>
            </a:r>
            <a:endParaRPr sz="4000"/>
          </a:p>
        </p:txBody>
      </p:sp>
      <p:sp>
        <p:nvSpPr>
          <p:cNvPr id="160" name="Google Shape;160;p4"/>
          <p:cNvSpPr txBox="1"/>
          <p:nvPr/>
        </p:nvSpPr>
        <p:spPr>
          <a:xfrm>
            <a:off x="9564500" y="6513037"/>
            <a:ext cx="4038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-</a:t>
            </a:r>
            <a:endParaRPr sz="4000"/>
          </a:p>
        </p:txBody>
      </p:sp>
      <p:pic>
        <p:nvPicPr>
          <p:cNvPr descr="Лінія Лінія" id="161" name="Google Shape;161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074248" y="7354325"/>
            <a:ext cx="1255800" cy="10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4"/>
          <p:cNvSpPr txBox="1"/>
          <p:nvPr/>
        </p:nvSpPr>
        <p:spPr>
          <a:xfrm>
            <a:off x="10008779" y="7468631"/>
            <a:ext cx="12558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1794</a:t>
            </a:r>
            <a:endParaRPr sz="4000"/>
          </a:p>
        </p:txBody>
      </p:sp>
      <p:sp>
        <p:nvSpPr>
          <p:cNvPr id="163" name="Google Shape;163;p4"/>
          <p:cNvSpPr txBox="1"/>
          <p:nvPr/>
        </p:nvSpPr>
        <p:spPr>
          <a:xfrm>
            <a:off x="13253126" y="6263025"/>
            <a:ext cx="14154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9034</a:t>
            </a:r>
            <a:endParaRPr sz="4000"/>
          </a:p>
        </p:txBody>
      </p:sp>
      <p:sp>
        <p:nvSpPr>
          <p:cNvPr id="164" name="Google Shape;164;p4"/>
          <p:cNvSpPr txBox="1"/>
          <p:nvPr/>
        </p:nvSpPr>
        <p:spPr>
          <a:xfrm>
            <a:off x="13272168" y="6791253"/>
            <a:ext cx="13776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3525</a:t>
            </a:r>
            <a:endParaRPr sz="4000"/>
          </a:p>
        </p:txBody>
      </p:sp>
      <p:sp>
        <p:nvSpPr>
          <p:cNvPr id="165" name="Google Shape;165;p4"/>
          <p:cNvSpPr txBox="1"/>
          <p:nvPr/>
        </p:nvSpPr>
        <p:spPr>
          <a:xfrm>
            <a:off x="12946145" y="6513037"/>
            <a:ext cx="4038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-</a:t>
            </a:r>
            <a:endParaRPr sz="4000"/>
          </a:p>
        </p:txBody>
      </p:sp>
      <p:pic>
        <p:nvPicPr>
          <p:cNvPr descr="Лінія Лінія" id="166" name="Google Shape;166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349950" y="7354325"/>
            <a:ext cx="1298400" cy="10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4"/>
          <p:cNvSpPr txBox="1"/>
          <p:nvPr/>
        </p:nvSpPr>
        <p:spPr>
          <a:xfrm>
            <a:off x="13261875" y="7468631"/>
            <a:ext cx="13977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5509</a:t>
            </a:r>
            <a:endParaRPr sz="4000"/>
          </a:p>
        </p:txBody>
      </p:sp>
      <p:pic>
        <p:nvPicPr>
          <p:cNvPr descr="20.png" id="168" name="Google Shape;168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5187538" y="7353083"/>
            <a:ext cx="2708836" cy="2708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-1_1.jpg" id="173" name="Google Shape;17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5"/>
          <p:cNvSpPr txBox="1"/>
          <p:nvPr/>
        </p:nvSpPr>
        <p:spPr>
          <a:xfrm>
            <a:off x="2442137" y="1827454"/>
            <a:ext cx="9132294" cy="993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6000"/>
              <a:buFont typeface="Rubik"/>
              <a:buNone/>
            </a:pPr>
            <a:r>
              <a:rPr b="1" i="0" lang="en-US" sz="6000" u="none" cap="none" strike="noStrike">
                <a:solidFill>
                  <a:srgbClr val="2E75B5"/>
                </a:solidFill>
                <a:latin typeface="Rubik"/>
                <a:ea typeface="Rubik"/>
                <a:cs typeface="Rubik"/>
                <a:sym typeface="Rubik"/>
              </a:rPr>
              <a:t>Самостійна робота</a:t>
            </a:r>
            <a:endParaRPr/>
          </a:p>
        </p:txBody>
      </p:sp>
      <p:sp>
        <p:nvSpPr>
          <p:cNvPr id="175" name="Google Shape;175;p5"/>
          <p:cNvSpPr txBox="1"/>
          <p:nvPr/>
        </p:nvSpPr>
        <p:spPr>
          <a:xfrm>
            <a:off x="2941279" y="5931938"/>
            <a:ext cx="12456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57</a:t>
            </a:r>
            <a:r>
              <a:rPr b="0" i="0" lang="en-US" sz="4000" u="none" cap="none" strike="noStrike">
                <a:solidFill>
                  <a:srgbClr val="2F6EE8"/>
                </a:solidFill>
                <a:latin typeface="Rubik"/>
                <a:ea typeface="Rubik"/>
                <a:cs typeface="Rubik"/>
                <a:sym typeface="Rubik"/>
              </a:rPr>
              <a:t>*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3</a:t>
            </a:r>
            <a:endParaRPr sz="4000"/>
          </a:p>
        </p:txBody>
      </p:sp>
      <p:sp>
        <p:nvSpPr>
          <p:cNvPr id="176" name="Google Shape;176;p5"/>
          <p:cNvSpPr txBox="1"/>
          <p:nvPr/>
        </p:nvSpPr>
        <p:spPr>
          <a:xfrm>
            <a:off x="2878099" y="6460170"/>
            <a:ext cx="13719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2345</a:t>
            </a:r>
            <a:endParaRPr sz="4000"/>
          </a:p>
        </p:txBody>
      </p:sp>
      <p:sp>
        <p:nvSpPr>
          <p:cNvPr id="177" name="Google Shape;177;p5"/>
          <p:cNvSpPr txBox="1"/>
          <p:nvPr/>
        </p:nvSpPr>
        <p:spPr>
          <a:xfrm>
            <a:off x="2563477" y="6181951"/>
            <a:ext cx="3981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-</a:t>
            </a:r>
            <a:endParaRPr sz="4000"/>
          </a:p>
        </p:txBody>
      </p:sp>
      <p:pic>
        <p:nvPicPr>
          <p:cNvPr descr="Лінія Лінія" id="178" name="Google Shape;17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45455" y="7023250"/>
            <a:ext cx="1417800" cy="10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5"/>
          <p:cNvSpPr txBox="1"/>
          <p:nvPr/>
        </p:nvSpPr>
        <p:spPr>
          <a:xfrm>
            <a:off x="2893885" y="7137554"/>
            <a:ext cx="13857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3398</a:t>
            </a:r>
            <a:endParaRPr sz="4000"/>
          </a:p>
        </p:txBody>
      </p:sp>
      <p:sp>
        <p:nvSpPr>
          <p:cNvPr id="180" name="Google Shape;180;p5"/>
          <p:cNvSpPr txBox="1"/>
          <p:nvPr/>
        </p:nvSpPr>
        <p:spPr>
          <a:xfrm>
            <a:off x="5323697" y="5931926"/>
            <a:ext cx="32310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17460</a:t>
            </a:r>
            <a:endParaRPr sz="4000"/>
          </a:p>
        </p:txBody>
      </p:sp>
      <p:sp>
        <p:nvSpPr>
          <p:cNvPr id="181" name="Google Shape;181;p5"/>
          <p:cNvSpPr txBox="1"/>
          <p:nvPr/>
        </p:nvSpPr>
        <p:spPr>
          <a:xfrm>
            <a:off x="6341365" y="6451757"/>
            <a:ext cx="12456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7</a:t>
            </a:r>
            <a:r>
              <a:rPr b="0" i="0" lang="en-US" sz="4000" u="none" cap="none" strike="noStrike">
                <a:solidFill>
                  <a:srgbClr val="2F6EE8"/>
                </a:solidFill>
                <a:latin typeface="Rubik"/>
                <a:ea typeface="Rubik"/>
                <a:cs typeface="Rubik"/>
                <a:sym typeface="Rubik"/>
              </a:rPr>
              <a:t>*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35</a:t>
            </a:r>
            <a:endParaRPr sz="4000"/>
          </a:p>
        </p:txBody>
      </p:sp>
      <p:sp>
        <p:nvSpPr>
          <p:cNvPr id="182" name="Google Shape;182;p5"/>
          <p:cNvSpPr txBox="1"/>
          <p:nvPr/>
        </p:nvSpPr>
        <p:spPr>
          <a:xfrm>
            <a:off x="5704173" y="6181951"/>
            <a:ext cx="3981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-</a:t>
            </a:r>
            <a:endParaRPr sz="4000"/>
          </a:p>
        </p:txBody>
      </p:sp>
      <p:pic>
        <p:nvPicPr>
          <p:cNvPr descr="Лінія Лінія" id="183" name="Google Shape;183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67447" y="7023250"/>
            <a:ext cx="1353300" cy="10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5"/>
          <p:cNvSpPr txBox="1"/>
          <p:nvPr/>
        </p:nvSpPr>
        <p:spPr>
          <a:xfrm>
            <a:off x="6364000" y="7137554"/>
            <a:ext cx="13533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9625</a:t>
            </a:r>
            <a:endParaRPr sz="4000"/>
          </a:p>
        </p:txBody>
      </p:sp>
      <p:sp>
        <p:nvSpPr>
          <p:cNvPr id="185" name="Google Shape;185;p5"/>
          <p:cNvSpPr txBox="1"/>
          <p:nvPr/>
        </p:nvSpPr>
        <p:spPr>
          <a:xfrm>
            <a:off x="2571014" y="4375425"/>
            <a:ext cx="84822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9443"/>
              </a:buClr>
              <a:buSzPts val="3400"/>
              <a:buFont typeface="Rubik"/>
              <a:buNone/>
            </a:pPr>
            <a:r>
              <a:rPr b="0" i="0" lang="en-US" sz="4000" u="none" cap="none" strike="noStrike">
                <a:solidFill>
                  <a:srgbClr val="B29443"/>
                </a:solidFill>
                <a:latin typeface="Rubik"/>
                <a:ea typeface="Rubik"/>
                <a:cs typeface="Rubik"/>
                <a:sym typeface="Rubik"/>
              </a:rPr>
              <a:t>1.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Заповніть пропущені числа:</a:t>
            </a:r>
            <a:endParaRPr sz="4000"/>
          </a:p>
        </p:txBody>
      </p:sp>
      <p:grpSp>
        <p:nvGrpSpPr>
          <p:cNvPr id="186" name="Google Shape;186;p5"/>
          <p:cNvGrpSpPr/>
          <p:nvPr/>
        </p:nvGrpSpPr>
        <p:grpSpPr>
          <a:xfrm>
            <a:off x="12621698" y="-1945744"/>
            <a:ext cx="6310152" cy="1270031"/>
            <a:chOff x="-3" y="-4"/>
            <a:chExt cx="6310151" cy="1270030"/>
          </a:xfrm>
        </p:grpSpPr>
        <p:grpSp>
          <p:nvGrpSpPr>
            <p:cNvPr id="187" name="Google Shape;187;p5"/>
            <p:cNvGrpSpPr/>
            <p:nvPr/>
          </p:nvGrpSpPr>
          <p:grpSpPr>
            <a:xfrm>
              <a:off x="-3" y="-4"/>
              <a:ext cx="4587573" cy="1270030"/>
              <a:chOff x="-1" y="-2"/>
              <a:chExt cx="4587572" cy="1270029"/>
            </a:xfrm>
          </p:grpSpPr>
          <p:sp>
            <p:nvSpPr>
              <p:cNvPr id="188" name="Google Shape;188;p5"/>
              <p:cNvSpPr/>
              <p:nvPr/>
            </p:nvSpPr>
            <p:spPr>
              <a:xfrm>
                <a:off x="-1" y="-2"/>
                <a:ext cx="1270011" cy="1270029"/>
              </a:xfrm>
              <a:prstGeom prst="ellipse">
                <a:avLst/>
              </a:prstGeom>
              <a:solidFill>
                <a:srgbClr val="6536D6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89" name="Google Shape;189;p5"/>
              <p:cNvSpPr/>
              <p:nvPr/>
            </p:nvSpPr>
            <p:spPr>
              <a:xfrm>
                <a:off x="1658777" y="-2"/>
                <a:ext cx="1270013" cy="1270029"/>
              </a:xfrm>
              <a:prstGeom prst="ellipse">
                <a:avLst/>
              </a:prstGeom>
              <a:solidFill>
                <a:srgbClr val="FFCA6A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90" name="Google Shape;190;p5"/>
              <p:cNvSpPr/>
              <p:nvPr/>
            </p:nvSpPr>
            <p:spPr>
              <a:xfrm>
                <a:off x="3317558" y="-2"/>
                <a:ext cx="1270013" cy="1270029"/>
              </a:xfrm>
              <a:prstGeom prst="ellipse">
                <a:avLst/>
              </a:prstGeom>
              <a:solidFill>
                <a:srgbClr val="0070F0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sp>
          <p:nvSpPr>
            <p:cNvPr id="191" name="Google Shape;191;p5"/>
            <p:cNvSpPr/>
            <p:nvPr/>
          </p:nvSpPr>
          <p:spPr>
            <a:xfrm>
              <a:off x="5040135" y="0"/>
              <a:ext cx="1270013" cy="1270023"/>
            </a:xfrm>
            <a:prstGeom prst="ellipse">
              <a:avLst/>
            </a:prstGeom>
            <a:solidFill>
              <a:srgbClr val="B89230"/>
            </a:solidFill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Helvetica Neue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92" name="Google Shape;192;p5"/>
          <p:cNvSpPr txBox="1"/>
          <p:nvPr/>
        </p:nvSpPr>
        <p:spPr>
          <a:xfrm>
            <a:off x="8895742" y="5975790"/>
            <a:ext cx="13890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4354</a:t>
            </a:r>
            <a:endParaRPr sz="4000"/>
          </a:p>
        </p:txBody>
      </p:sp>
      <p:sp>
        <p:nvSpPr>
          <p:cNvPr id="193" name="Google Shape;193;p5"/>
          <p:cNvSpPr txBox="1"/>
          <p:nvPr/>
        </p:nvSpPr>
        <p:spPr>
          <a:xfrm>
            <a:off x="8981252" y="6504022"/>
            <a:ext cx="12180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2</a:t>
            </a:r>
            <a:r>
              <a:rPr b="0" i="0" lang="en-US" sz="4000" u="none" cap="none" strike="noStrike">
                <a:solidFill>
                  <a:srgbClr val="2F6EE8"/>
                </a:solidFill>
                <a:latin typeface="Rubik"/>
                <a:ea typeface="Rubik"/>
                <a:cs typeface="Rubik"/>
                <a:sym typeface="Rubik"/>
              </a:rPr>
              <a:t>**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4</a:t>
            </a:r>
            <a:endParaRPr sz="4000"/>
          </a:p>
        </p:txBody>
      </p:sp>
      <p:sp>
        <p:nvSpPr>
          <p:cNvPr id="194" name="Google Shape;194;p5"/>
          <p:cNvSpPr txBox="1"/>
          <p:nvPr/>
        </p:nvSpPr>
        <p:spPr>
          <a:xfrm>
            <a:off x="8589747" y="6225803"/>
            <a:ext cx="3981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-</a:t>
            </a:r>
            <a:endParaRPr sz="4000"/>
          </a:p>
        </p:txBody>
      </p:sp>
      <p:pic>
        <p:nvPicPr>
          <p:cNvPr descr="Лінія Лінія" id="195" name="Google Shape;195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95753" y="7067100"/>
            <a:ext cx="1501925" cy="10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5"/>
          <p:cNvSpPr txBox="1"/>
          <p:nvPr/>
        </p:nvSpPr>
        <p:spPr>
          <a:xfrm>
            <a:off x="8997884" y="7181406"/>
            <a:ext cx="13998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2300</a:t>
            </a:r>
            <a:endParaRPr sz="4000"/>
          </a:p>
        </p:txBody>
      </p:sp>
      <p:sp>
        <p:nvSpPr>
          <p:cNvPr id="197" name="Google Shape;197;p5"/>
          <p:cNvSpPr txBox="1"/>
          <p:nvPr/>
        </p:nvSpPr>
        <p:spPr>
          <a:xfrm>
            <a:off x="11766853" y="5975790"/>
            <a:ext cx="14178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6400</a:t>
            </a:r>
            <a:endParaRPr sz="4000"/>
          </a:p>
        </p:txBody>
      </p:sp>
      <p:sp>
        <p:nvSpPr>
          <p:cNvPr id="198" name="Google Shape;198;p5"/>
          <p:cNvSpPr txBox="1"/>
          <p:nvPr/>
        </p:nvSpPr>
        <p:spPr>
          <a:xfrm>
            <a:off x="11813541" y="6504022"/>
            <a:ext cx="13245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5</a:t>
            </a:r>
            <a:r>
              <a:rPr b="0" i="0" lang="en-US" sz="4000" u="none" cap="none" strike="noStrike">
                <a:solidFill>
                  <a:srgbClr val="2F6EE8"/>
                </a:solidFill>
                <a:latin typeface="Rubik"/>
                <a:ea typeface="Rubik"/>
                <a:cs typeface="Rubik"/>
                <a:sym typeface="Rubik"/>
              </a:rPr>
              <a:t>*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00</a:t>
            </a:r>
            <a:endParaRPr sz="4000"/>
          </a:p>
        </p:txBody>
      </p:sp>
      <p:sp>
        <p:nvSpPr>
          <p:cNvPr id="199" name="Google Shape;199;p5"/>
          <p:cNvSpPr txBox="1"/>
          <p:nvPr/>
        </p:nvSpPr>
        <p:spPr>
          <a:xfrm>
            <a:off x="11475322" y="6225803"/>
            <a:ext cx="3981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-</a:t>
            </a:r>
            <a:endParaRPr sz="4000"/>
          </a:p>
        </p:txBody>
      </p:sp>
      <p:pic>
        <p:nvPicPr>
          <p:cNvPr descr="Лінія Лінія" id="200" name="Google Shape;200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804729" y="7067100"/>
            <a:ext cx="1389000" cy="10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5"/>
          <p:cNvSpPr txBox="1"/>
          <p:nvPr/>
        </p:nvSpPr>
        <p:spPr>
          <a:xfrm>
            <a:off x="12034435" y="7181406"/>
            <a:ext cx="10977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900</a:t>
            </a:r>
            <a:endParaRPr sz="4000"/>
          </a:p>
        </p:txBody>
      </p:sp>
      <p:pic>
        <p:nvPicPr>
          <p:cNvPr descr="Зображення" id="202" name="Google Shape;202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5944924" y="5441274"/>
            <a:ext cx="4794733" cy="40390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5.png" id="203" name="Google Shape;203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3341640">
            <a:off x="13895185" y="5771245"/>
            <a:ext cx="4257566" cy="4257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-1_1.jpg" id="208" name="Google Shape;20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6"/>
          <p:cNvSpPr txBox="1"/>
          <p:nvPr/>
        </p:nvSpPr>
        <p:spPr>
          <a:xfrm>
            <a:off x="2442137" y="1827454"/>
            <a:ext cx="9132294" cy="993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6000"/>
              <a:buFont typeface="Rubik"/>
              <a:buNone/>
            </a:pPr>
            <a:r>
              <a:rPr b="1" i="0" lang="en-US" sz="6000" u="none" cap="none" strike="noStrike">
                <a:solidFill>
                  <a:srgbClr val="2E75B5"/>
                </a:solidFill>
                <a:latin typeface="Rubik"/>
                <a:ea typeface="Rubik"/>
                <a:cs typeface="Rubik"/>
                <a:sym typeface="Rubik"/>
              </a:rPr>
              <a:t>Самоперевірка</a:t>
            </a:r>
            <a:endParaRPr/>
          </a:p>
        </p:txBody>
      </p:sp>
      <p:sp>
        <p:nvSpPr>
          <p:cNvPr id="210" name="Google Shape;210;p6"/>
          <p:cNvSpPr txBox="1"/>
          <p:nvPr/>
        </p:nvSpPr>
        <p:spPr>
          <a:xfrm>
            <a:off x="2571023" y="4375425"/>
            <a:ext cx="84936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9443"/>
              </a:buClr>
              <a:buSzPts val="3400"/>
              <a:buFont typeface="Rubik"/>
              <a:buNone/>
            </a:pPr>
            <a:r>
              <a:rPr b="0" i="0" lang="en-US" sz="4000" u="none" cap="none" strike="noStrike">
                <a:solidFill>
                  <a:srgbClr val="B29443"/>
                </a:solidFill>
                <a:latin typeface="Rubik"/>
                <a:ea typeface="Rubik"/>
                <a:cs typeface="Rubik"/>
                <a:sym typeface="Rubik"/>
              </a:rPr>
              <a:t>1.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Заповніть пропущені числа:</a:t>
            </a:r>
            <a:endParaRPr sz="4000"/>
          </a:p>
        </p:txBody>
      </p:sp>
      <p:grpSp>
        <p:nvGrpSpPr>
          <p:cNvPr id="211" name="Google Shape;211;p6"/>
          <p:cNvGrpSpPr/>
          <p:nvPr/>
        </p:nvGrpSpPr>
        <p:grpSpPr>
          <a:xfrm>
            <a:off x="12669840" y="-1705033"/>
            <a:ext cx="6310153" cy="1270031"/>
            <a:chOff x="-3" y="-4"/>
            <a:chExt cx="6310151" cy="1270030"/>
          </a:xfrm>
        </p:grpSpPr>
        <p:grpSp>
          <p:nvGrpSpPr>
            <p:cNvPr id="212" name="Google Shape;212;p6"/>
            <p:cNvGrpSpPr/>
            <p:nvPr/>
          </p:nvGrpSpPr>
          <p:grpSpPr>
            <a:xfrm>
              <a:off x="-3" y="-4"/>
              <a:ext cx="4587573" cy="1270030"/>
              <a:chOff x="-1" y="-2"/>
              <a:chExt cx="4587572" cy="1270029"/>
            </a:xfrm>
          </p:grpSpPr>
          <p:sp>
            <p:nvSpPr>
              <p:cNvPr id="213" name="Google Shape;213;p6"/>
              <p:cNvSpPr/>
              <p:nvPr/>
            </p:nvSpPr>
            <p:spPr>
              <a:xfrm>
                <a:off x="-1" y="-2"/>
                <a:ext cx="1270011" cy="1270029"/>
              </a:xfrm>
              <a:prstGeom prst="ellipse">
                <a:avLst/>
              </a:prstGeom>
              <a:solidFill>
                <a:srgbClr val="6536D6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14" name="Google Shape;214;p6"/>
              <p:cNvSpPr/>
              <p:nvPr/>
            </p:nvSpPr>
            <p:spPr>
              <a:xfrm>
                <a:off x="1658777" y="-2"/>
                <a:ext cx="1270013" cy="1270029"/>
              </a:xfrm>
              <a:prstGeom prst="ellipse">
                <a:avLst/>
              </a:prstGeom>
              <a:solidFill>
                <a:srgbClr val="FFCA6A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15" name="Google Shape;215;p6"/>
              <p:cNvSpPr/>
              <p:nvPr/>
            </p:nvSpPr>
            <p:spPr>
              <a:xfrm>
                <a:off x="3317558" y="-2"/>
                <a:ext cx="1270013" cy="1270029"/>
              </a:xfrm>
              <a:prstGeom prst="ellipse">
                <a:avLst/>
              </a:prstGeom>
              <a:solidFill>
                <a:srgbClr val="0070F0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sp>
          <p:nvSpPr>
            <p:cNvPr id="216" name="Google Shape;216;p6"/>
            <p:cNvSpPr/>
            <p:nvPr/>
          </p:nvSpPr>
          <p:spPr>
            <a:xfrm>
              <a:off x="5040135" y="0"/>
              <a:ext cx="1270013" cy="1270023"/>
            </a:xfrm>
            <a:prstGeom prst="ellipse">
              <a:avLst/>
            </a:prstGeom>
            <a:solidFill>
              <a:srgbClr val="B89230"/>
            </a:solidFill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Helvetica Neue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17" name="Google Shape;217;p6"/>
          <p:cNvSpPr txBox="1"/>
          <p:nvPr/>
        </p:nvSpPr>
        <p:spPr>
          <a:xfrm>
            <a:off x="2753558" y="5931924"/>
            <a:ext cx="17286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5743</a:t>
            </a:r>
            <a:endParaRPr sz="4000"/>
          </a:p>
        </p:txBody>
      </p:sp>
      <p:sp>
        <p:nvSpPr>
          <p:cNvPr id="218" name="Google Shape;218;p6"/>
          <p:cNvSpPr txBox="1"/>
          <p:nvPr/>
        </p:nvSpPr>
        <p:spPr>
          <a:xfrm>
            <a:off x="2878521" y="6460167"/>
            <a:ext cx="13737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2345</a:t>
            </a:r>
            <a:endParaRPr sz="4000"/>
          </a:p>
        </p:txBody>
      </p:sp>
      <p:sp>
        <p:nvSpPr>
          <p:cNvPr id="219" name="Google Shape;219;p6"/>
          <p:cNvSpPr txBox="1"/>
          <p:nvPr/>
        </p:nvSpPr>
        <p:spPr>
          <a:xfrm>
            <a:off x="2563475" y="6181949"/>
            <a:ext cx="3987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-</a:t>
            </a:r>
            <a:endParaRPr sz="4000"/>
          </a:p>
        </p:txBody>
      </p:sp>
      <p:pic>
        <p:nvPicPr>
          <p:cNvPr descr="Лінія Лінія" id="220" name="Google Shape;22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45455" y="7023250"/>
            <a:ext cx="1419600" cy="10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6"/>
          <p:cNvSpPr txBox="1"/>
          <p:nvPr/>
        </p:nvSpPr>
        <p:spPr>
          <a:xfrm>
            <a:off x="2894329" y="7137550"/>
            <a:ext cx="13878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3398</a:t>
            </a:r>
            <a:endParaRPr sz="4000"/>
          </a:p>
        </p:txBody>
      </p:sp>
      <p:sp>
        <p:nvSpPr>
          <p:cNvPr id="222" name="Google Shape;222;p6"/>
          <p:cNvSpPr txBox="1"/>
          <p:nvPr/>
        </p:nvSpPr>
        <p:spPr>
          <a:xfrm>
            <a:off x="5887577" y="5931924"/>
            <a:ext cx="17286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7460</a:t>
            </a:r>
            <a:endParaRPr sz="4000"/>
          </a:p>
        </p:txBody>
      </p:sp>
      <p:sp>
        <p:nvSpPr>
          <p:cNvPr id="223" name="Google Shape;223;p6"/>
          <p:cNvSpPr txBox="1"/>
          <p:nvPr/>
        </p:nvSpPr>
        <p:spPr>
          <a:xfrm>
            <a:off x="6038441" y="6460167"/>
            <a:ext cx="13437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7835</a:t>
            </a:r>
            <a:endParaRPr sz="4000"/>
          </a:p>
        </p:txBody>
      </p:sp>
      <p:sp>
        <p:nvSpPr>
          <p:cNvPr id="224" name="Google Shape;224;p6"/>
          <p:cNvSpPr txBox="1"/>
          <p:nvPr/>
        </p:nvSpPr>
        <p:spPr>
          <a:xfrm>
            <a:off x="5708405" y="6181949"/>
            <a:ext cx="3987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-</a:t>
            </a:r>
            <a:endParaRPr sz="4000"/>
          </a:p>
        </p:txBody>
      </p:sp>
      <p:pic>
        <p:nvPicPr>
          <p:cNvPr descr="Лінія Лінія" id="225" name="Google Shape;225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58851" y="7023250"/>
            <a:ext cx="1343700" cy="10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6"/>
          <p:cNvSpPr txBox="1"/>
          <p:nvPr/>
        </p:nvSpPr>
        <p:spPr>
          <a:xfrm>
            <a:off x="6055520" y="7137550"/>
            <a:ext cx="13554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9625</a:t>
            </a:r>
            <a:endParaRPr sz="4000"/>
          </a:p>
        </p:txBody>
      </p:sp>
      <p:sp>
        <p:nvSpPr>
          <p:cNvPr id="227" name="Google Shape;227;p6"/>
          <p:cNvSpPr txBox="1"/>
          <p:nvPr/>
        </p:nvSpPr>
        <p:spPr>
          <a:xfrm>
            <a:off x="8904277" y="5975788"/>
            <a:ext cx="13908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4354</a:t>
            </a:r>
            <a:endParaRPr sz="4000"/>
          </a:p>
        </p:txBody>
      </p:sp>
      <p:sp>
        <p:nvSpPr>
          <p:cNvPr id="228" name="Google Shape;228;p6"/>
          <p:cNvSpPr txBox="1"/>
          <p:nvPr/>
        </p:nvSpPr>
        <p:spPr>
          <a:xfrm>
            <a:off x="8904277" y="6504019"/>
            <a:ext cx="13908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2054</a:t>
            </a:r>
            <a:endParaRPr sz="4000"/>
          </a:p>
        </p:txBody>
      </p:sp>
      <p:sp>
        <p:nvSpPr>
          <p:cNvPr id="229" name="Google Shape;229;p6"/>
          <p:cNvSpPr txBox="1"/>
          <p:nvPr/>
        </p:nvSpPr>
        <p:spPr>
          <a:xfrm>
            <a:off x="8597870" y="6225800"/>
            <a:ext cx="3987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-</a:t>
            </a:r>
            <a:endParaRPr sz="4000"/>
          </a:p>
        </p:txBody>
      </p:sp>
      <p:pic>
        <p:nvPicPr>
          <p:cNvPr descr="Лінія Лінія" id="230" name="Google Shape;230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02727" y="7067100"/>
            <a:ext cx="1343700" cy="10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6"/>
          <p:cNvSpPr txBox="1"/>
          <p:nvPr/>
        </p:nvSpPr>
        <p:spPr>
          <a:xfrm>
            <a:off x="9006557" y="7181402"/>
            <a:ext cx="14016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2300</a:t>
            </a:r>
            <a:endParaRPr sz="4000"/>
          </a:p>
        </p:txBody>
      </p:sp>
      <p:sp>
        <p:nvSpPr>
          <p:cNvPr id="232" name="Google Shape;232;p6"/>
          <p:cNvSpPr txBox="1"/>
          <p:nvPr/>
        </p:nvSpPr>
        <p:spPr>
          <a:xfrm>
            <a:off x="11779260" y="5975788"/>
            <a:ext cx="14196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6400</a:t>
            </a:r>
            <a:endParaRPr sz="4000"/>
          </a:p>
        </p:txBody>
      </p:sp>
      <p:sp>
        <p:nvSpPr>
          <p:cNvPr id="233" name="Google Shape;233;p6"/>
          <p:cNvSpPr txBox="1"/>
          <p:nvPr/>
        </p:nvSpPr>
        <p:spPr>
          <a:xfrm>
            <a:off x="11788407" y="6504019"/>
            <a:ext cx="14016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5500</a:t>
            </a:r>
            <a:endParaRPr sz="4000"/>
          </a:p>
        </p:txBody>
      </p:sp>
      <p:sp>
        <p:nvSpPr>
          <p:cNvPr id="234" name="Google Shape;234;p6"/>
          <p:cNvSpPr txBox="1"/>
          <p:nvPr/>
        </p:nvSpPr>
        <p:spPr>
          <a:xfrm>
            <a:off x="11487336" y="6225800"/>
            <a:ext cx="3987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-</a:t>
            </a:r>
            <a:endParaRPr sz="4000"/>
          </a:p>
        </p:txBody>
      </p:sp>
      <p:pic>
        <p:nvPicPr>
          <p:cNvPr descr="Лінія Лінія" id="235" name="Google Shape;235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788425" y="7067100"/>
            <a:ext cx="1355400" cy="10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6"/>
          <p:cNvSpPr txBox="1"/>
          <p:nvPr/>
        </p:nvSpPr>
        <p:spPr>
          <a:xfrm>
            <a:off x="12047201" y="7181402"/>
            <a:ext cx="10992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900</a:t>
            </a:r>
            <a:endParaRPr sz="4000"/>
          </a:p>
        </p:txBody>
      </p:sp>
      <p:pic>
        <p:nvPicPr>
          <p:cNvPr descr="Зображення" id="237" name="Google Shape;237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4977577" y="5411038"/>
            <a:ext cx="4773971" cy="54766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7.png" id="238" name="Google Shape;238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8895639" y="3122274"/>
            <a:ext cx="3128587" cy="3128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-1_1.jpg" id="243" name="Google Shape;24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7"/>
          <p:cNvSpPr txBox="1"/>
          <p:nvPr/>
        </p:nvSpPr>
        <p:spPr>
          <a:xfrm>
            <a:off x="2442137" y="1827454"/>
            <a:ext cx="9132294" cy="993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6000"/>
              <a:buFont typeface="Rubik"/>
              <a:buNone/>
            </a:pPr>
            <a:r>
              <a:rPr b="1" i="0" lang="en-US" sz="6000" u="none" cap="none" strike="noStrike">
                <a:solidFill>
                  <a:srgbClr val="2E75B5"/>
                </a:solidFill>
                <a:latin typeface="Rubik"/>
                <a:ea typeface="Rubik"/>
                <a:cs typeface="Rubik"/>
                <a:sym typeface="Rubik"/>
              </a:rPr>
              <a:t>Самостійна робота</a:t>
            </a:r>
            <a:endParaRPr/>
          </a:p>
        </p:txBody>
      </p:sp>
      <p:grpSp>
        <p:nvGrpSpPr>
          <p:cNvPr id="245" name="Google Shape;245;p7"/>
          <p:cNvGrpSpPr/>
          <p:nvPr/>
        </p:nvGrpSpPr>
        <p:grpSpPr>
          <a:xfrm>
            <a:off x="12669840" y="-1705033"/>
            <a:ext cx="6310153" cy="1270031"/>
            <a:chOff x="-3" y="-4"/>
            <a:chExt cx="6310151" cy="1270030"/>
          </a:xfrm>
        </p:grpSpPr>
        <p:grpSp>
          <p:nvGrpSpPr>
            <p:cNvPr id="246" name="Google Shape;246;p7"/>
            <p:cNvGrpSpPr/>
            <p:nvPr/>
          </p:nvGrpSpPr>
          <p:grpSpPr>
            <a:xfrm>
              <a:off x="-3" y="-4"/>
              <a:ext cx="4587573" cy="1270030"/>
              <a:chOff x="-1" y="-2"/>
              <a:chExt cx="4587572" cy="1270029"/>
            </a:xfrm>
          </p:grpSpPr>
          <p:sp>
            <p:nvSpPr>
              <p:cNvPr id="247" name="Google Shape;247;p7"/>
              <p:cNvSpPr/>
              <p:nvPr/>
            </p:nvSpPr>
            <p:spPr>
              <a:xfrm>
                <a:off x="-1" y="-2"/>
                <a:ext cx="1270011" cy="1270029"/>
              </a:xfrm>
              <a:prstGeom prst="ellipse">
                <a:avLst/>
              </a:prstGeom>
              <a:solidFill>
                <a:srgbClr val="6536D6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48" name="Google Shape;248;p7"/>
              <p:cNvSpPr/>
              <p:nvPr/>
            </p:nvSpPr>
            <p:spPr>
              <a:xfrm>
                <a:off x="1658777" y="-2"/>
                <a:ext cx="1270013" cy="1270029"/>
              </a:xfrm>
              <a:prstGeom prst="ellipse">
                <a:avLst/>
              </a:prstGeom>
              <a:solidFill>
                <a:srgbClr val="FFCA6A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49" name="Google Shape;249;p7"/>
              <p:cNvSpPr/>
              <p:nvPr/>
            </p:nvSpPr>
            <p:spPr>
              <a:xfrm>
                <a:off x="3317558" y="-2"/>
                <a:ext cx="1270013" cy="1270029"/>
              </a:xfrm>
              <a:prstGeom prst="ellipse">
                <a:avLst/>
              </a:prstGeom>
              <a:solidFill>
                <a:srgbClr val="0070F0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sp>
          <p:nvSpPr>
            <p:cNvPr id="250" name="Google Shape;250;p7"/>
            <p:cNvSpPr/>
            <p:nvPr/>
          </p:nvSpPr>
          <p:spPr>
            <a:xfrm>
              <a:off x="5040135" y="0"/>
              <a:ext cx="1270013" cy="1270023"/>
            </a:xfrm>
            <a:prstGeom prst="ellipse">
              <a:avLst/>
            </a:prstGeom>
            <a:solidFill>
              <a:srgbClr val="B89230"/>
            </a:solidFill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Helvetica Neue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51" name="Google Shape;251;p7"/>
          <p:cNvSpPr txBox="1"/>
          <p:nvPr/>
        </p:nvSpPr>
        <p:spPr>
          <a:xfrm>
            <a:off x="2713555" y="4471701"/>
            <a:ext cx="63681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Знайдіть рішення задачі</a:t>
            </a:r>
            <a:endParaRPr sz="4000"/>
          </a:p>
        </p:txBody>
      </p:sp>
      <p:grpSp>
        <p:nvGrpSpPr>
          <p:cNvPr id="252" name="Google Shape;252;p7"/>
          <p:cNvGrpSpPr/>
          <p:nvPr/>
        </p:nvGrpSpPr>
        <p:grpSpPr>
          <a:xfrm>
            <a:off x="2551426" y="6266452"/>
            <a:ext cx="11159791" cy="2821105"/>
            <a:chOff x="0" y="0"/>
            <a:chExt cx="9761035" cy="2091722"/>
          </a:xfrm>
        </p:grpSpPr>
        <p:pic>
          <p:nvPicPr>
            <p:cNvPr descr="Знімок екрана 2024-05-16 о 17.27.03.png" id="253" name="Google Shape;253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27000" y="88900"/>
              <a:ext cx="9507035" cy="17615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Знімок екрана 2024-05-16 о 17.27.03.png" id="254" name="Google Shape;254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0"/>
              <a:ext cx="9761035" cy="209172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Зображення" id="255" name="Google Shape;255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988709" y="7089891"/>
            <a:ext cx="7853583" cy="14022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_1.png" id="256" name="Google Shape;256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825010" y="3692361"/>
            <a:ext cx="2180982" cy="2180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-1_1.jpg" id="261" name="Google Shape;26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8"/>
          <p:cNvSpPr txBox="1"/>
          <p:nvPr/>
        </p:nvSpPr>
        <p:spPr>
          <a:xfrm>
            <a:off x="2442137" y="1827454"/>
            <a:ext cx="9132294" cy="993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6000"/>
              <a:buFont typeface="Rubik"/>
              <a:buNone/>
            </a:pPr>
            <a:r>
              <a:rPr b="1" i="0" lang="en-US" sz="6000" u="none" cap="none" strike="noStrike">
                <a:solidFill>
                  <a:srgbClr val="2E75B5"/>
                </a:solidFill>
                <a:latin typeface="Rubik"/>
                <a:ea typeface="Rubik"/>
                <a:cs typeface="Rubik"/>
                <a:sym typeface="Rubik"/>
              </a:rPr>
              <a:t>Самоперевірка</a:t>
            </a:r>
            <a:endParaRPr/>
          </a:p>
        </p:txBody>
      </p:sp>
      <p:sp>
        <p:nvSpPr>
          <p:cNvPr id="263" name="Google Shape;263;p8"/>
          <p:cNvSpPr txBox="1"/>
          <p:nvPr/>
        </p:nvSpPr>
        <p:spPr>
          <a:xfrm>
            <a:off x="2590175" y="5805950"/>
            <a:ext cx="39717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1) 950 : 5 = 190</a:t>
            </a:r>
            <a:endParaRPr sz="4000"/>
          </a:p>
        </p:txBody>
      </p:sp>
      <p:sp>
        <p:nvSpPr>
          <p:cNvPr id="264" name="Google Shape;264;p8"/>
          <p:cNvSpPr txBox="1"/>
          <p:nvPr/>
        </p:nvSpPr>
        <p:spPr>
          <a:xfrm>
            <a:off x="2537088" y="6491024"/>
            <a:ext cx="43683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2) 190 - 110 = 80</a:t>
            </a:r>
            <a:endParaRPr sz="4000"/>
          </a:p>
        </p:txBody>
      </p:sp>
      <p:sp>
        <p:nvSpPr>
          <p:cNvPr id="265" name="Google Shape;265;p8"/>
          <p:cNvSpPr txBox="1"/>
          <p:nvPr/>
        </p:nvSpPr>
        <p:spPr>
          <a:xfrm>
            <a:off x="1937361" y="7351247"/>
            <a:ext cx="145929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9443"/>
              </a:buClr>
              <a:buSzPts val="3000"/>
              <a:buFont typeface="Rubik"/>
              <a:buNone/>
            </a:pPr>
            <a:r>
              <a:rPr b="1" i="0" lang="en-US" sz="4000" u="none" cap="none" strike="noStrike">
                <a:solidFill>
                  <a:srgbClr val="B29443"/>
                </a:solidFill>
                <a:latin typeface="Rubik"/>
                <a:ea typeface="Rubik"/>
                <a:cs typeface="Rubik"/>
                <a:sym typeface="Rubik"/>
              </a:rPr>
              <a:t>Відповідь: 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на другий тиждень пошили 80 одностроїв.</a:t>
            </a:r>
            <a:endParaRPr sz="4000"/>
          </a:p>
        </p:txBody>
      </p:sp>
      <p:grpSp>
        <p:nvGrpSpPr>
          <p:cNvPr id="266" name="Google Shape;266;p8"/>
          <p:cNvGrpSpPr/>
          <p:nvPr/>
        </p:nvGrpSpPr>
        <p:grpSpPr>
          <a:xfrm>
            <a:off x="12043992" y="-1777247"/>
            <a:ext cx="6310153" cy="1270031"/>
            <a:chOff x="-3" y="-4"/>
            <a:chExt cx="6310151" cy="1270030"/>
          </a:xfrm>
        </p:grpSpPr>
        <p:grpSp>
          <p:nvGrpSpPr>
            <p:cNvPr id="267" name="Google Shape;267;p8"/>
            <p:cNvGrpSpPr/>
            <p:nvPr/>
          </p:nvGrpSpPr>
          <p:grpSpPr>
            <a:xfrm>
              <a:off x="-3" y="-4"/>
              <a:ext cx="4587573" cy="1270030"/>
              <a:chOff x="-1" y="-2"/>
              <a:chExt cx="4587572" cy="1270029"/>
            </a:xfrm>
          </p:grpSpPr>
          <p:sp>
            <p:nvSpPr>
              <p:cNvPr id="268" name="Google Shape;268;p8"/>
              <p:cNvSpPr/>
              <p:nvPr/>
            </p:nvSpPr>
            <p:spPr>
              <a:xfrm>
                <a:off x="-1" y="-2"/>
                <a:ext cx="1270011" cy="1270029"/>
              </a:xfrm>
              <a:prstGeom prst="ellipse">
                <a:avLst/>
              </a:prstGeom>
              <a:solidFill>
                <a:srgbClr val="6536D6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69" name="Google Shape;269;p8"/>
              <p:cNvSpPr/>
              <p:nvPr/>
            </p:nvSpPr>
            <p:spPr>
              <a:xfrm>
                <a:off x="1658777" y="-2"/>
                <a:ext cx="1270013" cy="1270029"/>
              </a:xfrm>
              <a:prstGeom prst="ellipse">
                <a:avLst/>
              </a:prstGeom>
              <a:solidFill>
                <a:srgbClr val="FFCA6A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70" name="Google Shape;270;p8"/>
              <p:cNvSpPr/>
              <p:nvPr/>
            </p:nvSpPr>
            <p:spPr>
              <a:xfrm>
                <a:off x="3317558" y="-2"/>
                <a:ext cx="1270013" cy="1270029"/>
              </a:xfrm>
              <a:prstGeom prst="ellipse">
                <a:avLst/>
              </a:prstGeom>
              <a:solidFill>
                <a:srgbClr val="0070F0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sp>
          <p:nvSpPr>
            <p:cNvPr id="271" name="Google Shape;271;p8"/>
            <p:cNvSpPr/>
            <p:nvPr/>
          </p:nvSpPr>
          <p:spPr>
            <a:xfrm>
              <a:off x="5040135" y="0"/>
              <a:ext cx="1270013" cy="1270023"/>
            </a:xfrm>
            <a:prstGeom prst="ellipse">
              <a:avLst/>
            </a:prstGeom>
            <a:solidFill>
              <a:srgbClr val="B89230"/>
            </a:solidFill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Helvetica Neue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descr="Зображення" id="272" name="Google Shape;27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197608" y="4255130"/>
            <a:ext cx="3978004" cy="520574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8"/>
          <p:cNvSpPr txBox="1"/>
          <p:nvPr/>
        </p:nvSpPr>
        <p:spPr>
          <a:xfrm>
            <a:off x="17292202" y="8029509"/>
            <a:ext cx="598552" cy="558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80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-1_1.jpg" id="278" name="Google Shape;27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9"/>
          <p:cNvSpPr txBox="1"/>
          <p:nvPr/>
        </p:nvSpPr>
        <p:spPr>
          <a:xfrm>
            <a:off x="2442137" y="1827454"/>
            <a:ext cx="18147680" cy="993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6000"/>
              <a:buFont typeface="Rubik"/>
              <a:buNone/>
            </a:pPr>
            <a:r>
              <a:rPr b="1" i="0" lang="en-US" sz="6000" u="none" cap="none" strike="noStrike">
                <a:solidFill>
                  <a:srgbClr val="2E75B5"/>
                </a:solidFill>
                <a:latin typeface="Rubik"/>
                <a:ea typeface="Rubik"/>
                <a:cs typeface="Rubik"/>
                <a:sym typeface="Rubik"/>
              </a:rPr>
              <a:t>Молодці, ви успішно засвоїли даний матеріал!</a:t>
            </a:r>
            <a:endParaRPr/>
          </a:p>
        </p:txBody>
      </p:sp>
      <p:sp>
        <p:nvSpPr>
          <p:cNvPr id="280" name="Google Shape;280;p9"/>
          <p:cNvSpPr txBox="1"/>
          <p:nvPr/>
        </p:nvSpPr>
        <p:spPr>
          <a:xfrm>
            <a:off x="2482104" y="4903225"/>
            <a:ext cx="54636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Домашнє завдання:</a:t>
            </a:r>
            <a:endParaRPr sz="4000"/>
          </a:p>
        </p:txBody>
      </p:sp>
      <p:sp>
        <p:nvSpPr>
          <p:cNvPr id="281" name="Google Shape;281;p9"/>
          <p:cNvSpPr txBox="1"/>
          <p:nvPr/>
        </p:nvSpPr>
        <p:spPr>
          <a:xfrm>
            <a:off x="2493107" y="6172501"/>
            <a:ext cx="9506100" cy="31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CC79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F6CC79"/>
                </a:solidFill>
                <a:latin typeface="Rubik"/>
                <a:ea typeface="Rubik"/>
                <a:cs typeface="Rubik"/>
                <a:sym typeface="Rubik"/>
              </a:rPr>
              <a:t>Підручник Математика 4 клас 2 частина (Заїка):</a:t>
            </a:r>
            <a:endParaRPr b="0" i="0" sz="4000" u="none" cap="none" strike="noStrike">
              <a:solidFill>
                <a:srgbClr val="F6CC79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38CE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5E38CE"/>
                </a:solidFill>
                <a:latin typeface="Rubik"/>
                <a:ea typeface="Rubik"/>
                <a:cs typeface="Rubik"/>
                <a:sym typeface="Rubik"/>
              </a:rPr>
              <a:t>Завдання 5</a:t>
            </a:r>
            <a:endParaRPr b="0" i="0" sz="4000" u="none" cap="none" strike="noStrike">
              <a:solidFill>
                <a:srgbClr val="5E38CE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38CE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5E38CE"/>
                </a:solidFill>
                <a:latin typeface="Rubik"/>
                <a:ea typeface="Rubik"/>
                <a:cs typeface="Rubik"/>
                <a:sym typeface="Rubik"/>
              </a:rPr>
              <a:t>Завдання 10</a:t>
            </a:r>
            <a:endParaRPr b="0" i="0" sz="4000" u="none" cap="none" strike="noStrike">
              <a:solidFill>
                <a:srgbClr val="5E38CE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38CE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5E38CE"/>
                </a:solidFill>
                <a:latin typeface="Rubik"/>
                <a:ea typeface="Rubik"/>
                <a:cs typeface="Rubik"/>
                <a:sym typeface="Rubik"/>
              </a:rPr>
              <a:t>Завдання 11</a:t>
            </a:r>
            <a:endParaRPr sz="4000"/>
          </a:p>
        </p:txBody>
      </p:sp>
      <p:pic>
        <p:nvPicPr>
          <p:cNvPr descr="Зображення" id="282" name="Google Shape;28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784675" y="5060495"/>
            <a:ext cx="3469893" cy="61777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0.png" id="283" name="Google Shape;283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761054" y="3409301"/>
            <a:ext cx="2593329" cy="2593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