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7025"/>
  <p:notesSz cx="13716000" cy="24387025"/>
  <p:embeddedFontLst>
    <p:embeddedFont>
      <p:font typeface="Rubik Medium"/>
      <p:regular r:id="rId17"/>
      <p:bold r:id="rId18"/>
      <p:italic r:id="rId19"/>
      <p:boldItalic r:id="rId20"/>
    </p:embeddedFont>
    <p:embeddedFont>
      <p:font typeface="Inter"/>
      <p:regular r:id="rId21"/>
      <p:bold r:id="rId22"/>
    </p:embeddedFont>
    <p:embeddedFont>
      <p:font typeface="Rubik"/>
      <p:bold r:id="rId23"/>
      <p:boldItalic r:id="rId24"/>
    </p:embeddedFont>
    <p:embeddedFont>
      <p:font typeface="Rubik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QMX6YnShAJ/GNzqLD0DzOebNJ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RubikMedium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Rubik-boldItalic.fntdata"/><Relationship Id="rId23" Type="http://schemas.openxmlformats.org/officeDocument/2006/relationships/font" Target="fonts/Rubik-bold.fntdata"/><Relationship Id="rId26" Type="http://schemas.openxmlformats.org/officeDocument/2006/relationships/font" Target="fonts/RubikSemiBold-bold.fntdata"/><Relationship Id="rId25" Type="http://schemas.openxmlformats.org/officeDocument/2006/relationships/font" Target="fonts/RubikSemiBold-regular.fntdata"/><Relationship Id="rId28" Type="http://schemas.openxmlformats.org/officeDocument/2006/relationships/font" Target="fonts/RubikSemiBold-boldItalic.fntdata"/><Relationship Id="rId27" Type="http://schemas.openxmlformats.org/officeDocument/2006/relationships/font" Target="fonts/RubikSemiBold-italic.fntdata"/><Relationship Id="rId29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ubikMedium-regular.fntdata"/><Relationship Id="rId16" Type="http://schemas.openxmlformats.org/officeDocument/2006/relationships/slide" Target="slides/slide12.xml"/><Relationship Id="rId19" Type="http://schemas.openxmlformats.org/officeDocument/2006/relationships/font" Target="fonts/RubikMedium-italic.fntdata"/><Relationship Id="rId1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3" name="Shape 6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4" name="Google Shape;63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5" name="Google Shape;63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6" name="Google Shape;630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8" name="Shape 6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" name="Google Shape;63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0" name="Google Shape;63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1" name="Google Shape;63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6" name="Shape 6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7" name="Google Shape;64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8" name="Google Shape;64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9" name="Google Shape;647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8" name="Google Shape;10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4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6" name="Google Shape;35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7" name="Google Shape;35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0" name="Shape 5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1" name="Google Shape;59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2" name="Google Shape;59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3" name="Google Shape;599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7" name="Shape 6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8" name="Google Shape;61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9" name="Google Shape;61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0" name="Google Shape;61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62.png"/><Relationship Id="rId42" Type="http://schemas.openxmlformats.org/officeDocument/2006/relationships/image" Target="../media/image36.png"/><Relationship Id="rId41" Type="http://schemas.openxmlformats.org/officeDocument/2006/relationships/image" Target="../media/image38.png"/><Relationship Id="rId44" Type="http://schemas.openxmlformats.org/officeDocument/2006/relationships/image" Target="../media/image35.png"/><Relationship Id="rId43" Type="http://schemas.openxmlformats.org/officeDocument/2006/relationships/image" Target="../media/image42.png"/><Relationship Id="rId46" Type="http://schemas.openxmlformats.org/officeDocument/2006/relationships/image" Target="../media/image34.png"/><Relationship Id="rId45" Type="http://schemas.openxmlformats.org/officeDocument/2006/relationships/image" Target="../media/image39.png"/><Relationship Id="rId107" Type="http://schemas.openxmlformats.org/officeDocument/2006/relationships/image" Target="../media/image96.png"/><Relationship Id="rId106" Type="http://schemas.openxmlformats.org/officeDocument/2006/relationships/image" Target="../media/image101.png"/><Relationship Id="rId105" Type="http://schemas.openxmlformats.org/officeDocument/2006/relationships/image" Target="../media/image97.png"/><Relationship Id="rId104" Type="http://schemas.openxmlformats.org/officeDocument/2006/relationships/image" Target="../media/image95.png"/><Relationship Id="rId109" Type="http://schemas.openxmlformats.org/officeDocument/2006/relationships/image" Target="../media/image98.png"/><Relationship Id="rId108" Type="http://schemas.openxmlformats.org/officeDocument/2006/relationships/image" Target="../media/image113.png"/><Relationship Id="rId48" Type="http://schemas.openxmlformats.org/officeDocument/2006/relationships/image" Target="../media/image66.png"/><Relationship Id="rId47" Type="http://schemas.openxmlformats.org/officeDocument/2006/relationships/image" Target="../media/image58.png"/><Relationship Id="rId49" Type="http://schemas.openxmlformats.org/officeDocument/2006/relationships/image" Target="../media/image50.png"/><Relationship Id="rId103" Type="http://schemas.openxmlformats.org/officeDocument/2006/relationships/image" Target="../media/image100.png"/><Relationship Id="rId102" Type="http://schemas.openxmlformats.org/officeDocument/2006/relationships/image" Target="../media/image108.png"/><Relationship Id="rId101" Type="http://schemas.openxmlformats.org/officeDocument/2006/relationships/image" Target="../media/image106.png"/><Relationship Id="rId100" Type="http://schemas.openxmlformats.org/officeDocument/2006/relationships/image" Target="../media/image90.png"/><Relationship Id="rId31" Type="http://schemas.openxmlformats.org/officeDocument/2006/relationships/image" Target="../media/image27.png"/><Relationship Id="rId30" Type="http://schemas.openxmlformats.org/officeDocument/2006/relationships/image" Target="../media/image22.png"/><Relationship Id="rId33" Type="http://schemas.openxmlformats.org/officeDocument/2006/relationships/image" Target="../media/image48.png"/><Relationship Id="rId32" Type="http://schemas.openxmlformats.org/officeDocument/2006/relationships/image" Target="../media/image33.png"/><Relationship Id="rId35" Type="http://schemas.openxmlformats.org/officeDocument/2006/relationships/image" Target="../media/image23.png"/><Relationship Id="rId34" Type="http://schemas.openxmlformats.org/officeDocument/2006/relationships/image" Target="../media/image21.png"/><Relationship Id="rId37" Type="http://schemas.openxmlformats.org/officeDocument/2006/relationships/image" Target="../media/image29.png"/><Relationship Id="rId36" Type="http://schemas.openxmlformats.org/officeDocument/2006/relationships/image" Target="../media/image30.png"/><Relationship Id="rId39" Type="http://schemas.openxmlformats.org/officeDocument/2006/relationships/image" Target="../media/image37.png"/><Relationship Id="rId38" Type="http://schemas.openxmlformats.org/officeDocument/2006/relationships/image" Target="../media/image44.png"/><Relationship Id="rId20" Type="http://schemas.openxmlformats.org/officeDocument/2006/relationships/image" Target="../media/image11.png"/><Relationship Id="rId22" Type="http://schemas.openxmlformats.org/officeDocument/2006/relationships/image" Target="../media/image4.png"/><Relationship Id="rId21" Type="http://schemas.openxmlformats.org/officeDocument/2006/relationships/image" Target="../media/image1.png"/><Relationship Id="rId24" Type="http://schemas.openxmlformats.org/officeDocument/2006/relationships/image" Target="../media/image16.png"/><Relationship Id="rId23" Type="http://schemas.openxmlformats.org/officeDocument/2006/relationships/image" Target="../media/image15.png"/><Relationship Id="rId129" Type="http://schemas.openxmlformats.org/officeDocument/2006/relationships/image" Target="../media/image120.png"/><Relationship Id="rId128" Type="http://schemas.openxmlformats.org/officeDocument/2006/relationships/image" Target="../media/image122.png"/><Relationship Id="rId127" Type="http://schemas.openxmlformats.org/officeDocument/2006/relationships/image" Target="../media/image116.png"/><Relationship Id="rId126" Type="http://schemas.openxmlformats.org/officeDocument/2006/relationships/image" Target="../media/image144.png"/><Relationship Id="rId26" Type="http://schemas.openxmlformats.org/officeDocument/2006/relationships/image" Target="../media/image17.png"/><Relationship Id="rId121" Type="http://schemas.openxmlformats.org/officeDocument/2006/relationships/image" Target="../media/image117.png"/><Relationship Id="rId25" Type="http://schemas.openxmlformats.org/officeDocument/2006/relationships/image" Target="../media/image19.png"/><Relationship Id="rId120" Type="http://schemas.openxmlformats.org/officeDocument/2006/relationships/image" Target="../media/image109.png"/><Relationship Id="rId28" Type="http://schemas.openxmlformats.org/officeDocument/2006/relationships/image" Target="../media/image20.png"/><Relationship Id="rId27" Type="http://schemas.openxmlformats.org/officeDocument/2006/relationships/image" Target="../media/image24.png"/><Relationship Id="rId125" Type="http://schemas.openxmlformats.org/officeDocument/2006/relationships/image" Target="../media/image146.png"/><Relationship Id="rId29" Type="http://schemas.openxmlformats.org/officeDocument/2006/relationships/image" Target="../media/image32.png"/><Relationship Id="rId124" Type="http://schemas.openxmlformats.org/officeDocument/2006/relationships/image" Target="../media/image107.png"/><Relationship Id="rId123" Type="http://schemas.openxmlformats.org/officeDocument/2006/relationships/image" Target="../media/image114.png"/><Relationship Id="rId122" Type="http://schemas.openxmlformats.org/officeDocument/2006/relationships/image" Target="../media/image124.png"/><Relationship Id="rId95" Type="http://schemas.openxmlformats.org/officeDocument/2006/relationships/image" Target="../media/image118.png"/><Relationship Id="rId94" Type="http://schemas.openxmlformats.org/officeDocument/2006/relationships/image" Target="../media/image125.png"/><Relationship Id="rId97" Type="http://schemas.openxmlformats.org/officeDocument/2006/relationships/image" Target="../media/image86.png"/><Relationship Id="rId96" Type="http://schemas.openxmlformats.org/officeDocument/2006/relationships/image" Target="../media/image91.png"/><Relationship Id="rId11" Type="http://schemas.openxmlformats.org/officeDocument/2006/relationships/image" Target="../media/image10.png"/><Relationship Id="rId99" Type="http://schemas.openxmlformats.org/officeDocument/2006/relationships/image" Target="../media/image93.png"/><Relationship Id="rId10" Type="http://schemas.openxmlformats.org/officeDocument/2006/relationships/image" Target="../media/image14.png"/><Relationship Id="rId98" Type="http://schemas.openxmlformats.org/officeDocument/2006/relationships/image" Target="../media/image99.png"/><Relationship Id="rId13" Type="http://schemas.openxmlformats.org/officeDocument/2006/relationships/image" Target="../media/image72.png"/><Relationship Id="rId12" Type="http://schemas.openxmlformats.org/officeDocument/2006/relationships/image" Target="../media/image2.png"/><Relationship Id="rId91" Type="http://schemas.openxmlformats.org/officeDocument/2006/relationships/image" Target="../media/image104.png"/><Relationship Id="rId90" Type="http://schemas.openxmlformats.org/officeDocument/2006/relationships/image" Target="../media/image81.png"/><Relationship Id="rId93" Type="http://schemas.openxmlformats.org/officeDocument/2006/relationships/image" Target="../media/image94.png"/><Relationship Id="rId92" Type="http://schemas.openxmlformats.org/officeDocument/2006/relationships/image" Target="../media/image88.png"/><Relationship Id="rId118" Type="http://schemas.openxmlformats.org/officeDocument/2006/relationships/image" Target="../media/image115.png"/><Relationship Id="rId117" Type="http://schemas.openxmlformats.org/officeDocument/2006/relationships/image" Target="../media/image105.png"/><Relationship Id="rId116" Type="http://schemas.openxmlformats.org/officeDocument/2006/relationships/image" Target="../media/image110.png"/><Relationship Id="rId115" Type="http://schemas.openxmlformats.org/officeDocument/2006/relationships/image" Target="../media/image119.png"/><Relationship Id="rId119" Type="http://schemas.openxmlformats.org/officeDocument/2006/relationships/image" Target="../media/image129.png"/><Relationship Id="rId15" Type="http://schemas.openxmlformats.org/officeDocument/2006/relationships/image" Target="../media/image9.png"/><Relationship Id="rId110" Type="http://schemas.openxmlformats.org/officeDocument/2006/relationships/image" Target="../media/image142.png"/><Relationship Id="rId14" Type="http://schemas.openxmlformats.org/officeDocument/2006/relationships/image" Target="../media/image31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9" Type="http://schemas.openxmlformats.org/officeDocument/2006/relationships/image" Target="../media/image12.png"/><Relationship Id="rId114" Type="http://schemas.openxmlformats.org/officeDocument/2006/relationships/image" Target="../media/image121.png"/><Relationship Id="rId18" Type="http://schemas.openxmlformats.org/officeDocument/2006/relationships/image" Target="../media/image3.png"/><Relationship Id="rId113" Type="http://schemas.openxmlformats.org/officeDocument/2006/relationships/image" Target="../media/image126.png"/><Relationship Id="rId112" Type="http://schemas.openxmlformats.org/officeDocument/2006/relationships/image" Target="../media/image102.png"/><Relationship Id="rId111" Type="http://schemas.openxmlformats.org/officeDocument/2006/relationships/image" Target="../media/image103.png"/><Relationship Id="rId84" Type="http://schemas.openxmlformats.org/officeDocument/2006/relationships/image" Target="../media/image84.png"/><Relationship Id="rId83" Type="http://schemas.openxmlformats.org/officeDocument/2006/relationships/image" Target="../media/image83.png"/><Relationship Id="rId86" Type="http://schemas.openxmlformats.org/officeDocument/2006/relationships/image" Target="../media/image85.png"/><Relationship Id="rId85" Type="http://schemas.openxmlformats.org/officeDocument/2006/relationships/image" Target="../media/image92.png"/><Relationship Id="rId88" Type="http://schemas.openxmlformats.org/officeDocument/2006/relationships/image" Target="../media/image82.png"/><Relationship Id="rId87" Type="http://schemas.openxmlformats.org/officeDocument/2006/relationships/image" Target="../media/image79.png"/><Relationship Id="rId89" Type="http://schemas.openxmlformats.org/officeDocument/2006/relationships/image" Target="../media/image89.png"/><Relationship Id="rId80" Type="http://schemas.openxmlformats.org/officeDocument/2006/relationships/image" Target="../media/image76.png"/><Relationship Id="rId82" Type="http://schemas.openxmlformats.org/officeDocument/2006/relationships/image" Target="../media/image73.png"/><Relationship Id="rId81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8.png"/><Relationship Id="rId73" Type="http://schemas.openxmlformats.org/officeDocument/2006/relationships/image" Target="../media/image61.png"/><Relationship Id="rId72" Type="http://schemas.openxmlformats.org/officeDocument/2006/relationships/image" Target="../media/image68.png"/><Relationship Id="rId75" Type="http://schemas.openxmlformats.org/officeDocument/2006/relationships/image" Target="../media/image78.png"/><Relationship Id="rId74" Type="http://schemas.openxmlformats.org/officeDocument/2006/relationships/image" Target="../media/image63.png"/><Relationship Id="rId77" Type="http://schemas.openxmlformats.org/officeDocument/2006/relationships/image" Target="../media/image77.png"/><Relationship Id="rId76" Type="http://schemas.openxmlformats.org/officeDocument/2006/relationships/image" Target="../media/image65.png"/><Relationship Id="rId79" Type="http://schemas.openxmlformats.org/officeDocument/2006/relationships/image" Target="../media/image74.png"/><Relationship Id="rId78" Type="http://schemas.openxmlformats.org/officeDocument/2006/relationships/image" Target="../media/image75.png"/><Relationship Id="rId71" Type="http://schemas.openxmlformats.org/officeDocument/2006/relationships/image" Target="../media/image55.png"/><Relationship Id="rId70" Type="http://schemas.openxmlformats.org/officeDocument/2006/relationships/image" Target="../media/image69.png"/><Relationship Id="rId130" Type="http://schemas.openxmlformats.org/officeDocument/2006/relationships/image" Target="../media/image112.png"/><Relationship Id="rId62" Type="http://schemas.openxmlformats.org/officeDocument/2006/relationships/image" Target="../media/image67.png"/><Relationship Id="rId61" Type="http://schemas.openxmlformats.org/officeDocument/2006/relationships/image" Target="../media/image52.png"/><Relationship Id="rId64" Type="http://schemas.openxmlformats.org/officeDocument/2006/relationships/image" Target="../media/image80.png"/><Relationship Id="rId63" Type="http://schemas.openxmlformats.org/officeDocument/2006/relationships/image" Target="../media/image56.png"/><Relationship Id="rId66" Type="http://schemas.openxmlformats.org/officeDocument/2006/relationships/image" Target="../media/image59.png"/><Relationship Id="rId65" Type="http://schemas.openxmlformats.org/officeDocument/2006/relationships/image" Target="../media/image71.png"/><Relationship Id="rId68" Type="http://schemas.openxmlformats.org/officeDocument/2006/relationships/image" Target="../media/image70.png"/><Relationship Id="rId67" Type="http://schemas.openxmlformats.org/officeDocument/2006/relationships/image" Target="../media/image54.png"/><Relationship Id="rId60" Type="http://schemas.openxmlformats.org/officeDocument/2006/relationships/image" Target="../media/image51.png"/><Relationship Id="rId69" Type="http://schemas.openxmlformats.org/officeDocument/2006/relationships/image" Target="../media/image60.png"/><Relationship Id="rId51" Type="http://schemas.openxmlformats.org/officeDocument/2006/relationships/image" Target="../media/image43.png"/><Relationship Id="rId50" Type="http://schemas.openxmlformats.org/officeDocument/2006/relationships/image" Target="../media/image41.png"/><Relationship Id="rId53" Type="http://schemas.openxmlformats.org/officeDocument/2006/relationships/image" Target="../media/image46.png"/><Relationship Id="rId52" Type="http://schemas.openxmlformats.org/officeDocument/2006/relationships/image" Target="../media/image40.png"/><Relationship Id="rId55" Type="http://schemas.openxmlformats.org/officeDocument/2006/relationships/image" Target="../media/image64.png"/><Relationship Id="rId54" Type="http://schemas.openxmlformats.org/officeDocument/2006/relationships/image" Target="../media/image47.png"/><Relationship Id="rId57" Type="http://schemas.openxmlformats.org/officeDocument/2006/relationships/image" Target="../media/image49.png"/><Relationship Id="rId56" Type="http://schemas.openxmlformats.org/officeDocument/2006/relationships/image" Target="../media/image53.png"/><Relationship Id="rId59" Type="http://schemas.openxmlformats.org/officeDocument/2006/relationships/image" Target="../media/image57.png"/><Relationship Id="rId58" Type="http://schemas.openxmlformats.org/officeDocument/2006/relationships/image" Target="../media/image4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599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5988.png"/><Relationship Id="rId9" Type="http://schemas.openxmlformats.org/officeDocument/2006/relationships/image" Target="../media/image5997.png"/><Relationship Id="rId5" Type="http://schemas.openxmlformats.org/officeDocument/2006/relationships/image" Target="../media/image5998.png"/><Relationship Id="rId6" Type="http://schemas.openxmlformats.org/officeDocument/2006/relationships/image" Target="../media/image5996.png"/><Relationship Id="rId7" Type="http://schemas.openxmlformats.org/officeDocument/2006/relationships/image" Target="../media/image6004.png"/><Relationship Id="rId8" Type="http://schemas.openxmlformats.org/officeDocument/2006/relationships/image" Target="../media/image5992.png"/><Relationship Id="rId40" Type="http://schemas.openxmlformats.org/officeDocument/2006/relationships/image" Target="../media/image6046.png"/><Relationship Id="rId42" Type="http://schemas.openxmlformats.org/officeDocument/2006/relationships/image" Target="../media/image6047.png"/><Relationship Id="rId41" Type="http://schemas.openxmlformats.org/officeDocument/2006/relationships/image" Target="../media/image6032.png"/><Relationship Id="rId44" Type="http://schemas.openxmlformats.org/officeDocument/2006/relationships/image" Target="../media/image6031.png"/><Relationship Id="rId43" Type="http://schemas.openxmlformats.org/officeDocument/2006/relationships/image" Target="../media/image6035.png"/><Relationship Id="rId46" Type="http://schemas.openxmlformats.org/officeDocument/2006/relationships/image" Target="../media/image6039.png"/><Relationship Id="rId45" Type="http://schemas.openxmlformats.org/officeDocument/2006/relationships/image" Target="../media/image6033.png"/><Relationship Id="rId48" Type="http://schemas.openxmlformats.org/officeDocument/2006/relationships/image" Target="../media/image6037.png"/><Relationship Id="rId47" Type="http://schemas.openxmlformats.org/officeDocument/2006/relationships/image" Target="../media/image6029.png"/><Relationship Id="rId49" Type="http://schemas.openxmlformats.org/officeDocument/2006/relationships/image" Target="../media/image6044.png"/><Relationship Id="rId31" Type="http://schemas.openxmlformats.org/officeDocument/2006/relationships/image" Target="../media/image6015.png"/><Relationship Id="rId30" Type="http://schemas.openxmlformats.org/officeDocument/2006/relationships/image" Target="../media/image6013.png"/><Relationship Id="rId33" Type="http://schemas.openxmlformats.org/officeDocument/2006/relationships/image" Target="../media/image6018.png"/><Relationship Id="rId32" Type="http://schemas.openxmlformats.org/officeDocument/2006/relationships/image" Target="../media/image6020.png"/><Relationship Id="rId35" Type="http://schemas.openxmlformats.org/officeDocument/2006/relationships/image" Target="../media/image6017.png"/><Relationship Id="rId34" Type="http://schemas.openxmlformats.org/officeDocument/2006/relationships/image" Target="../media/image6027.png"/><Relationship Id="rId37" Type="http://schemas.openxmlformats.org/officeDocument/2006/relationships/image" Target="../media/image6023.png"/><Relationship Id="rId36" Type="http://schemas.openxmlformats.org/officeDocument/2006/relationships/image" Target="../media/image6034.png"/><Relationship Id="rId39" Type="http://schemas.openxmlformats.org/officeDocument/2006/relationships/image" Target="../media/image6030.png"/><Relationship Id="rId38" Type="http://schemas.openxmlformats.org/officeDocument/2006/relationships/image" Target="../media/image6024.png"/><Relationship Id="rId20" Type="http://schemas.openxmlformats.org/officeDocument/2006/relationships/image" Target="../media/image6006.png"/><Relationship Id="rId22" Type="http://schemas.openxmlformats.org/officeDocument/2006/relationships/image" Target="../media/image6008.png"/><Relationship Id="rId21" Type="http://schemas.openxmlformats.org/officeDocument/2006/relationships/image" Target="../media/image6026.png"/><Relationship Id="rId24" Type="http://schemas.openxmlformats.org/officeDocument/2006/relationships/image" Target="../media/image6012.png"/><Relationship Id="rId23" Type="http://schemas.openxmlformats.org/officeDocument/2006/relationships/image" Target="../media/image6022.png"/><Relationship Id="rId26" Type="http://schemas.openxmlformats.org/officeDocument/2006/relationships/image" Target="../media/image6014.png"/><Relationship Id="rId25" Type="http://schemas.openxmlformats.org/officeDocument/2006/relationships/image" Target="../media/image6007.png"/><Relationship Id="rId28" Type="http://schemas.openxmlformats.org/officeDocument/2006/relationships/image" Target="../media/image6009.png"/><Relationship Id="rId27" Type="http://schemas.openxmlformats.org/officeDocument/2006/relationships/image" Target="../media/image6016.png"/><Relationship Id="rId29" Type="http://schemas.openxmlformats.org/officeDocument/2006/relationships/image" Target="../media/image6019.png"/><Relationship Id="rId11" Type="http://schemas.openxmlformats.org/officeDocument/2006/relationships/image" Target="../media/image6010.png"/><Relationship Id="rId10" Type="http://schemas.openxmlformats.org/officeDocument/2006/relationships/image" Target="../media/image5990.png"/><Relationship Id="rId13" Type="http://schemas.openxmlformats.org/officeDocument/2006/relationships/image" Target="../media/image6003.png"/><Relationship Id="rId12" Type="http://schemas.openxmlformats.org/officeDocument/2006/relationships/image" Target="../media/image6001.png"/><Relationship Id="rId15" Type="http://schemas.openxmlformats.org/officeDocument/2006/relationships/image" Target="../media/image6025.png"/><Relationship Id="rId14" Type="http://schemas.openxmlformats.org/officeDocument/2006/relationships/image" Target="../media/image6002.png"/><Relationship Id="rId17" Type="http://schemas.openxmlformats.org/officeDocument/2006/relationships/image" Target="../media/image6005.png"/><Relationship Id="rId16" Type="http://schemas.openxmlformats.org/officeDocument/2006/relationships/image" Target="../media/image6028.png"/><Relationship Id="rId19" Type="http://schemas.openxmlformats.org/officeDocument/2006/relationships/image" Target="../media/image6021.png"/><Relationship Id="rId18" Type="http://schemas.openxmlformats.org/officeDocument/2006/relationships/image" Target="../media/image6036.png"/><Relationship Id="rId84" Type="http://schemas.openxmlformats.org/officeDocument/2006/relationships/image" Target="../media/image6066.png"/><Relationship Id="rId83" Type="http://schemas.openxmlformats.org/officeDocument/2006/relationships/image" Target="../media/image6065.png"/><Relationship Id="rId86" Type="http://schemas.openxmlformats.org/officeDocument/2006/relationships/image" Target="../media/image6069.png"/><Relationship Id="rId85" Type="http://schemas.openxmlformats.org/officeDocument/2006/relationships/image" Target="../media/image6076.png"/><Relationship Id="rId88" Type="http://schemas.openxmlformats.org/officeDocument/2006/relationships/image" Target="../media/image6080.png"/><Relationship Id="rId87" Type="http://schemas.openxmlformats.org/officeDocument/2006/relationships/image" Target="../media/image6071.png"/><Relationship Id="rId89" Type="http://schemas.openxmlformats.org/officeDocument/2006/relationships/image" Target="../media/image6070.png"/><Relationship Id="rId80" Type="http://schemas.openxmlformats.org/officeDocument/2006/relationships/image" Target="../media/image6087.png"/><Relationship Id="rId82" Type="http://schemas.openxmlformats.org/officeDocument/2006/relationships/image" Target="../media/image6064.png"/><Relationship Id="rId81" Type="http://schemas.openxmlformats.org/officeDocument/2006/relationships/image" Target="../media/image6075.png"/><Relationship Id="rId73" Type="http://schemas.openxmlformats.org/officeDocument/2006/relationships/image" Target="../media/image6052.png"/><Relationship Id="rId72" Type="http://schemas.openxmlformats.org/officeDocument/2006/relationships/image" Target="../media/image6059.png"/><Relationship Id="rId75" Type="http://schemas.openxmlformats.org/officeDocument/2006/relationships/image" Target="../media/image6074.png"/><Relationship Id="rId74" Type="http://schemas.openxmlformats.org/officeDocument/2006/relationships/image" Target="../media/image6091.png"/><Relationship Id="rId77" Type="http://schemas.openxmlformats.org/officeDocument/2006/relationships/image" Target="../media/image6072.png"/><Relationship Id="rId76" Type="http://schemas.openxmlformats.org/officeDocument/2006/relationships/image" Target="../media/image6062.png"/><Relationship Id="rId79" Type="http://schemas.openxmlformats.org/officeDocument/2006/relationships/image" Target="../media/image6067.png"/><Relationship Id="rId78" Type="http://schemas.openxmlformats.org/officeDocument/2006/relationships/image" Target="../media/image6093.png"/><Relationship Id="rId71" Type="http://schemas.openxmlformats.org/officeDocument/2006/relationships/image" Target="../media/image6058.png"/><Relationship Id="rId70" Type="http://schemas.openxmlformats.org/officeDocument/2006/relationships/image" Target="../media/image6057.png"/><Relationship Id="rId62" Type="http://schemas.openxmlformats.org/officeDocument/2006/relationships/image" Target="../media/image6049.png"/><Relationship Id="rId61" Type="http://schemas.openxmlformats.org/officeDocument/2006/relationships/image" Target="../media/image6088.png"/><Relationship Id="rId64" Type="http://schemas.openxmlformats.org/officeDocument/2006/relationships/image" Target="../media/image6055.png"/><Relationship Id="rId63" Type="http://schemas.openxmlformats.org/officeDocument/2006/relationships/image" Target="../media/image6056.png"/><Relationship Id="rId66" Type="http://schemas.openxmlformats.org/officeDocument/2006/relationships/image" Target="../media/image6054.png"/><Relationship Id="rId65" Type="http://schemas.openxmlformats.org/officeDocument/2006/relationships/image" Target="../media/image6060.png"/><Relationship Id="rId68" Type="http://schemas.openxmlformats.org/officeDocument/2006/relationships/image" Target="../media/image6063.png"/><Relationship Id="rId67" Type="http://schemas.openxmlformats.org/officeDocument/2006/relationships/image" Target="../media/image6045.png"/><Relationship Id="rId60" Type="http://schemas.openxmlformats.org/officeDocument/2006/relationships/image" Target="../media/image6050.png"/><Relationship Id="rId69" Type="http://schemas.openxmlformats.org/officeDocument/2006/relationships/image" Target="../media/image6068.png"/><Relationship Id="rId51" Type="http://schemas.openxmlformats.org/officeDocument/2006/relationships/image" Target="../media/image6061.png"/><Relationship Id="rId50" Type="http://schemas.openxmlformats.org/officeDocument/2006/relationships/image" Target="../media/image6051.png"/><Relationship Id="rId53" Type="http://schemas.openxmlformats.org/officeDocument/2006/relationships/image" Target="../media/image6053.png"/><Relationship Id="rId52" Type="http://schemas.openxmlformats.org/officeDocument/2006/relationships/image" Target="../media/image6041.png"/><Relationship Id="rId55" Type="http://schemas.openxmlformats.org/officeDocument/2006/relationships/image" Target="../media/image6038.png"/><Relationship Id="rId54" Type="http://schemas.openxmlformats.org/officeDocument/2006/relationships/image" Target="../media/image6042.png"/><Relationship Id="rId57" Type="http://schemas.openxmlformats.org/officeDocument/2006/relationships/image" Target="../media/image6048.png"/><Relationship Id="rId56" Type="http://schemas.openxmlformats.org/officeDocument/2006/relationships/image" Target="../media/image6097.png"/><Relationship Id="rId59" Type="http://schemas.openxmlformats.org/officeDocument/2006/relationships/image" Target="../media/image6040.png"/><Relationship Id="rId58" Type="http://schemas.openxmlformats.org/officeDocument/2006/relationships/image" Target="../media/image6043.png"/><Relationship Id="rId104" Type="http://schemas.openxmlformats.org/officeDocument/2006/relationships/image" Target="../media/image6095.png"/><Relationship Id="rId103" Type="http://schemas.openxmlformats.org/officeDocument/2006/relationships/image" Target="../media/image6083.png"/><Relationship Id="rId102" Type="http://schemas.openxmlformats.org/officeDocument/2006/relationships/image" Target="../media/image6090.png"/><Relationship Id="rId101" Type="http://schemas.openxmlformats.org/officeDocument/2006/relationships/image" Target="../media/image6101.png"/><Relationship Id="rId100" Type="http://schemas.openxmlformats.org/officeDocument/2006/relationships/image" Target="../media/image6089.png"/><Relationship Id="rId95" Type="http://schemas.openxmlformats.org/officeDocument/2006/relationships/image" Target="../media/image6079.png"/><Relationship Id="rId94" Type="http://schemas.openxmlformats.org/officeDocument/2006/relationships/image" Target="../media/image6073.png"/><Relationship Id="rId97" Type="http://schemas.openxmlformats.org/officeDocument/2006/relationships/image" Target="../media/image6082.png"/><Relationship Id="rId96" Type="http://schemas.openxmlformats.org/officeDocument/2006/relationships/image" Target="../media/image6086.png"/><Relationship Id="rId99" Type="http://schemas.openxmlformats.org/officeDocument/2006/relationships/image" Target="../media/image6099.png"/><Relationship Id="rId98" Type="http://schemas.openxmlformats.org/officeDocument/2006/relationships/image" Target="../media/image6109.png"/><Relationship Id="rId91" Type="http://schemas.openxmlformats.org/officeDocument/2006/relationships/image" Target="../media/image6077.png"/><Relationship Id="rId90" Type="http://schemas.openxmlformats.org/officeDocument/2006/relationships/image" Target="../media/image6078.png"/><Relationship Id="rId93" Type="http://schemas.openxmlformats.org/officeDocument/2006/relationships/image" Target="../media/image6092.png"/><Relationship Id="rId92" Type="http://schemas.openxmlformats.org/officeDocument/2006/relationships/image" Target="../media/image608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6094.png"/><Relationship Id="rId9" Type="http://schemas.openxmlformats.org/officeDocument/2006/relationships/image" Target="../media/image6100.png"/><Relationship Id="rId5" Type="http://schemas.openxmlformats.org/officeDocument/2006/relationships/image" Target="../media/image6096.png"/><Relationship Id="rId6" Type="http://schemas.openxmlformats.org/officeDocument/2006/relationships/image" Target="../media/image6084.png"/><Relationship Id="rId7" Type="http://schemas.openxmlformats.org/officeDocument/2006/relationships/image" Target="../media/image6098.png"/><Relationship Id="rId8" Type="http://schemas.openxmlformats.org/officeDocument/2006/relationships/image" Target="../media/image6111.png"/><Relationship Id="rId40" Type="http://schemas.openxmlformats.org/officeDocument/2006/relationships/image" Target="../media/image6150.png"/><Relationship Id="rId42" Type="http://schemas.openxmlformats.org/officeDocument/2006/relationships/image" Target="../media/image6151.png"/><Relationship Id="rId41" Type="http://schemas.openxmlformats.org/officeDocument/2006/relationships/image" Target="../media/image6131.png"/><Relationship Id="rId44" Type="http://schemas.openxmlformats.org/officeDocument/2006/relationships/image" Target="../media/image6141.png"/><Relationship Id="rId43" Type="http://schemas.openxmlformats.org/officeDocument/2006/relationships/image" Target="../media/image6142.png"/><Relationship Id="rId46" Type="http://schemas.openxmlformats.org/officeDocument/2006/relationships/image" Target="../media/image6165.png"/><Relationship Id="rId45" Type="http://schemas.openxmlformats.org/officeDocument/2006/relationships/image" Target="../media/image6135.png"/><Relationship Id="rId48" Type="http://schemas.openxmlformats.org/officeDocument/2006/relationships/image" Target="../media/image6133.png"/><Relationship Id="rId47" Type="http://schemas.openxmlformats.org/officeDocument/2006/relationships/image" Target="../media/image6149.png"/><Relationship Id="rId49" Type="http://schemas.openxmlformats.org/officeDocument/2006/relationships/image" Target="../media/image6134.png"/><Relationship Id="rId31" Type="http://schemas.openxmlformats.org/officeDocument/2006/relationships/image" Target="../media/image6116.png"/><Relationship Id="rId30" Type="http://schemas.openxmlformats.org/officeDocument/2006/relationships/image" Target="../media/image6122.png"/><Relationship Id="rId33" Type="http://schemas.openxmlformats.org/officeDocument/2006/relationships/image" Target="../media/image6124.png"/><Relationship Id="rId32" Type="http://schemas.openxmlformats.org/officeDocument/2006/relationships/image" Target="../media/image6130.png"/><Relationship Id="rId35" Type="http://schemas.openxmlformats.org/officeDocument/2006/relationships/image" Target="../media/image6121.png"/><Relationship Id="rId34" Type="http://schemas.openxmlformats.org/officeDocument/2006/relationships/image" Target="../media/image6118.png"/><Relationship Id="rId37" Type="http://schemas.openxmlformats.org/officeDocument/2006/relationships/image" Target="../media/image6120.png"/><Relationship Id="rId36" Type="http://schemas.openxmlformats.org/officeDocument/2006/relationships/image" Target="../media/image6147.png"/><Relationship Id="rId39" Type="http://schemas.openxmlformats.org/officeDocument/2006/relationships/image" Target="../media/image6129.png"/><Relationship Id="rId38" Type="http://schemas.openxmlformats.org/officeDocument/2006/relationships/image" Target="../media/image6123.png"/><Relationship Id="rId20" Type="http://schemas.openxmlformats.org/officeDocument/2006/relationships/image" Target="../media/image6106.png"/><Relationship Id="rId22" Type="http://schemas.openxmlformats.org/officeDocument/2006/relationships/image" Target="../media/image6107.png"/><Relationship Id="rId21" Type="http://schemas.openxmlformats.org/officeDocument/2006/relationships/image" Target="../media/image6115.png"/><Relationship Id="rId24" Type="http://schemas.openxmlformats.org/officeDocument/2006/relationships/image" Target="../media/image6110.png"/><Relationship Id="rId23" Type="http://schemas.openxmlformats.org/officeDocument/2006/relationships/image" Target="../media/image6112.png"/><Relationship Id="rId26" Type="http://schemas.openxmlformats.org/officeDocument/2006/relationships/image" Target="../media/image6113.png"/><Relationship Id="rId25" Type="http://schemas.openxmlformats.org/officeDocument/2006/relationships/image" Target="../media/image6104.png"/><Relationship Id="rId28" Type="http://schemas.openxmlformats.org/officeDocument/2006/relationships/image" Target="../media/image6114.png"/><Relationship Id="rId27" Type="http://schemas.openxmlformats.org/officeDocument/2006/relationships/image" Target="../media/image6125.png"/><Relationship Id="rId29" Type="http://schemas.openxmlformats.org/officeDocument/2006/relationships/image" Target="../media/image6128.png"/><Relationship Id="rId11" Type="http://schemas.openxmlformats.org/officeDocument/2006/relationships/image" Target="../media/image6127.png"/><Relationship Id="rId10" Type="http://schemas.openxmlformats.org/officeDocument/2006/relationships/image" Target="../media/image6117.png"/><Relationship Id="rId13" Type="http://schemas.openxmlformats.org/officeDocument/2006/relationships/image" Target="../media/image6132.png"/><Relationship Id="rId12" Type="http://schemas.openxmlformats.org/officeDocument/2006/relationships/image" Target="../media/image6119.png"/><Relationship Id="rId15" Type="http://schemas.openxmlformats.org/officeDocument/2006/relationships/image" Target="../media/image6103.png"/><Relationship Id="rId14" Type="http://schemas.openxmlformats.org/officeDocument/2006/relationships/image" Target="../media/image6102.png"/><Relationship Id="rId17" Type="http://schemas.openxmlformats.org/officeDocument/2006/relationships/image" Target="../media/image6126.png"/><Relationship Id="rId16" Type="http://schemas.openxmlformats.org/officeDocument/2006/relationships/image" Target="../media/image6105.png"/><Relationship Id="rId19" Type="http://schemas.openxmlformats.org/officeDocument/2006/relationships/image" Target="../media/image6108.png"/><Relationship Id="rId18" Type="http://schemas.openxmlformats.org/officeDocument/2006/relationships/image" Target="../media/image6143.png"/><Relationship Id="rId84" Type="http://schemas.openxmlformats.org/officeDocument/2006/relationships/image" Target="../media/image6170.png"/><Relationship Id="rId83" Type="http://schemas.openxmlformats.org/officeDocument/2006/relationships/image" Target="../media/image6178.png"/><Relationship Id="rId86" Type="http://schemas.openxmlformats.org/officeDocument/2006/relationships/image" Target="../media/image6183.png"/><Relationship Id="rId85" Type="http://schemas.openxmlformats.org/officeDocument/2006/relationships/image" Target="../media/image6171.png"/><Relationship Id="rId88" Type="http://schemas.openxmlformats.org/officeDocument/2006/relationships/image" Target="../media/image6197.png"/><Relationship Id="rId87" Type="http://schemas.openxmlformats.org/officeDocument/2006/relationships/image" Target="../media/image6177.png"/><Relationship Id="rId89" Type="http://schemas.openxmlformats.org/officeDocument/2006/relationships/image" Target="../media/image6173.png"/><Relationship Id="rId80" Type="http://schemas.openxmlformats.org/officeDocument/2006/relationships/image" Target="../media/image6163.png"/><Relationship Id="rId82" Type="http://schemas.openxmlformats.org/officeDocument/2006/relationships/image" Target="../media/image6186.png"/><Relationship Id="rId81" Type="http://schemas.openxmlformats.org/officeDocument/2006/relationships/image" Target="../media/image6192.png"/><Relationship Id="rId73" Type="http://schemas.openxmlformats.org/officeDocument/2006/relationships/image" Target="../media/image6172.png"/><Relationship Id="rId72" Type="http://schemas.openxmlformats.org/officeDocument/2006/relationships/image" Target="../media/image6167.png"/><Relationship Id="rId75" Type="http://schemas.openxmlformats.org/officeDocument/2006/relationships/image" Target="../media/image6181.png"/><Relationship Id="rId74" Type="http://schemas.openxmlformats.org/officeDocument/2006/relationships/image" Target="../media/image6196.png"/><Relationship Id="rId77" Type="http://schemas.openxmlformats.org/officeDocument/2006/relationships/image" Target="../media/image6164.png"/><Relationship Id="rId76" Type="http://schemas.openxmlformats.org/officeDocument/2006/relationships/image" Target="../media/image6161.png"/><Relationship Id="rId79" Type="http://schemas.openxmlformats.org/officeDocument/2006/relationships/image" Target="../media/image6169.png"/><Relationship Id="rId78" Type="http://schemas.openxmlformats.org/officeDocument/2006/relationships/image" Target="../media/image6156.png"/><Relationship Id="rId71" Type="http://schemas.openxmlformats.org/officeDocument/2006/relationships/image" Target="../media/image6168.png"/><Relationship Id="rId70" Type="http://schemas.openxmlformats.org/officeDocument/2006/relationships/image" Target="../media/image6158.png"/><Relationship Id="rId62" Type="http://schemas.openxmlformats.org/officeDocument/2006/relationships/image" Target="../media/image6148.png"/><Relationship Id="rId61" Type="http://schemas.openxmlformats.org/officeDocument/2006/relationships/image" Target="../media/image6153.png"/><Relationship Id="rId64" Type="http://schemas.openxmlformats.org/officeDocument/2006/relationships/image" Target="../media/image6155.png"/><Relationship Id="rId63" Type="http://schemas.openxmlformats.org/officeDocument/2006/relationships/image" Target="../media/image6166.png"/><Relationship Id="rId66" Type="http://schemas.openxmlformats.org/officeDocument/2006/relationships/image" Target="../media/image6162.png"/><Relationship Id="rId65" Type="http://schemas.openxmlformats.org/officeDocument/2006/relationships/image" Target="../media/image6159.png"/><Relationship Id="rId68" Type="http://schemas.openxmlformats.org/officeDocument/2006/relationships/image" Target="../media/image6160.png"/><Relationship Id="rId67" Type="http://schemas.openxmlformats.org/officeDocument/2006/relationships/image" Target="../media/image6157.png"/><Relationship Id="rId60" Type="http://schemas.openxmlformats.org/officeDocument/2006/relationships/image" Target="../media/image6152.png"/><Relationship Id="rId69" Type="http://schemas.openxmlformats.org/officeDocument/2006/relationships/image" Target="../media/image6179.png"/><Relationship Id="rId51" Type="http://schemas.openxmlformats.org/officeDocument/2006/relationships/image" Target="../media/image6140.png"/><Relationship Id="rId50" Type="http://schemas.openxmlformats.org/officeDocument/2006/relationships/image" Target="../media/image6136.png"/><Relationship Id="rId53" Type="http://schemas.openxmlformats.org/officeDocument/2006/relationships/image" Target="../media/image6146.png"/><Relationship Id="rId52" Type="http://schemas.openxmlformats.org/officeDocument/2006/relationships/image" Target="../media/image6137.png"/><Relationship Id="rId55" Type="http://schemas.openxmlformats.org/officeDocument/2006/relationships/image" Target="../media/image6176.png"/><Relationship Id="rId54" Type="http://schemas.openxmlformats.org/officeDocument/2006/relationships/image" Target="../media/image6144.png"/><Relationship Id="rId57" Type="http://schemas.openxmlformats.org/officeDocument/2006/relationships/image" Target="../media/image6139.png"/><Relationship Id="rId56" Type="http://schemas.openxmlformats.org/officeDocument/2006/relationships/image" Target="../media/image6138.png"/><Relationship Id="rId59" Type="http://schemas.openxmlformats.org/officeDocument/2006/relationships/image" Target="../media/image6154.png"/><Relationship Id="rId58" Type="http://schemas.openxmlformats.org/officeDocument/2006/relationships/image" Target="../media/image6145.png"/><Relationship Id="rId104" Type="http://schemas.openxmlformats.org/officeDocument/2006/relationships/image" Target="../media/image6191.png"/><Relationship Id="rId103" Type="http://schemas.openxmlformats.org/officeDocument/2006/relationships/image" Target="../media/image6195.png"/><Relationship Id="rId102" Type="http://schemas.openxmlformats.org/officeDocument/2006/relationships/image" Target="../media/image6193.png"/><Relationship Id="rId101" Type="http://schemas.openxmlformats.org/officeDocument/2006/relationships/image" Target="../media/image6187.png"/><Relationship Id="rId100" Type="http://schemas.openxmlformats.org/officeDocument/2006/relationships/image" Target="../media/image6190.png"/><Relationship Id="rId95" Type="http://schemas.openxmlformats.org/officeDocument/2006/relationships/image" Target="../media/image6198.png"/><Relationship Id="rId94" Type="http://schemas.openxmlformats.org/officeDocument/2006/relationships/image" Target="../media/image6180.png"/><Relationship Id="rId97" Type="http://schemas.openxmlformats.org/officeDocument/2006/relationships/image" Target="../media/image6189.png"/><Relationship Id="rId96" Type="http://schemas.openxmlformats.org/officeDocument/2006/relationships/image" Target="../media/image6188.png"/><Relationship Id="rId99" Type="http://schemas.openxmlformats.org/officeDocument/2006/relationships/image" Target="../media/image6185.png"/><Relationship Id="rId98" Type="http://schemas.openxmlformats.org/officeDocument/2006/relationships/image" Target="../media/image6184.png"/><Relationship Id="rId91" Type="http://schemas.openxmlformats.org/officeDocument/2006/relationships/image" Target="../media/image6182.png"/><Relationship Id="rId90" Type="http://schemas.openxmlformats.org/officeDocument/2006/relationships/image" Target="../media/image6174.png"/><Relationship Id="rId93" Type="http://schemas.openxmlformats.org/officeDocument/2006/relationships/image" Target="../media/image6194.png"/><Relationship Id="rId92" Type="http://schemas.openxmlformats.org/officeDocument/2006/relationships/image" Target="../media/image6175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158.png"/><Relationship Id="rId42" Type="http://schemas.openxmlformats.org/officeDocument/2006/relationships/image" Target="../media/image167.png"/><Relationship Id="rId41" Type="http://schemas.openxmlformats.org/officeDocument/2006/relationships/image" Target="../media/image161.png"/><Relationship Id="rId44" Type="http://schemas.openxmlformats.org/officeDocument/2006/relationships/image" Target="../media/image173.png"/><Relationship Id="rId43" Type="http://schemas.openxmlformats.org/officeDocument/2006/relationships/image" Target="../media/image168.png"/><Relationship Id="rId46" Type="http://schemas.openxmlformats.org/officeDocument/2006/relationships/image" Target="../media/image175.png"/><Relationship Id="rId45" Type="http://schemas.openxmlformats.org/officeDocument/2006/relationships/image" Target="../media/image184.png"/><Relationship Id="rId107" Type="http://schemas.openxmlformats.org/officeDocument/2006/relationships/image" Target="../media/image252.png"/><Relationship Id="rId106" Type="http://schemas.openxmlformats.org/officeDocument/2006/relationships/image" Target="../media/image226.png"/><Relationship Id="rId105" Type="http://schemas.openxmlformats.org/officeDocument/2006/relationships/image" Target="../media/image240.png"/><Relationship Id="rId104" Type="http://schemas.openxmlformats.org/officeDocument/2006/relationships/image" Target="../media/image230.png"/><Relationship Id="rId109" Type="http://schemas.openxmlformats.org/officeDocument/2006/relationships/image" Target="../media/image247.png"/><Relationship Id="rId108" Type="http://schemas.openxmlformats.org/officeDocument/2006/relationships/image" Target="../media/image229.png"/><Relationship Id="rId48" Type="http://schemas.openxmlformats.org/officeDocument/2006/relationships/image" Target="../media/image170.png"/><Relationship Id="rId47" Type="http://schemas.openxmlformats.org/officeDocument/2006/relationships/image" Target="../media/image165.png"/><Relationship Id="rId49" Type="http://schemas.openxmlformats.org/officeDocument/2006/relationships/image" Target="../media/image210.png"/><Relationship Id="rId103" Type="http://schemas.openxmlformats.org/officeDocument/2006/relationships/image" Target="../media/image223.png"/><Relationship Id="rId102" Type="http://schemas.openxmlformats.org/officeDocument/2006/relationships/image" Target="../media/image222.png"/><Relationship Id="rId101" Type="http://schemas.openxmlformats.org/officeDocument/2006/relationships/image" Target="../media/image234.png"/><Relationship Id="rId100" Type="http://schemas.openxmlformats.org/officeDocument/2006/relationships/image" Target="../media/image224.png"/><Relationship Id="rId31" Type="http://schemas.openxmlformats.org/officeDocument/2006/relationships/image" Target="../media/image151.png"/><Relationship Id="rId30" Type="http://schemas.openxmlformats.org/officeDocument/2006/relationships/image" Target="../media/image148.png"/><Relationship Id="rId33" Type="http://schemas.openxmlformats.org/officeDocument/2006/relationships/image" Target="../media/image159.png"/><Relationship Id="rId32" Type="http://schemas.openxmlformats.org/officeDocument/2006/relationships/image" Target="../media/image157.png"/><Relationship Id="rId35" Type="http://schemas.openxmlformats.org/officeDocument/2006/relationships/image" Target="../media/image156.png"/><Relationship Id="rId34" Type="http://schemas.openxmlformats.org/officeDocument/2006/relationships/image" Target="../media/image162.png"/><Relationship Id="rId37" Type="http://schemas.openxmlformats.org/officeDocument/2006/relationships/image" Target="../media/image177.png"/><Relationship Id="rId36" Type="http://schemas.openxmlformats.org/officeDocument/2006/relationships/image" Target="../media/image181.png"/><Relationship Id="rId39" Type="http://schemas.openxmlformats.org/officeDocument/2006/relationships/image" Target="../media/image160.png"/><Relationship Id="rId38" Type="http://schemas.openxmlformats.org/officeDocument/2006/relationships/image" Target="../media/image163.png"/><Relationship Id="rId20" Type="http://schemas.openxmlformats.org/officeDocument/2006/relationships/image" Target="../media/image137.png"/><Relationship Id="rId22" Type="http://schemas.openxmlformats.org/officeDocument/2006/relationships/image" Target="../media/image149.png"/><Relationship Id="rId21" Type="http://schemas.openxmlformats.org/officeDocument/2006/relationships/image" Target="../media/image150.png"/><Relationship Id="rId24" Type="http://schemas.openxmlformats.org/officeDocument/2006/relationships/image" Target="../media/image154.png"/><Relationship Id="rId23" Type="http://schemas.openxmlformats.org/officeDocument/2006/relationships/image" Target="../media/image164.png"/><Relationship Id="rId26" Type="http://schemas.openxmlformats.org/officeDocument/2006/relationships/image" Target="../media/image155.png"/><Relationship Id="rId25" Type="http://schemas.openxmlformats.org/officeDocument/2006/relationships/image" Target="../media/image145.png"/><Relationship Id="rId28" Type="http://schemas.openxmlformats.org/officeDocument/2006/relationships/image" Target="../media/image143.png"/><Relationship Id="rId27" Type="http://schemas.openxmlformats.org/officeDocument/2006/relationships/image" Target="../media/image147.png"/><Relationship Id="rId29" Type="http://schemas.openxmlformats.org/officeDocument/2006/relationships/image" Target="../media/image192.png"/><Relationship Id="rId95" Type="http://schemas.openxmlformats.org/officeDocument/2006/relationships/image" Target="../media/image216.png"/><Relationship Id="rId94" Type="http://schemas.openxmlformats.org/officeDocument/2006/relationships/image" Target="../media/image227.png"/><Relationship Id="rId97" Type="http://schemas.openxmlformats.org/officeDocument/2006/relationships/image" Target="../media/image218.png"/><Relationship Id="rId96" Type="http://schemas.openxmlformats.org/officeDocument/2006/relationships/image" Target="../media/image249.png"/><Relationship Id="rId11" Type="http://schemas.openxmlformats.org/officeDocument/2006/relationships/image" Target="../media/image136.png"/><Relationship Id="rId99" Type="http://schemas.openxmlformats.org/officeDocument/2006/relationships/image" Target="../media/image254.png"/><Relationship Id="rId10" Type="http://schemas.openxmlformats.org/officeDocument/2006/relationships/image" Target="../media/image141.png"/><Relationship Id="rId98" Type="http://schemas.openxmlformats.org/officeDocument/2006/relationships/image" Target="../media/image214.png"/><Relationship Id="rId13" Type="http://schemas.openxmlformats.org/officeDocument/2006/relationships/image" Target="../media/image133.png"/><Relationship Id="rId12" Type="http://schemas.openxmlformats.org/officeDocument/2006/relationships/image" Target="../media/image134.png"/><Relationship Id="rId91" Type="http://schemas.openxmlformats.org/officeDocument/2006/relationships/image" Target="../media/image219.png"/><Relationship Id="rId90" Type="http://schemas.openxmlformats.org/officeDocument/2006/relationships/image" Target="../media/image207.png"/><Relationship Id="rId93" Type="http://schemas.openxmlformats.org/officeDocument/2006/relationships/image" Target="../media/image225.png"/><Relationship Id="rId92" Type="http://schemas.openxmlformats.org/officeDocument/2006/relationships/image" Target="../media/image217.png"/><Relationship Id="rId116" Type="http://schemas.openxmlformats.org/officeDocument/2006/relationships/image" Target="../media/image246.png"/><Relationship Id="rId115" Type="http://schemas.openxmlformats.org/officeDocument/2006/relationships/image" Target="../media/image242.png"/><Relationship Id="rId15" Type="http://schemas.openxmlformats.org/officeDocument/2006/relationships/image" Target="../media/image153.png"/><Relationship Id="rId110" Type="http://schemas.openxmlformats.org/officeDocument/2006/relationships/image" Target="../media/image235.png"/><Relationship Id="rId14" Type="http://schemas.openxmlformats.org/officeDocument/2006/relationships/image" Target="../media/image140.png"/><Relationship Id="rId17" Type="http://schemas.openxmlformats.org/officeDocument/2006/relationships/image" Target="../media/image135.png"/><Relationship Id="rId16" Type="http://schemas.openxmlformats.org/officeDocument/2006/relationships/image" Target="../media/image139.png"/><Relationship Id="rId19" Type="http://schemas.openxmlformats.org/officeDocument/2006/relationships/image" Target="../media/image166.png"/><Relationship Id="rId114" Type="http://schemas.openxmlformats.org/officeDocument/2006/relationships/image" Target="../media/image233.png"/><Relationship Id="rId18" Type="http://schemas.openxmlformats.org/officeDocument/2006/relationships/image" Target="../media/image152.png"/><Relationship Id="rId113" Type="http://schemas.openxmlformats.org/officeDocument/2006/relationships/image" Target="../media/image237.png"/><Relationship Id="rId112" Type="http://schemas.openxmlformats.org/officeDocument/2006/relationships/image" Target="../media/image239.png"/><Relationship Id="rId111" Type="http://schemas.openxmlformats.org/officeDocument/2006/relationships/image" Target="../media/image231.png"/><Relationship Id="rId84" Type="http://schemas.openxmlformats.org/officeDocument/2006/relationships/image" Target="../media/image220.png"/><Relationship Id="rId83" Type="http://schemas.openxmlformats.org/officeDocument/2006/relationships/image" Target="../media/image203.png"/><Relationship Id="rId86" Type="http://schemas.openxmlformats.org/officeDocument/2006/relationships/image" Target="../media/image208.png"/><Relationship Id="rId85" Type="http://schemas.openxmlformats.org/officeDocument/2006/relationships/image" Target="../media/image228.png"/><Relationship Id="rId88" Type="http://schemas.openxmlformats.org/officeDocument/2006/relationships/image" Target="../media/image221.png"/><Relationship Id="rId87" Type="http://schemas.openxmlformats.org/officeDocument/2006/relationships/image" Target="../media/image215.png"/><Relationship Id="rId89" Type="http://schemas.openxmlformats.org/officeDocument/2006/relationships/image" Target="../media/image209.png"/><Relationship Id="rId80" Type="http://schemas.openxmlformats.org/officeDocument/2006/relationships/image" Target="../media/image211.png"/><Relationship Id="rId82" Type="http://schemas.openxmlformats.org/officeDocument/2006/relationships/image" Target="../media/image213.png"/><Relationship Id="rId81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38.png"/><Relationship Id="rId9" Type="http://schemas.openxmlformats.org/officeDocument/2006/relationships/image" Target="../media/image130.png"/><Relationship Id="rId5" Type="http://schemas.openxmlformats.org/officeDocument/2006/relationships/image" Target="../media/image132.png"/><Relationship Id="rId6" Type="http://schemas.openxmlformats.org/officeDocument/2006/relationships/image" Target="../media/image128.png"/><Relationship Id="rId7" Type="http://schemas.openxmlformats.org/officeDocument/2006/relationships/image" Target="../media/image127.png"/><Relationship Id="rId8" Type="http://schemas.openxmlformats.org/officeDocument/2006/relationships/image" Target="../media/image131.png"/><Relationship Id="rId73" Type="http://schemas.openxmlformats.org/officeDocument/2006/relationships/image" Target="../media/image212.png"/><Relationship Id="rId72" Type="http://schemas.openxmlformats.org/officeDocument/2006/relationships/image" Target="../media/image188.png"/><Relationship Id="rId75" Type="http://schemas.openxmlformats.org/officeDocument/2006/relationships/image" Target="../media/image195.png"/><Relationship Id="rId74" Type="http://schemas.openxmlformats.org/officeDocument/2006/relationships/image" Target="../media/image200.png"/><Relationship Id="rId77" Type="http://schemas.openxmlformats.org/officeDocument/2006/relationships/image" Target="../media/image202.png"/><Relationship Id="rId76" Type="http://schemas.openxmlformats.org/officeDocument/2006/relationships/image" Target="../media/image198.png"/><Relationship Id="rId79" Type="http://schemas.openxmlformats.org/officeDocument/2006/relationships/image" Target="../media/image205.png"/><Relationship Id="rId78" Type="http://schemas.openxmlformats.org/officeDocument/2006/relationships/image" Target="../media/image204.png"/><Relationship Id="rId71" Type="http://schemas.openxmlformats.org/officeDocument/2006/relationships/image" Target="../media/image194.png"/><Relationship Id="rId70" Type="http://schemas.openxmlformats.org/officeDocument/2006/relationships/image" Target="../media/image185.png"/><Relationship Id="rId62" Type="http://schemas.openxmlformats.org/officeDocument/2006/relationships/image" Target="../media/image180.png"/><Relationship Id="rId61" Type="http://schemas.openxmlformats.org/officeDocument/2006/relationships/image" Target="../media/image189.png"/><Relationship Id="rId64" Type="http://schemas.openxmlformats.org/officeDocument/2006/relationships/image" Target="../media/image196.png"/><Relationship Id="rId63" Type="http://schemas.openxmlformats.org/officeDocument/2006/relationships/image" Target="../media/image182.png"/><Relationship Id="rId66" Type="http://schemas.openxmlformats.org/officeDocument/2006/relationships/image" Target="../media/image199.png"/><Relationship Id="rId65" Type="http://schemas.openxmlformats.org/officeDocument/2006/relationships/image" Target="../media/image190.png"/><Relationship Id="rId68" Type="http://schemas.openxmlformats.org/officeDocument/2006/relationships/image" Target="../media/image191.png"/><Relationship Id="rId67" Type="http://schemas.openxmlformats.org/officeDocument/2006/relationships/image" Target="../media/image193.png"/><Relationship Id="rId60" Type="http://schemas.openxmlformats.org/officeDocument/2006/relationships/image" Target="../media/image183.png"/><Relationship Id="rId69" Type="http://schemas.openxmlformats.org/officeDocument/2006/relationships/image" Target="../media/image206.png"/><Relationship Id="rId51" Type="http://schemas.openxmlformats.org/officeDocument/2006/relationships/image" Target="../media/image174.png"/><Relationship Id="rId50" Type="http://schemas.openxmlformats.org/officeDocument/2006/relationships/image" Target="../media/image172.png"/><Relationship Id="rId53" Type="http://schemas.openxmlformats.org/officeDocument/2006/relationships/image" Target="../media/image178.png"/><Relationship Id="rId52" Type="http://schemas.openxmlformats.org/officeDocument/2006/relationships/image" Target="../media/image169.png"/><Relationship Id="rId55" Type="http://schemas.openxmlformats.org/officeDocument/2006/relationships/image" Target="../media/image176.png"/><Relationship Id="rId54" Type="http://schemas.openxmlformats.org/officeDocument/2006/relationships/image" Target="../media/image187.png"/><Relationship Id="rId57" Type="http://schemas.openxmlformats.org/officeDocument/2006/relationships/image" Target="../media/image179.png"/><Relationship Id="rId56" Type="http://schemas.openxmlformats.org/officeDocument/2006/relationships/image" Target="../media/image171.png"/><Relationship Id="rId59" Type="http://schemas.openxmlformats.org/officeDocument/2006/relationships/image" Target="../media/image186.png"/><Relationship Id="rId58" Type="http://schemas.openxmlformats.org/officeDocument/2006/relationships/image" Target="../media/image197.png"/></Relationships>
</file>

<file path=ppt/slides/_rels/slide3.xml.rels><?xml version="1.0" encoding="UTF-8" standalone="yes"?><Relationships xmlns="http://schemas.openxmlformats.org/package/2006/relationships"><Relationship Id="rId190" Type="http://schemas.openxmlformats.org/officeDocument/2006/relationships/image" Target="../media/image447.png"/><Relationship Id="rId194" Type="http://schemas.openxmlformats.org/officeDocument/2006/relationships/image" Target="../media/image445.png"/><Relationship Id="rId193" Type="http://schemas.openxmlformats.org/officeDocument/2006/relationships/image" Target="../media/image428.png"/><Relationship Id="rId192" Type="http://schemas.openxmlformats.org/officeDocument/2006/relationships/image" Target="../media/image429.png"/><Relationship Id="rId191" Type="http://schemas.openxmlformats.org/officeDocument/2006/relationships/image" Target="../media/image434.png"/><Relationship Id="rId187" Type="http://schemas.openxmlformats.org/officeDocument/2006/relationships/image" Target="../media/image441.png"/><Relationship Id="rId186" Type="http://schemas.openxmlformats.org/officeDocument/2006/relationships/image" Target="../media/image448.png"/><Relationship Id="rId185" Type="http://schemas.openxmlformats.org/officeDocument/2006/relationships/image" Target="../media/image426.png"/><Relationship Id="rId184" Type="http://schemas.openxmlformats.org/officeDocument/2006/relationships/image" Target="../media/image435.png"/><Relationship Id="rId189" Type="http://schemas.openxmlformats.org/officeDocument/2006/relationships/image" Target="../media/image431.png"/><Relationship Id="rId188" Type="http://schemas.openxmlformats.org/officeDocument/2006/relationships/image" Target="../media/image430.png"/><Relationship Id="rId183" Type="http://schemas.openxmlformats.org/officeDocument/2006/relationships/image" Target="../media/image422.png"/><Relationship Id="rId182" Type="http://schemas.openxmlformats.org/officeDocument/2006/relationships/image" Target="../media/image427.png"/><Relationship Id="rId181" Type="http://schemas.openxmlformats.org/officeDocument/2006/relationships/image" Target="../media/image439.png"/><Relationship Id="rId180" Type="http://schemas.openxmlformats.org/officeDocument/2006/relationships/image" Target="../media/image423.png"/><Relationship Id="rId176" Type="http://schemas.openxmlformats.org/officeDocument/2006/relationships/image" Target="../media/image410.png"/><Relationship Id="rId297" Type="http://schemas.openxmlformats.org/officeDocument/2006/relationships/image" Target="../media/image538.png"/><Relationship Id="rId175" Type="http://schemas.openxmlformats.org/officeDocument/2006/relationships/image" Target="../media/image425.png"/><Relationship Id="rId296" Type="http://schemas.openxmlformats.org/officeDocument/2006/relationships/image" Target="../media/image578.png"/><Relationship Id="rId174" Type="http://schemas.openxmlformats.org/officeDocument/2006/relationships/image" Target="../media/image408.png"/><Relationship Id="rId295" Type="http://schemas.openxmlformats.org/officeDocument/2006/relationships/image" Target="../media/image540.png"/><Relationship Id="rId173" Type="http://schemas.openxmlformats.org/officeDocument/2006/relationships/image" Target="../media/image415.png"/><Relationship Id="rId294" Type="http://schemas.openxmlformats.org/officeDocument/2006/relationships/image" Target="../media/image551.png"/><Relationship Id="rId179" Type="http://schemas.openxmlformats.org/officeDocument/2006/relationships/image" Target="../media/image419.png"/><Relationship Id="rId178" Type="http://schemas.openxmlformats.org/officeDocument/2006/relationships/image" Target="../media/image414.png"/><Relationship Id="rId299" Type="http://schemas.openxmlformats.org/officeDocument/2006/relationships/image" Target="../media/image544.png"/><Relationship Id="rId177" Type="http://schemas.openxmlformats.org/officeDocument/2006/relationships/image" Target="../media/image421.png"/><Relationship Id="rId298" Type="http://schemas.openxmlformats.org/officeDocument/2006/relationships/image" Target="../media/image552.png"/><Relationship Id="rId198" Type="http://schemas.openxmlformats.org/officeDocument/2006/relationships/image" Target="../media/image440.png"/><Relationship Id="rId197" Type="http://schemas.openxmlformats.org/officeDocument/2006/relationships/image" Target="../media/image454.png"/><Relationship Id="rId196" Type="http://schemas.openxmlformats.org/officeDocument/2006/relationships/image" Target="../media/image432.png"/><Relationship Id="rId195" Type="http://schemas.openxmlformats.org/officeDocument/2006/relationships/image" Target="../media/image433.png"/><Relationship Id="rId199" Type="http://schemas.openxmlformats.org/officeDocument/2006/relationships/image" Target="../media/image437.png"/><Relationship Id="rId150" Type="http://schemas.openxmlformats.org/officeDocument/2006/relationships/image" Target="../media/image397.png"/><Relationship Id="rId271" Type="http://schemas.openxmlformats.org/officeDocument/2006/relationships/image" Target="../media/image507.png"/><Relationship Id="rId392" Type="http://schemas.openxmlformats.org/officeDocument/2006/relationships/image" Target="../media/image631.png"/><Relationship Id="rId270" Type="http://schemas.openxmlformats.org/officeDocument/2006/relationships/image" Target="../media/image518.png"/><Relationship Id="rId391" Type="http://schemas.openxmlformats.org/officeDocument/2006/relationships/image" Target="../media/image641.png"/><Relationship Id="rId390" Type="http://schemas.openxmlformats.org/officeDocument/2006/relationships/image" Target="../media/image6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149" Type="http://schemas.openxmlformats.org/officeDocument/2006/relationships/image" Target="../media/image390.png"/><Relationship Id="rId4" Type="http://schemas.openxmlformats.org/officeDocument/2006/relationships/image" Target="../media/image278.png"/><Relationship Id="rId148" Type="http://schemas.openxmlformats.org/officeDocument/2006/relationships/image" Target="../media/image403.png"/><Relationship Id="rId269" Type="http://schemas.openxmlformats.org/officeDocument/2006/relationships/image" Target="../media/image513.png"/><Relationship Id="rId9" Type="http://schemas.openxmlformats.org/officeDocument/2006/relationships/image" Target="../media/image238.png"/><Relationship Id="rId143" Type="http://schemas.openxmlformats.org/officeDocument/2006/relationships/image" Target="../media/image384.png"/><Relationship Id="rId264" Type="http://schemas.openxmlformats.org/officeDocument/2006/relationships/image" Target="../media/image501.png"/><Relationship Id="rId385" Type="http://schemas.openxmlformats.org/officeDocument/2006/relationships/image" Target="../media/image630.png"/><Relationship Id="rId142" Type="http://schemas.openxmlformats.org/officeDocument/2006/relationships/image" Target="../media/image386.png"/><Relationship Id="rId263" Type="http://schemas.openxmlformats.org/officeDocument/2006/relationships/image" Target="../media/image512.png"/><Relationship Id="rId384" Type="http://schemas.openxmlformats.org/officeDocument/2006/relationships/image" Target="../media/image638.png"/><Relationship Id="rId141" Type="http://schemas.openxmlformats.org/officeDocument/2006/relationships/image" Target="../media/image380.png"/><Relationship Id="rId262" Type="http://schemas.openxmlformats.org/officeDocument/2006/relationships/image" Target="../media/image497.png"/><Relationship Id="rId383" Type="http://schemas.openxmlformats.org/officeDocument/2006/relationships/image" Target="../media/image657.png"/><Relationship Id="rId140" Type="http://schemas.openxmlformats.org/officeDocument/2006/relationships/image" Target="../media/image376.png"/><Relationship Id="rId261" Type="http://schemas.openxmlformats.org/officeDocument/2006/relationships/image" Target="../media/image523.png"/><Relationship Id="rId382" Type="http://schemas.openxmlformats.org/officeDocument/2006/relationships/image" Target="../media/image642.png"/><Relationship Id="rId5" Type="http://schemas.openxmlformats.org/officeDocument/2006/relationships/image" Target="../media/image248.png"/><Relationship Id="rId147" Type="http://schemas.openxmlformats.org/officeDocument/2006/relationships/image" Target="../media/image387.png"/><Relationship Id="rId268" Type="http://schemas.openxmlformats.org/officeDocument/2006/relationships/image" Target="../media/image508.png"/><Relationship Id="rId389" Type="http://schemas.openxmlformats.org/officeDocument/2006/relationships/image" Target="../media/image625.png"/><Relationship Id="rId6" Type="http://schemas.openxmlformats.org/officeDocument/2006/relationships/image" Target="../media/image236.png"/><Relationship Id="rId146" Type="http://schemas.openxmlformats.org/officeDocument/2006/relationships/image" Target="../media/image391.png"/><Relationship Id="rId267" Type="http://schemas.openxmlformats.org/officeDocument/2006/relationships/image" Target="../media/image514.png"/><Relationship Id="rId388" Type="http://schemas.openxmlformats.org/officeDocument/2006/relationships/image" Target="../media/image636.png"/><Relationship Id="rId7" Type="http://schemas.openxmlformats.org/officeDocument/2006/relationships/image" Target="../media/image265.png"/><Relationship Id="rId145" Type="http://schemas.openxmlformats.org/officeDocument/2006/relationships/image" Target="../media/image401.png"/><Relationship Id="rId266" Type="http://schemas.openxmlformats.org/officeDocument/2006/relationships/image" Target="../media/image502.png"/><Relationship Id="rId387" Type="http://schemas.openxmlformats.org/officeDocument/2006/relationships/image" Target="../media/image629.png"/><Relationship Id="rId8" Type="http://schemas.openxmlformats.org/officeDocument/2006/relationships/image" Target="../media/image245.png"/><Relationship Id="rId144" Type="http://schemas.openxmlformats.org/officeDocument/2006/relationships/image" Target="../media/image383.png"/><Relationship Id="rId265" Type="http://schemas.openxmlformats.org/officeDocument/2006/relationships/image" Target="../media/image527.png"/><Relationship Id="rId386" Type="http://schemas.openxmlformats.org/officeDocument/2006/relationships/image" Target="../media/image635.png"/><Relationship Id="rId260" Type="http://schemas.openxmlformats.org/officeDocument/2006/relationships/image" Target="../media/image495.png"/><Relationship Id="rId381" Type="http://schemas.openxmlformats.org/officeDocument/2006/relationships/image" Target="../media/image644.png"/><Relationship Id="rId380" Type="http://schemas.openxmlformats.org/officeDocument/2006/relationships/image" Target="../media/image626.png"/><Relationship Id="rId139" Type="http://schemas.openxmlformats.org/officeDocument/2006/relationships/image" Target="../media/image389.png"/><Relationship Id="rId138" Type="http://schemas.openxmlformats.org/officeDocument/2006/relationships/image" Target="../media/image382.png"/><Relationship Id="rId259" Type="http://schemas.openxmlformats.org/officeDocument/2006/relationships/image" Target="../media/image510.png"/><Relationship Id="rId137" Type="http://schemas.openxmlformats.org/officeDocument/2006/relationships/image" Target="../media/image371.png"/><Relationship Id="rId258" Type="http://schemas.openxmlformats.org/officeDocument/2006/relationships/image" Target="../media/image496.png"/><Relationship Id="rId379" Type="http://schemas.openxmlformats.org/officeDocument/2006/relationships/image" Target="../media/image623.png"/><Relationship Id="rId132" Type="http://schemas.openxmlformats.org/officeDocument/2006/relationships/image" Target="../media/image372.png"/><Relationship Id="rId253" Type="http://schemas.openxmlformats.org/officeDocument/2006/relationships/image" Target="../media/image509.png"/><Relationship Id="rId374" Type="http://schemas.openxmlformats.org/officeDocument/2006/relationships/image" Target="../media/image617.png"/><Relationship Id="rId131" Type="http://schemas.openxmlformats.org/officeDocument/2006/relationships/image" Target="../media/image367.png"/><Relationship Id="rId252" Type="http://schemas.openxmlformats.org/officeDocument/2006/relationships/image" Target="../media/image520.png"/><Relationship Id="rId373" Type="http://schemas.openxmlformats.org/officeDocument/2006/relationships/image" Target="../media/image628.png"/><Relationship Id="rId130" Type="http://schemas.openxmlformats.org/officeDocument/2006/relationships/image" Target="../media/image359.png"/><Relationship Id="rId251" Type="http://schemas.openxmlformats.org/officeDocument/2006/relationships/image" Target="../media/image486.png"/><Relationship Id="rId372" Type="http://schemas.openxmlformats.org/officeDocument/2006/relationships/image" Target="../media/image611.png"/><Relationship Id="rId250" Type="http://schemas.openxmlformats.org/officeDocument/2006/relationships/image" Target="../media/image491.png"/><Relationship Id="rId371" Type="http://schemas.openxmlformats.org/officeDocument/2006/relationships/image" Target="../media/image601.png"/><Relationship Id="rId136" Type="http://schemas.openxmlformats.org/officeDocument/2006/relationships/image" Target="../media/image373.png"/><Relationship Id="rId257" Type="http://schemas.openxmlformats.org/officeDocument/2006/relationships/image" Target="../media/image503.png"/><Relationship Id="rId378" Type="http://schemas.openxmlformats.org/officeDocument/2006/relationships/image" Target="../media/image622.png"/><Relationship Id="rId135" Type="http://schemas.openxmlformats.org/officeDocument/2006/relationships/image" Target="../media/image377.png"/><Relationship Id="rId256" Type="http://schemas.openxmlformats.org/officeDocument/2006/relationships/image" Target="../media/image500.png"/><Relationship Id="rId377" Type="http://schemas.openxmlformats.org/officeDocument/2006/relationships/image" Target="../media/image609.png"/><Relationship Id="rId134" Type="http://schemas.openxmlformats.org/officeDocument/2006/relationships/image" Target="../media/image374.png"/><Relationship Id="rId255" Type="http://schemas.openxmlformats.org/officeDocument/2006/relationships/image" Target="../media/image490.png"/><Relationship Id="rId376" Type="http://schemas.openxmlformats.org/officeDocument/2006/relationships/image" Target="../media/image612.png"/><Relationship Id="rId133" Type="http://schemas.openxmlformats.org/officeDocument/2006/relationships/image" Target="../media/image379.png"/><Relationship Id="rId254" Type="http://schemas.openxmlformats.org/officeDocument/2006/relationships/image" Target="../media/image492.png"/><Relationship Id="rId375" Type="http://schemas.openxmlformats.org/officeDocument/2006/relationships/image" Target="../media/image613.png"/><Relationship Id="rId172" Type="http://schemas.openxmlformats.org/officeDocument/2006/relationships/image" Target="../media/image406.png"/><Relationship Id="rId293" Type="http://schemas.openxmlformats.org/officeDocument/2006/relationships/image" Target="../media/image542.png"/><Relationship Id="rId171" Type="http://schemas.openxmlformats.org/officeDocument/2006/relationships/image" Target="../media/image417.png"/><Relationship Id="rId292" Type="http://schemas.openxmlformats.org/officeDocument/2006/relationships/image" Target="../media/image539.png"/><Relationship Id="rId170" Type="http://schemas.openxmlformats.org/officeDocument/2006/relationships/image" Target="../media/image420.png"/><Relationship Id="rId291" Type="http://schemas.openxmlformats.org/officeDocument/2006/relationships/image" Target="../media/image525.png"/><Relationship Id="rId290" Type="http://schemas.openxmlformats.org/officeDocument/2006/relationships/image" Target="../media/image531.png"/><Relationship Id="rId165" Type="http://schemas.openxmlformats.org/officeDocument/2006/relationships/image" Target="../media/image416.png"/><Relationship Id="rId286" Type="http://schemas.openxmlformats.org/officeDocument/2006/relationships/image" Target="../media/image535.png"/><Relationship Id="rId164" Type="http://schemas.openxmlformats.org/officeDocument/2006/relationships/image" Target="../media/image412.png"/><Relationship Id="rId285" Type="http://schemas.openxmlformats.org/officeDocument/2006/relationships/image" Target="../media/image541.png"/><Relationship Id="rId163" Type="http://schemas.openxmlformats.org/officeDocument/2006/relationships/image" Target="../media/image413.png"/><Relationship Id="rId284" Type="http://schemas.openxmlformats.org/officeDocument/2006/relationships/image" Target="../media/image533.png"/><Relationship Id="rId162" Type="http://schemas.openxmlformats.org/officeDocument/2006/relationships/image" Target="../media/image395.png"/><Relationship Id="rId283" Type="http://schemas.openxmlformats.org/officeDocument/2006/relationships/image" Target="../media/image530.png"/><Relationship Id="rId169" Type="http://schemas.openxmlformats.org/officeDocument/2006/relationships/image" Target="../media/image424.png"/><Relationship Id="rId168" Type="http://schemas.openxmlformats.org/officeDocument/2006/relationships/image" Target="../media/image409.png"/><Relationship Id="rId289" Type="http://schemas.openxmlformats.org/officeDocument/2006/relationships/image" Target="../media/image529.png"/><Relationship Id="rId167" Type="http://schemas.openxmlformats.org/officeDocument/2006/relationships/image" Target="../media/image407.png"/><Relationship Id="rId288" Type="http://schemas.openxmlformats.org/officeDocument/2006/relationships/image" Target="../media/image526.png"/><Relationship Id="rId166" Type="http://schemas.openxmlformats.org/officeDocument/2006/relationships/image" Target="../media/image411.png"/><Relationship Id="rId287" Type="http://schemas.openxmlformats.org/officeDocument/2006/relationships/image" Target="../media/image528.png"/><Relationship Id="rId161" Type="http://schemas.openxmlformats.org/officeDocument/2006/relationships/image" Target="../media/image392.png"/><Relationship Id="rId282" Type="http://schemas.openxmlformats.org/officeDocument/2006/relationships/image" Target="../media/image522.png"/><Relationship Id="rId160" Type="http://schemas.openxmlformats.org/officeDocument/2006/relationships/image" Target="../media/image405.png"/><Relationship Id="rId281" Type="http://schemas.openxmlformats.org/officeDocument/2006/relationships/image" Target="../media/image534.png"/><Relationship Id="rId280" Type="http://schemas.openxmlformats.org/officeDocument/2006/relationships/image" Target="../media/image515.png"/><Relationship Id="rId159" Type="http://schemas.openxmlformats.org/officeDocument/2006/relationships/image" Target="../media/image396.png"/><Relationship Id="rId154" Type="http://schemas.openxmlformats.org/officeDocument/2006/relationships/image" Target="../media/image402.png"/><Relationship Id="rId275" Type="http://schemas.openxmlformats.org/officeDocument/2006/relationships/image" Target="../media/image516.png"/><Relationship Id="rId396" Type="http://schemas.openxmlformats.org/officeDocument/2006/relationships/image" Target="../media/image649.png"/><Relationship Id="rId153" Type="http://schemas.openxmlformats.org/officeDocument/2006/relationships/image" Target="../media/image400.png"/><Relationship Id="rId274" Type="http://schemas.openxmlformats.org/officeDocument/2006/relationships/image" Target="../media/image524.png"/><Relationship Id="rId395" Type="http://schemas.openxmlformats.org/officeDocument/2006/relationships/image" Target="../media/image643.png"/><Relationship Id="rId152" Type="http://schemas.openxmlformats.org/officeDocument/2006/relationships/image" Target="../media/image398.png"/><Relationship Id="rId273" Type="http://schemas.openxmlformats.org/officeDocument/2006/relationships/image" Target="../media/image506.png"/><Relationship Id="rId394" Type="http://schemas.openxmlformats.org/officeDocument/2006/relationships/image" Target="../media/image639.png"/><Relationship Id="rId151" Type="http://schemas.openxmlformats.org/officeDocument/2006/relationships/image" Target="../media/image394.png"/><Relationship Id="rId272" Type="http://schemas.openxmlformats.org/officeDocument/2006/relationships/image" Target="../media/image504.png"/><Relationship Id="rId393" Type="http://schemas.openxmlformats.org/officeDocument/2006/relationships/image" Target="../media/image634.png"/><Relationship Id="rId158" Type="http://schemas.openxmlformats.org/officeDocument/2006/relationships/image" Target="../media/image404.png"/><Relationship Id="rId279" Type="http://schemas.openxmlformats.org/officeDocument/2006/relationships/image" Target="../media/image532.png"/><Relationship Id="rId157" Type="http://schemas.openxmlformats.org/officeDocument/2006/relationships/image" Target="../media/image399.png"/><Relationship Id="rId278" Type="http://schemas.openxmlformats.org/officeDocument/2006/relationships/image" Target="../media/image511.png"/><Relationship Id="rId399" Type="http://schemas.openxmlformats.org/officeDocument/2006/relationships/image" Target="../media/image633.png"/><Relationship Id="rId156" Type="http://schemas.openxmlformats.org/officeDocument/2006/relationships/image" Target="../media/image393.png"/><Relationship Id="rId277" Type="http://schemas.openxmlformats.org/officeDocument/2006/relationships/image" Target="../media/image517.png"/><Relationship Id="rId398" Type="http://schemas.openxmlformats.org/officeDocument/2006/relationships/image" Target="../media/image653.png"/><Relationship Id="rId155" Type="http://schemas.openxmlformats.org/officeDocument/2006/relationships/image" Target="../media/image388.png"/><Relationship Id="rId276" Type="http://schemas.openxmlformats.org/officeDocument/2006/relationships/image" Target="../media/image519.png"/><Relationship Id="rId397" Type="http://schemas.openxmlformats.org/officeDocument/2006/relationships/image" Target="../media/image637.png"/><Relationship Id="rId40" Type="http://schemas.openxmlformats.org/officeDocument/2006/relationships/image" Target="../media/image280.png"/><Relationship Id="rId42" Type="http://schemas.openxmlformats.org/officeDocument/2006/relationships/image" Target="../media/image285.png"/><Relationship Id="rId41" Type="http://schemas.openxmlformats.org/officeDocument/2006/relationships/image" Target="../media/image286.png"/><Relationship Id="rId44" Type="http://schemas.openxmlformats.org/officeDocument/2006/relationships/image" Target="../media/image294.png"/><Relationship Id="rId43" Type="http://schemas.openxmlformats.org/officeDocument/2006/relationships/image" Target="../media/image292.png"/><Relationship Id="rId46" Type="http://schemas.openxmlformats.org/officeDocument/2006/relationships/image" Target="../media/image296.png"/><Relationship Id="rId45" Type="http://schemas.openxmlformats.org/officeDocument/2006/relationships/image" Target="../media/image288.png"/><Relationship Id="rId48" Type="http://schemas.openxmlformats.org/officeDocument/2006/relationships/image" Target="../media/image287.png"/><Relationship Id="rId47" Type="http://schemas.openxmlformats.org/officeDocument/2006/relationships/image" Target="../media/image282.png"/><Relationship Id="rId49" Type="http://schemas.openxmlformats.org/officeDocument/2006/relationships/image" Target="../media/image112.png"/><Relationship Id="rId31" Type="http://schemas.openxmlformats.org/officeDocument/2006/relationships/image" Target="../media/image263.png"/><Relationship Id="rId30" Type="http://schemas.openxmlformats.org/officeDocument/2006/relationships/image" Target="../media/image262.png"/><Relationship Id="rId33" Type="http://schemas.openxmlformats.org/officeDocument/2006/relationships/image" Target="../media/image272.png"/><Relationship Id="rId32" Type="http://schemas.openxmlformats.org/officeDocument/2006/relationships/image" Target="../media/image260.png"/><Relationship Id="rId35" Type="http://schemas.openxmlformats.org/officeDocument/2006/relationships/image" Target="../media/image269.png"/><Relationship Id="rId34" Type="http://schemas.openxmlformats.org/officeDocument/2006/relationships/image" Target="../media/image270.png"/><Relationship Id="rId37" Type="http://schemas.openxmlformats.org/officeDocument/2006/relationships/image" Target="../media/image274.png"/><Relationship Id="rId36" Type="http://schemas.openxmlformats.org/officeDocument/2006/relationships/image" Target="../media/image276.png"/><Relationship Id="rId39" Type="http://schemas.openxmlformats.org/officeDocument/2006/relationships/image" Target="../media/image264.png"/><Relationship Id="rId38" Type="http://schemas.openxmlformats.org/officeDocument/2006/relationships/image" Target="../media/image267.png"/><Relationship Id="rId20" Type="http://schemas.openxmlformats.org/officeDocument/2006/relationships/image" Target="../media/image256.png"/><Relationship Id="rId22" Type="http://schemas.openxmlformats.org/officeDocument/2006/relationships/image" Target="../media/image268.png"/><Relationship Id="rId21" Type="http://schemas.openxmlformats.org/officeDocument/2006/relationships/image" Target="../media/image277.png"/><Relationship Id="rId24" Type="http://schemas.openxmlformats.org/officeDocument/2006/relationships/image" Target="../media/image259.png"/><Relationship Id="rId23" Type="http://schemas.openxmlformats.org/officeDocument/2006/relationships/image" Target="../media/image257.png"/><Relationship Id="rId409" Type="http://schemas.openxmlformats.org/officeDocument/2006/relationships/image" Target="../media/image676.png"/><Relationship Id="rId404" Type="http://schemas.openxmlformats.org/officeDocument/2006/relationships/image" Target="../media/image647.png"/><Relationship Id="rId403" Type="http://schemas.openxmlformats.org/officeDocument/2006/relationships/image" Target="../media/image667.png"/><Relationship Id="rId402" Type="http://schemas.openxmlformats.org/officeDocument/2006/relationships/image" Target="../media/image651.png"/><Relationship Id="rId401" Type="http://schemas.openxmlformats.org/officeDocument/2006/relationships/image" Target="../media/image645.png"/><Relationship Id="rId408" Type="http://schemas.openxmlformats.org/officeDocument/2006/relationships/image" Target="../media/image646.png"/><Relationship Id="rId407" Type="http://schemas.openxmlformats.org/officeDocument/2006/relationships/image" Target="../media/image665.png"/><Relationship Id="rId406" Type="http://schemas.openxmlformats.org/officeDocument/2006/relationships/image" Target="../media/image669.png"/><Relationship Id="rId405" Type="http://schemas.openxmlformats.org/officeDocument/2006/relationships/image" Target="../media/image654.png"/><Relationship Id="rId26" Type="http://schemas.openxmlformats.org/officeDocument/2006/relationships/image" Target="../media/image273.png"/><Relationship Id="rId25" Type="http://schemas.openxmlformats.org/officeDocument/2006/relationships/image" Target="../media/image261.png"/><Relationship Id="rId28" Type="http://schemas.openxmlformats.org/officeDocument/2006/relationships/image" Target="../media/image281.png"/><Relationship Id="rId27" Type="http://schemas.openxmlformats.org/officeDocument/2006/relationships/image" Target="../media/image271.png"/><Relationship Id="rId400" Type="http://schemas.openxmlformats.org/officeDocument/2006/relationships/image" Target="../media/image640.png"/><Relationship Id="rId29" Type="http://schemas.openxmlformats.org/officeDocument/2006/relationships/image" Target="../media/image304.png"/><Relationship Id="rId11" Type="http://schemas.openxmlformats.org/officeDocument/2006/relationships/image" Target="../media/image241.png"/><Relationship Id="rId10" Type="http://schemas.openxmlformats.org/officeDocument/2006/relationships/image" Target="../media/image244.png"/><Relationship Id="rId13" Type="http://schemas.openxmlformats.org/officeDocument/2006/relationships/image" Target="../media/image243.png"/><Relationship Id="rId12" Type="http://schemas.openxmlformats.org/officeDocument/2006/relationships/image" Target="../media/image251.png"/><Relationship Id="rId15" Type="http://schemas.openxmlformats.org/officeDocument/2006/relationships/image" Target="../media/image298.png"/><Relationship Id="rId14" Type="http://schemas.openxmlformats.org/officeDocument/2006/relationships/image" Target="../media/image266.png"/><Relationship Id="rId17" Type="http://schemas.openxmlformats.org/officeDocument/2006/relationships/image" Target="../media/image253.png"/><Relationship Id="rId16" Type="http://schemas.openxmlformats.org/officeDocument/2006/relationships/image" Target="../media/image250.png"/><Relationship Id="rId19" Type="http://schemas.openxmlformats.org/officeDocument/2006/relationships/image" Target="../media/image255.png"/><Relationship Id="rId18" Type="http://schemas.openxmlformats.org/officeDocument/2006/relationships/image" Target="../media/image258.png"/><Relationship Id="rId84" Type="http://schemas.openxmlformats.org/officeDocument/2006/relationships/image" Target="../media/image317.png"/><Relationship Id="rId83" Type="http://schemas.openxmlformats.org/officeDocument/2006/relationships/image" Target="../media/image318.png"/><Relationship Id="rId86" Type="http://schemas.openxmlformats.org/officeDocument/2006/relationships/image" Target="../media/image323.png"/><Relationship Id="rId85" Type="http://schemas.openxmlformats.org/officeDocument/2006/relationships/image" Target="../media/image325.png"/><Relationship Id="rId88" Type="http://schemas.openxmlformats.org/officeDocument/2006/relationships/image" Target="../media/image316.png"/><Relationship Id="rId87" Type="http://schemas.openxmlformats.org/officeDocument/2006/relationships/image" Target="../media/image313.png"/><Relationship Id="rId89" Type="http://schemas.openxmlformats.org/officeDocument/2006/relationships/image" Target="../media/image349.png"/><Relationship Id="rId80" Type="http://schemas.openxmlformats.org/officeDocument/2006/relationships/image" Target="../media/image310.png"/><Relationship Id="rId82" Type="http://schemas.openxmlformats.org/officeDocument/2006/relationships/image" Target="../media/image339.png"/><Relationship Id="rId81" Type="http://schemas.openxmlformats.org/officeDocument/2006/relationships/image" Target="../media/image327.png"/><Relationship Id="rId73" Type="http://schemas.openxmlformats.org/officeDocument/2006/relationships/image" Target="../media/image302.png"/><Relationship Id="rId72" Type="http://schemas.openxmlformats.org/officeDocument/2006/relationships/image" Target="../media/image314.png"/><Relationship Id="rId75" Type="http://schemas.openxmlformats.org/officeDocument/2006/relationships/image" Target="../media/image326.png"/><Relationship Id="rId74" Type="http://schemas.openxmlformats.org/officeDocument/2006/relationships/image" Target="../media/image311.png"/><Relationship Id="rId77" Type="http://schemas.openxmlformats.org/officeDocument/2006/relationships/image" Target="../media/image306.png"/><Relationship Id="rId76" Type="http://schemas.openxmlformats.org/officeDocument/2006/relationships/image" Target="../media/image321.png"/><Relationship Id="rId79" Type="http://schemas.openxmlformats.org/officeDocument/2006/relationships/image" Target="../media/image341.png"/><Relationship Id="rId78" Type="http://schemas.openxmlformats.org/officeDocument/2006/relationships/image" Target="../media/image322.png"/><Relationship Id="rId71" Type="http://schemas.openxmlformats.org/officeDocument/2006/relationships/image" Target="../media/image309.png"/><Relationship Id="rId70" Type="http://schemas.openxmlformats.org/officeDocument/2006/relationships/image" Target="../media/image312.png"/><Relationship Id="rId62" Type="http://schemas.openxmlformats.org/officeDocument/2006/relationships/image" Target="../media/image299.png"/><Relationship Id="rId61" Type="http://schemas.openxmlformats.org/officeDocument/2006/relationships/image" Target="../media/image297.png"/><Relationship Id="rId64" Type="http://schemas.openxmlformats.org/officeDocument/2006/relationships/image" Target="../media/image331.png"/><Relationship Id="rId63" Type="http://schemas.openxmlformats.org/officeDocument/2006/relationships/image" Target="../media/image315.png"/><Relationship Id="rId66" Type="http://schemas.openxmlformats.org/officeDocument/2006/relationships/image" Target="../media/image319.png"/><Relationship Id="rId65" Type="http://schemas.openxmlformats.org/officeDocument/2006/relationships/image" Target="../media/image300.png"/><Relationship Id="rId68" Type="http://schemas.openxmlformats.org/officeDocument/2006/relationships/image" Target="../media/image347.png"/><Relationship Id="rId67" Type="http://schemas.openxmlformats.org/officeDocument/2006/relationships/image" Target="../media/image305.png"/><Relationship Id="rId60" Type="http://schemas.openxmlformats.org/officeDocument/2006/relationships/image" Target="../media/image290.png"/><Relationship Id="rId69" Type="http://schemas.openxmlformats.org/officeDocument/2006/relationships/image" Target="../media/image307.png"/><Relationship Id="rId51" Type="http://schemas.openxmlformats.org/officeDocument/2006/relationships/image" Target="../media/image284.png"/><Relationship Id="rId50" Type="http://schemas.openxmlformats.org/officeDocument/2006/relationships/image" Target="../media/image291.png"/><Relationship Id="rId53" Type="http://schemas.openxmlformats.org/officeDocument/2006/relationships/image" Target="../media/image308.png"/><Relationship Id="rId52" Type="http://schemas.openxmlformats.org/officeDocument/2006/relationships/image" Target="../media/image279.png"/><Relationship Id="rId55" Type="http://schemas.openxmlformats.org/officeDocument/2006/relationships/image" Target="../media/image301.png"/><Relationship Id="rId54" Type="http://schemas.openxmlformats.org/officeDocument/2006/relationships/image" Target="../media/image303.png"/><Relationship Id="rId57" Type="http://schemas.openxmlformats.org/officeDocument/2006/relationships/image" Target="../media/image283.png"/><Relationship Id="rId56" Type="http://schemas.openxmlformats.org/officeDocument/2006/relationships/image" Target="../media/image289.png"/><Relationship Id="rId59" Type="http://schemas.openxmlformats.org/officeDocument/2006/relationships/image" Target="../media/image295.png"/><Relationship Id="rId58" Type="http://schemas.openxmlformats.org/officeDocument/2006/relationships/image" Target="../media/image293.png"/><Relationship Id="rId107" Type="http://schemas.openxmlformats.org/officeDocument/2006/relationships/image" Target="../media/image333.png"/><Relationship Id="rId228" Type="http://schemas.openxmlformats.org/officeDocument/2006/relationships/image" Target="../media/image467.png"/><Relationship Id="rId349" Type="http://schemas.openxmlformats.org/officeDocument/2006/relationships/image" Target="../media/image589.png"/><Relationship Id="rId106" Type="http://schemas.openxmlformats.org/officeDocument/2006/relationships/image" Target="../media/image346.png"/><Relationship Id="rId227" Type="http://schemas.openxmlformats.org/officeDocument/2006/relationships/image" Target="../media/image465.png"/><Relationship Id="rId348" Type="http://schemas.openxmlformats.org/officeDocument/2006/relationships/image" Target="../media/image604.png"/><Relationship Id="rId105" Type="http://schemas.openxmlformats.org/officeDocument/2006/relationships/image" Target="../media/image336.png"/><Relationship Id="rId226" Type="http://schemas.openxmlformats.org/officeDocument/2006/relationships/image" Target="../media/image461.png"/><Relationship Id="rId347" Type="http://schemas.openxmlformats.org/officeDocument/2006/relationships/image" Target="../media/image599.png"/><Relationship Id="rId468" Type="http://schemas.openxmlformats.org/officeDocument/2006/relationships/image" Target="../media/image704.png"/><Relationship Id="rId104" Type="http://schemas.openxmlformats.org/officeDocument/2006/relationships/image" Target="../media/image340.png"/><Relationship Id="rId225" Type="http://schemas.openxmlformats.org/officeDocument/2006/relationships/image" Target="../media/image481.png"/><Relationship Id="rId346" Type="http://schemas.openxmlformats.org/officeDocument/2006/relationships/image" Target="../media/image583.png"/><Relationship Id="rId467" Type="http://schemas.openxmlformats.org/officeDocument/2006/relationships/image" Target="../media/image728.png"/><Relationship Id="rId109" Type="http://schemas.openxmlformats.org/officeDocument/2006/relationships/image" Target="../media/image363.png"/><Relationship Id="rId108" Type="http://schemas.openxmlformats.org/officeDocument/2006/relationships/image" Target="../media/image385.png"/><Relationship Id="rId229" Type="http://schemas.openxmlformats.org/officeDocument/2006/relationships/image" Target="../media/image468.png"/><Relationship Id="rId220" Type="http://schemas.openxmlformats.org/officeDocument/2006/relationships/image" Target="../media/image459.png"/><Relationship Id="rId341" Type="http://schemas.openxmlformats.org/officeDocument/2006/relationships/image" Target="../media/image586.png"/><Relationship Id="rId462" Type="http://schemas.openxmlformats.org/officeDocument/2006/relationships/image" Target="../media/image741.png"/><Relationship Id="rId340" Type="http://schemas.openxmlformats.org/officeDocument/2006/relationships/image" Target="../media/image571.png"/><Relationship Id="rId461" Type="http://schemas.openxmlformats.org/officeDocument/2006/relationships/image" Target="../media/image706.png"/><Relationship Id="rId460" Type="http://schemas.openxmlformats.org/officeDocument/2006/relationships/image" Target="../media/image702.png"/><Relationship Id="rId103" Type="http://schemas.openxmlformats.org/officeDocument/2006/relationships/image" Target="../media/image354.png"/><Relationship Id="rId224" Type="http://schemas.openxmlformats.org/officeDocument/2006/relationships/image" Target="../media/image460.png"/><Relationship Id="rId345" Type="http://schemas.openxmlformats.org/officeDocument/2006/relationships/image" Target="../media/image594.png"/><Relationship Id="rId466" Type="http://schemas.openxmlformats.org/officeDocument/2006/relationships/image" Target="../media/image721.png"/><Relationship Id="rId102" Type="http://schemas.openxmlformats.org/officeDocument/2006/relationships/image" Target="../media/image342.png"/><Relationship Id="rId223" Type="http://schemas.openxmlformats.org/officeDocument/2006/relationships/image" Target="../media/image493.png"/><Relationship Id="rId344" Type="http://schemas.openxmlformats.org/officeDocument/2006/relationships/image" Target="../media/image587.png"/><Relationship Id="rId465" Type="http://schemas.openxmlformats.org/officeDocument/2006/relationships/image" Target="../media/image708.png"/><Relationship Id="rId101" Type="http://schemas.openxmlformats.org/officeDocument/2006/relationships/image" Target="../media/image334.png"/><Relationship Id="rId222" Type="http://schemas.openxmlformats.org/officeDocument/2006/relationships/image" Target="../media/image476.png"/><Relationship Id="rId343" Type="http://schemas.openxmlformats.org/officeDocument/2006/relationships/image" Target="../media/image582.png"/><Relationship Id="rId464" Type="http://schemas.openxmlformats.org/officeDocument/2006/relationships/image" Target="../media/image713.png"/><Relationship Id="rId100" Type="http://schemas.openxmlformats.org/officeDocument/2006/relationships/image" Target="../media/image358.png"/><Relationship Id="rId221" Type="http://schemas.openxmlformats.org/officeDocument/2006/relationships/image" Target="../media/image464.png"/><Relationship Id="rId342" Type="http://schemas.openxmlformats.org/officeDocument/2006/relationships/image" Target="../media/image602.png"/><Relationship Id="rId463" Type="http://schemas.openxmlformats.org/officeDocument/2006/relationships/image" Target="../media/image705.png"/><Relationship Id="rId217" Type="http://schemas.openxmlformats.org/officeDocument/2006/relationships/image" Target="../media/image463.png"/><Relationship Id="rId338" Type="http://schemas.openxmlformats.org/officeDocument/2006/relationships/image" Target="../media/image600.png"/><Relationship Id="rId459" Type="http://schemas.openxmlformats.org/officeDocument/2006/relationships/image" Target="../media/image722.png"/><Relationship Id="rId216" Type="http://schemas.openxmlformats.org/officeDocument/2006/relationships/image" Target="../media/image457.png"/><Relationship Id="rId337" Type="http://schemas.openxmlformats.org/officeDocument/2006/relationships/image" Target="../media/image588.png"/><Relationship Id="rId458" Type="http://schemas.openxmlformats.org/officeDocument/2006/relationships/image" Target="../media/image710.png"/><Relationship Id="rId215" Type="http://schemas.openxmlformats.org/officeDocument/2006/relationships/image" Target="../media/image449.png"/><Relationship Id="rId336" Type="http://schemas.openxmlformats.org/officeDocument/2006/relationships/image" Target="../media/image590.png"/><Relationship Id="rId457" Type="http://schemas.openxmlformats.org/officeDocument/2006/relationships/image" Target="../media/image709.png"/><Relationship Id="rId214" Type="http://schemas.openxmlformats.org/officeDocument/2006/relationships/image" Target="../media/image452.png"/><Relationship Id="rId335" Type="http://schemas.openxmlformats.org/officeDocument/2006/relationships/image" Target="../media/image581.png"/><Relationship Id="rId456" Type="http://schemas.openxmlformats.org/officeDocument/2006/relationships/image" Target="../media/image693.png"/><Relationship Id="rId219" Type="http://schemas.openxmlformats.org/officeDocument/2006/relationships/image" Target="../media/image462.png"/><Relationship Id="rId218" Type="http://schemas.openxmlformats.org/officeDocument/2006/relationships/image" Target="../media/image475.png"/><Relationship Id="rId339" Type="http://schemas.openxmlformats.org/officeDocument/2006/relationships/image" Target="../media/image597.png"/><Relationship Id="rId330" Type="http://schemas.openxmlformats.org/officeDocument/2006/relationships/image" Target="../media/image568.png"/><Relationship Id="rId451" Type="http://schemas.openxmlformats.org/officeDocument/2006/relationships/image" Target="../media/image694.png"/><Relationship Id="rId450" Type="http://schemas.openxmlformats.org/officeDocument/2006/relationships/image" Target="../media/image687.png"/><Relationship Id="rId213" Type="http://schemas.openxmlformats.org/officeDocument/2006/relationships/image" Target="../media/image477.png"/><Relationship Id="rId334" Type="http://schemas.openxmlformats.org/officeDocument/2006/relationships/image" Target="../media/image580.png"/><Relationship Id="rId455" Type="http://schemas.openxmlformats.org/officeDocument/2006/relationships/image" Target="../media/image699.png"/><Relationship Id="rId212" Type="http://schemas.openxmlformats.org/officeDocument/2006/relationships/image" Target="../media/image456.png"/><Relationship Id="rId333" Type="http://schemas.openxmlformats.org/officeDocument/2006/relationships/image" Target="../media/image562.png"/><Relationship Id="rId454" Type="http://schemas.openxmlformats.org/officeDocument/2006/relationships/image" Target="../media/image698.png"/><Relationship Id="rId211" Type="http://schemas.openxmlformats.org/officeDocument/2006/relationships/image" Target="../media/image455.png"/><Relationship Id="rId332" Type="http://schemas.openxmlformats.org/officeDocument/2006/relationships/image" Target="../media/image576.png"/><Relationship Id="rId453" Type="http://schemas.openxmlformats.org/officeDocument/2006/relationships/image" Target="../media/image703.png"/><Relationship Id="rId210" Type="http://schemas.openxmlformats.org/officeDocument/2006/relationships/image" Target="../media/image458.png"/><Relationship Id="rId331" Type="http://schemas.openxmlformats.org/officeDocument/2006/relationships/image" Target="../media/image577.png"/><Relationship Id="rId452" Type="http://schemas.openxmlformats.org/officeDocument/2006/relationships/image" Target="../media/image707.png"/><Relationship Id="rId370" Type="http://schemas.openxmlformats.org/officeDocument/2006/relationships/image" Target="../media/image610.png"/><Relationship Id="rId129" Type="http://schemas.openxmlformats.org/officeDocument/2006/relationships/image" Target="../media/image378.png"/><Relationship Id="rId128" Type="http://schemas.openxmlformats.org/officeDocument/2006/relationships/image" Target="../media/image368.png"/><Relationship Id="rId249" Type="http://schemas.openxmlformats.org/officeDocument/2006/relationships/image" Target="../media/image505.png"/><Relationship Id="rId127" Type="http://schemas.openxmlformats.org/officeDocument/2006/relationships/image" Target="../media/image366.png"/><Relationship Id="rId248" Type="http://schemas.openxmlformats.org/officeDocument/2006/relationships/image" Target="../media/image499.png"/><Relationship Id="rId369" Type="http://schemas.openxmlformats.org/officeDocument/2006/relationships/image" Target="../media/image607.png"/><Relationship Id="rId126" Type="http://schemas.openxmlformats.org/officeDocument/2006/relationships/image" Target="../media/image370.png"/><Relationship Id="rId247" Type="http://schemas.openxmlformats.org/officeDocument/2006/relationships/image" Target="../media/image521.png"/><Relationship Id="rId368" Type="http://schemas.openxmlformats.org/officeDocument/2006/relationships/image" Target="../media/image621.png"/><Relationship Id="rId121" Type="http://schemas.openxmlformats.org/officeDocument/2006/relationships/image" Target="../media/image360.png"/><Relationship Id="rId242" Type="http://schemas.openxmlformats.org/officeDocument/2006/relationships/image" Target="../media/image487.png"/><Relationship Id="rId363" Type="http://schemas.openxmlformats.org/officeDocument/2006/relationships/image" Target="../media/image620.png"/><Relationship Id="rId120" Type="http://schemas.openxmlformats.org/officeDocument/2006/relationships/image" Target="../media/image357.png"/><Relationship Id="rId241" Type="http://schemas.openxmlformats.org/officeDocument/2006/relationships/image" Target="../media/image485.png"/><Relationship Id="rId362" Type="http://schemas.openxmlformats.org/officeDocument/2006/relationships/image" Target="../media/image603.png"/><Relationship Id="rId240" Type="http://schemas.openxmlformats.org/officeDocument/2006/relationships/image" Target="../media/image483.png"/><Relationship Id="rId361" Type="http://schemas.openxmlformats.org/officeDocument/2006/relationships/image" Target="../media/image605.png"/><Relationship Id="rId360" Type="http://schemas.openxmlformats.org/officeDocument/2006/relationships/image" Target="../media/image619.png"/><Relationship Id="rId125" Type="http://schemas.openxmlformats.org/officeDocument/2006/relationships/image" Target="../media/image381.png"/><Relationship Id="rId246" Type="http://schemas.openxmlformats.org/officeDocument/2006/relationships/image" Target="../media/image494.png"/><Relationship Id="rId367" Type="http://schemas.openxmlformats.org/officeDocument/2006/relationships/image" Target="../media/image696.png"/><Relationship Id="rId124" Type="http://schemas.openxmlformats.org/officeDocument/2006/relationships/image" Target="../media/image356.png"/><Relationship Id="rId245" Type="http://schemas.openxmlformats.org/officeDocument/2006/relationships/image" Target="../media/image488.png"/><Relationship Id="rId366" Type="http://schemas.openxmlformats.org/officeDocument/2006/relationships/image" Target="../media/image618.png"/><Relationship Id="rId123" Type="http://schemas.openxmlformats.org/officeDocument/2006/relationships/image" Target="../media/image350.png"/><Relationship Id="rId244" Type="http://schemas.openxmlformats.org/officeDocument/2006/relationships/image" Target="../media/image498.png"/><Relationship Id="rId365" Type="http://schemas.openxmlformats.org/officeDocument/2006/relationships/image" Target="../media/image615.png"/><Relationship Id="rId122" Type="http://schemas.openxmlformats.org/officeDocument/2006/relationships/image" Target="../media/image362.png"/><Relationship Id="rId243" Type="http://schemas.openxmlformats.org/officeDocument/2006/relationships/image" Target="../media/image489.png"/><Relationship Id="rId364" Type="http://schemas.openxmlformats.org/officeDocument/2006/relationships/image" Target="../media/image608.png"/><Relationship Id="rId95" Type="http://schemas.openxmlformats.org/officeDocument/2006/relationships/image" Target="../media/image337.png"/><Relationship Id="rId94" Type="http://schemas.openxmlformats.org/officeDocument/2006/relationships/image" Target="../media/image345.png"/><Relationship Id="rId97" Type="http://schemas.openxmlformats.org/officeDocument/2006/relationships/image" Target="../media/image335.png"/><Relationship Id="rId96" Type="http://schemas.openxmlformats.org/officeDocument/2006/relationships/image" Target="../media/image332.png"/><Relationship Id="rId99" Type="http://schemas.openxmlformats.org/officeDocument/2006/relationships/image" Target="../media/image364.png"/><Relationship Id="rId98" Type="http://schemas.openxmlformats.org/officeDocument/2006/relationships/image" Target="../media/image329.png"/><Relationship Id="rId91" Type="http://schemas.openxmlformats.org/officeDocument/2006/relationships/image" Target="../media/image330.png"/><Relationship Id="rId90" Type="http://schemas.openxmlformats.org/officeDocument/2006/relationships/image" Target="../media/image320.png"/><Relationship Id="rId93" Type="http://schemas.openxmlformats.org/officeDocument/2006/relationships/image" Target="../media/image338.png"/><Relationship Id="rId92" Type="http://schemas.openxmlformats.org/officeDocument/2006/relationships/image" Target="../media/image328.png"/><Relationship Id="rId118" Type="http://schemas.openxmlformats.org/officeDocument/2006/relationships/image" Target="../media/image352.png"/><Relationship Id="rId239" Type="http://schemas.openxmlformats.org/officeDocument/2006/relationships/image" Target="../media/image472.png"/><Relationship Id="rId117" Type="http://schemas.openxmlformats.org/officeDocument/2006/relationships/image" Target="../media/image353.png"/><Relationship Id="rId238" Type="http://schemas.openxmlformats.org/officeDocument/2006/relationships/image" Target="../media/image479.png"/><Relationship Id="rId359" Type="http://schemas.openxmlformats.org/officeDocument/2006/relationships/image" Target="../media/image627.png"/><Relationship Id="rId116" Type="http://schemas.openxmlformats.org/officeDocument/2006/relationships/image" Target="../media/image355.png"/><Relationship Id="rId237" Type="http://schemas.openxmlformats.org/officeDocument/2006/relationships/image" Target="../media/image480.png"/><Relationship Id="rId358" Type="http://schemas.openxmlformats.org/officeDocument/2006/relationships/image" Target="../media/image595.png"/><Relationship Id="rId115" Type="http://schemas.openxmlformats.org/officeDocument/2006/relationships/image" Target="../media/image343.png"/><Relationship Id="rId236" Type="http://schemas.openxmlformats.org/officeDocument/2006/relationships/image" Target="../media/image471.png"/><Relationship Id="rId357" Type="http://schemas.openxmlformats.org/officeDocument/2006/relationships/image" Target="../media/image616.png"/><Relationship Id="rId119" Type="http://schemas.openxmlformats.org/officeDocument/2006/relationships/image" Target="../media/image361.png"/><Relationship Id="rId110" Type="http://schemas.openxmlformats.org/officeDocument/2006/relationships/image" Target="../media/image351.png"/><Relationship Id="rId231" Type="http://schemas.openxmlformats.org/officeDocument/2006/relationships/image" Target="../media/image469.png"/><Relationship Id="rId352" Type="http://schemas.openxmlformats.org/officeDocument/2006/relationships/image" Target="../media/image592.png"/><Relationship Id="rId230" Type="http://schemas.openxmlformats.org/officeDocument/2006/relationships/image" Target="../media/image466.png"/><Relationship Id="rId351" Type="http://schemas.openxmlformats.org/officeDocument/2006/relationships/image" Target="../media/image624.png"/><Relationship Id="rId350" Type="http://schemas.openxmlformats.org/officeDocument/2006/relationships/image" Target="../media/image591.png"/><Relationship Id="rId114" Type="http://schemas.openxmlformats.org/officeDocument/2006/relationships/image" Target="../media/image369.png"/><Relationship Id="rId235" Type="http://schemas.openxmlformats.org/officeDocument/2006/relationships/image" Target="../media/image478.png"/><Relationship Id="rId356" Type="http://schemas.openxmlformats.org/officeDocument/2006/relationships/image" Target="../media/image598.png"/><Relationship Id="rId113" Type="http://schemas.openxmlformats.org/officeDocument/2006/relationships/image" Target="../media/image344.png"/><Relationship Id="rId234" Type="http://schemas.openxmlformats.org/officeDocument/2006/relationships/image" Target="../media/image484.png"/><Relationship Id="rId355" Type="http://schemas.openxmlformats.org/officeDocument/2006/relationships/image" Target="../media/image596.png"/><Relationship Id="rId112" Type="http://schemas.openxmlformats.org/officeDocument/2006/relationships/image" Target="../media/image348.png"/><Relationship Id="rId233" Type="http://schemas.openxmlformats.org/officeDocument/2006/relationships/image" Target="../media/image474.png"/><Relationship Id="rId354" Type="http://schemas.openxmlformats.org/officeDocument/2006/relationships/image" Target="../media/image614.png"/><Relationship Id="rId111" Type="http://schemas.openxmlformats.org/officeDocument/2006/relationships/image" Target="../media/image365.png"/><Relationship Id="rId232" Type="http://schemas.openxmlformats.org/officeDocument/2006/relationships/image" Target="../media/image482.png"/><Relationship Id="rId353" Type="http://schemas.openxmlformats.org/officeDocument/2006/relationships/image" Target="../media/image593.png"/><Relationship Id="rId305" Type="http://schemas.openxmlformats.org/officeDocument/2006/relationships/image" Target="../media/image555.png"/><Relationship Id="rId426" Type="http://schemas.openxmlformats.org/officeDocument/2006/relationships/image" Target="../media/image711.png"/><Relationship Id="rId304" Type="http://schemas.openxmlformats.org/officeDocument/2006/relationships/image" Target="../media/image550.png"/><Relationship Id="rId425" Type="http://schemas.openxmlformats.org/officeDocument/2006/relationships/image" Target="../media/image663.png"/><Relationship Id="rId303" Type="http://schemas.openxmlformats.org/officeDocument/2006/relationships/image" Target="../media/image572.png"/><Relationship Id="rId424" Type="http://schemas.openxmlformats.org/officeDocument/2006/relationships/image" Target="../media/image685.png"/><Relationship Id="rId302" Type="http://schemas.openxmlformats.org/officeDocument/2006/relationships/image" Target="../media/image561.png"/><Relationship Id="rId423" Type="http://schemas.openxmlformats.org/officeDocument/2006/relationships/image" Target="../media/image658.png"/><Relationship Id="rId309" Type="http://schemas.openxmlformats.org/officeDocument/2006/relationships/image" Target="../media/image549.png"/><Relationship Id="rId308" Type="http://schemas.openxmlformats.org/officeDocument/2006/relationships/image" Target="../media/image543.png"/><Relationship Id="rId429" Type="http://schemas.openxmlformats.org/officeDocument/2006/relationships/image" Target="../media/image682.png"/><Relationship Id="rId307" Type="http://schemas.openxmlformats.org/officeDocument/2006/relationships/image" Target="../media/image546.png"/><Relationship Id="rId428" Type="http://schemas.openxmlformats.org/officeDocument/2006/relationships/image" Target="../media/image671.png"/><Relationship Id="rId306" Type="http://schemas.openxmlformats.org/officeDocument/2006/relationships/image" Target="../media/image547.png"/><Relationship Id="rId427" Type="http://schemas.openxmlformats.org/officeDocument/2006/relationships/image" Target="../media/image668.png"/><Relationship Id="rId301" Type="http://schemas.openxmlformats.org/officeDocument/2006/relationships/image" Target="../media/image536.png"/><Relationship Id="rId422" Type="http://schemas.openxmlformats.org/officeDocument/2006/relationships/image" Target="../media/image660.png"/><Relationship Id="rId300" Type="http://schemas.openxmlformats.org/officeDocument/2006/relationships/image" Target="../media/image537.png"/><Relationship Id="rId421" Type="http://schemas.openxmlformats.org/officeDocument/2006/relationships/image" Target="../media/image664.png"/><Relationship Id="rId420" Type="http://schemas.openxmlformats.org/officeDocument/2006/relationships/image" Target="../media/image679.png"/><Relationship Id="rId415" Type="http://schemas.openxmlformats.org/officeDocument/2006/relationships/image" Target="../media/image661.png"/><Relationship Id="rId414" Type="http://schemas.openxmlformats.org/officeDocument/2006/relationships/image" Target="../media/image684.png"/><Relationship Id="rId413" Type="http://schemas.openxmlformats.org/officeDocument/2006/relationships/image" Target="../media/image650.png"/><Relationship Id="rId412" Type="http://schemas.openxmlformats.org/officeDocument/2006/relationships/image" Target="../media/image652.png"/><Relationship Id="rId419" Type="http://schemas.openxmlformats.org/officeDocument/2006/relationships/image" Target="../media/image662.png"/><Relationship Id="rId418" Type="http://schemas.openxmlformats.org/officeDocument/2006/relationships/image" Target="../media/image659.png"/><Relationship Id="rId417" Type="http://schemas.openxmlformats.org/officeDocument/2006/relationships/image" Target="../media/image656.png"/><Relationship Id="rId416" Type="http://schemas.openxmlformats.org/officeDocument/2006/relationships/image" Target="../media/image675.png"/><Relationship Id="rId411" Type="http://schemas.openxmlformats.org/officeDocument/2006/relationships/image" Target="../media/image666.png"/><Relationship Id="rId410" Type="http://schemas.openxmlformats.org/officeDocument/2006/relationships/image" Target="../media/image655.png"/><Relationship Id="rId206" Type="http://schemas.openxmlformats.org/officeDocument/2006/relationships/image" Target="../media/image443.png"/><Relationship Id="rId327" Type="http://schemas.openxmlformats.org/officeDocument/2006/relationships/image" Target="../media/image574.png"/><Relationship Id="rId448" Type="http://schemas.openxmlformats.org/officeDocument/2006/relationships/image" Target="../media/image686.png"/><Relationship Id="rId205" Type="http://schemas.openxmlformats.org/officeDocument/2006/relationships/image" Target="../media/image453.png"/><Relationship Id="rId326" Type="http://schemas.openxmlformats.org/officeDocument/2006/relationships/image" Target="../media/image569.png"/><Relationship Id="rId447" Type="http://schemas.openxmlformats.org/officeDocument/2006/relationships/image" Target="../media/image712.png"/><Relationship Id="rId204" Type="http://schemas.openxmlformats.org/officeDocument/2006/relationships/image" Target="../media/image446.png"/><Relationship Id="rId325" Type="http://schemas.openxmlformats.org/officeDocument/2006/relationships/image" Target="../media/image570.png"/><Relationship Id="rId446" Type="http://schemas.openxmlformats.org/officeDocument/2006/relationships/image" Target="../media/image700.png"/><Relationship Id="rId203" Type="http://schemas.openxmlformats.org/officeDocument/2006/relationships/image" Target="../media/image451.png"/><Relationship Id="rId324" Type="http://schemas.openxmlformats.org/officeDocument/2006/relationships/image" Target="../media/image556.png"/><Relationship Id="rId445" Type="http://schemas.openxmlformats.org/officeDocument/2006/relationships/image" Target="../media/image691.png"/><Relationship Id="rId209" Type="http://schemas.openxmlformats.org/officeDocument/2006/relationships/image" Target="../media/image470.png"/><Relationship Id="rId208" Type="http://schemas.openxmlformats.org/officeDocument/2006/relationships/image" Target="../media/image442.png"/><Relationship Id="rId329" Type="http://schemas.openxmlformats.org/officeDocument/2006/relationships/image" Target="../media/image564.png"/><Relationship Id="rId207" Type="http://schemas.openxmlformats.org/officeDocument/2006/relationships/image" Target="../media/image450.png"/><Relationship Id="rId328" Type="http://schemas.openxmlformats.org/officeDocument/2006/relationships/image" Target="../media/image573.png"/><Relationship Id="rId449" Type="http://schemas.openxmlformats.org/officeDocument/2006/relationships/image" Target="../media/image701.png"/><Relationship Id="rId440" Type="http://schemas.openxmlformats.org/officeDocument/2006/relationships/image" Target="../media/image692.png"/><Relationship Id="rId202" Type="http://schemas.openxmlformats.org/officeDocument/2006/relationships/image" Target="../media/image444.png"/><Relationship Id="rId323" Type="http://schemas.openxmlformats.org/officeDocument/2006/relationships/image" Target="../media/image567.png"/><Relationship Id="rId444" Type="http://schemas.openxmlformats.org/officeDocument/2006/relationships/image" Target="../media/image678.png"/><Relationship Id="rId201" Type="http://schemas.openxmlformats.org/officeDocument/2006/relationships/image" Target="../media/image438.png"/><Relationship Id="rId322" Type="http://schemas.openxmlformats.org/officeDocument/2006/relationships/image" Target="../media/image585.png"/><Relationship Id="rId443" Type="http://schemas.openxmlformats.org/officeDocument/2006/relationships/image" Target="../media/image690.png"/><Relationship Id="rId200" Type="http://schemas.openxmlformats.org/officeDocument/2006/relationships/image" Target="../media/image436.png"/><Relationship Id="rId321" Type="http://schemas.openxmlformats.org/officeDocument/2006/relationships/image" Target="../media/image566.png"/><Relationship Id="rId442" Type="http://schemas.openxmlformats.org/officeDocument/2006/relationships/image" Target="../media/image683.png"/><Relationship Id="rId320" Type="http://schemas.openxmlformats.org/officeDocument/2006/relationships/image" Target="../media/image560.png"/><Relationship Id="rId441" Type="http://schemas.openxmlformats.org/officeDocument/2006/relationships/image" Target="../media/image681.png"/><Relationship Id="rId316" Type="http://schemas.openxmlformats.org/officeDocument/2006/relationships/image" Target="../media/image579.png"/><Relationship Id="rId437" Type="http://schemas.openxmlformats.org/officeDocument/2006/relationships/image" Target="../media/image697.png"/><Relationship Id="rId315" Type="http://schemas.openxmlformats.org/officeDocument/2006/relationships/image" Target="../media/image553.png"/><Relationship Id="rId436" Type="http://schemas.openxmlformats.org/officeDocument/2006/relationships/image" Target="../media/image672.png"/><Relationship Id="rId314" Type="http://schemas.openxmlformats.org/officeDocument/2006/relationships/image" Target="../media/image565.png"/><Relationship Id="rId435" Type="http://schemas.openxmlformats.org/officeDocument/2006/relationships/image" Target="../media/image674.png"/><Relationship Id="rId313" Type="http://schemas.openxmlformats.org/officeDocument/2006/relationships/image" Target="../media/image563.png"/><Relationship Id="rId434" Type="http://schemas.openxmlformats.org/officeDocument/2006/relationships/image" Target="../media/image677.png"/><Relationship Id="rId319" Type="http://schemas.openxmlformats.org/officeDocument/2006/relationships/image" Target="../media/image557.png"/><Relationship Id="rId318" Type="http://schemas.openxmlformats.org/officeDocument/2006/relationships/image" Target="../media/image575.png"/><Relationship Id="rId439" Type="http://schemas.openxmlformats.org/officeDocument/2006/relationships/image" Target="../media/image680.png"/><Relationship Id="rId317" Type="http://schemas.openxmlformats.org/officeDocument/2006/relationships/image" Target="../media/image584.png"/><Relationship Id="rId438" Type="http://schemas.openxmlformats.org/officeDocument/2006/relationships/image" Target="../media/image695.png"/><Relationship Id="rId312" Type="http://schemas.openxmlformats.org/officeDocument/2006/relationships/image" Target="../media/image559.png"/><Relationship Id="rId433" Type="http://schemas.openxmlformats.org/officeDocument/2006/relationships/image" Target="../media/image688.png"/><Relationship Id="rId311" Type="http://schemas.openxmlformats.org/officeDocument/2006/relationships/image" Target="../media/image554.png"/><Relationship Id="rId432" Type="http://schemas.openxmlformats.org/officeDocument/2006/relationships/image" Target="../media/image673.png"/><Relationship Id="rId310" Type="http://schemas.openxmlformats.org/officeDocument/2006/relationships/image" Target="../media/image548.png"/><Relationship Id="rId431" Type="http://schemas.openxmlformats.org/officeDocument/2006/relationships/image" Target="../media/image689.png"/><Relationship Id="rId430" Type="http://schemas.openxmlformats.org/officeDocument/2006/relationships/image" Target="../media/image670.png"/></Relationships>
</file>

<file path=ppt/slides/_rels/slide4.xml.rels><?xml version="1.0" encoding="UTF-8" standalone="yes"?><Relationships xmlns="http://schemas.openxmlformats.org/package/2006/relationships"><Relationship Id="rId190" Type="http://schemas.openxmlformats.org/officeDocument/2006/relationships/image" Target="../media/image949.png"/><Relationship Id="rId194" Type="http://schemas.openxmlformats.org/officeDocument/2006/relationships/image" Target="../media/image902.png"/><Relationship Id="rId193" Type="http://schemas.openxmlformats.org/officeDocument/2006/relationships/image" Target="../media/image908.png"/><Relationship Id="rId192" Type="http://schemas.openxmlformats.org/officeDocument/2006/relationships/image" Target="../media/image906.png"/><Relationship Id="rId191" Type="http://schemas.openxmlformats.org/officeDocument/2006/relationships/image" Target="../media/image903.png"/><Relationship Id="rId187" Type="http://schemas.openxmlformats.org/officeDocument/2006/relationships/image" Target="../media/image896.png"/><Relationship Id="rId186" Type="http://schemas.openxmlformats.org/officeDocument/2006/relationships/image" Target="../media/image891.png"/><Relationship Id="rId185" Type="http://schemas.openxmlformats.org/officeDocument/2006/relationships/image" Target="../media/image912.png"/><Relationship Id="rId184" Type="http://schemas.openxmlformats.org/officeDocument/2006/relationships/image" Target="../media/image900.png"/><Relationship Id="rId189" Type="http://schemas.openxmlformats.org/officeDocument/2006/relationships/image" Target="../media/image899.png"/><Relationship Id="rId188" Type="http://schemas.openxmlformats.org/officeDocument/2006/relationships/image" Target="../media/image894.png"/><Relationship Id="rId183" Type="http://schemas.openxmlformats.org/officeDocument/2006/relationships/image" Target="../media/image897.png"/><Relationship Id="rId182" Type="http://schemas.openxmlformats.org/officeDocument/2006/relationships/image" Target="../media/image917.png"/><Relationship Id="rId181" Type="http://schemas.openxmlformats.org/officeDocument/2006/relationships/image" Target="../media/image886.png"/><Relationship Id="rId180" Type="http://schemas.openxmlformats.org/officeDocument/2006/relationships/image" Target="../media/image893.png"/><Relationship Id="rId176" Type="http://schemas.openxmlformats.org/officeDocument/2006/relationships/image" Target="../media/image925.png"/><Relationship Id="rId297" Type="http://schemas.openxmlformats.org/officeDocument/2006/relationships/image" Target="../media/image1012.png"/><Relationship Id="rId175" Type="http://schemas.openxmlformats.org/officeDocument/2006/relationships/image" Target="../media/image895.png"/><Relationship Id="rId296" Type="http://schemas.openxmlformats.org/officeDocument/2006/relationships/image" Target="../media/image1030.png"/><Relationship Id="rId174" Type="http://schemas.openxmlformats.org/officeDocument/2006/relationships/image" Target="../media/image879.png"/><Relationship Id="rId295" Type="http://schemas.openxmlformats.org/officeDocument/2006/relationships/image" Target="../media/image1006.png"/><Relationship Id="rId173" Type="http://schemas.openxmlformats.org/officeDocument/2006/relationships/image" Target="../media/image875.png"/><Relationship Id="rId294" Type="http://schemas.openxmlformats.org/officeDocument/2006/relationships/image" Target="../media/image1009.png"/><Relationship Id="rId179" Type="http://schemas.openxmlformats.org/officeDocument/2006/relationships/image" Target="../media/image885.png"/><Relationship Id="rId178" Type="http://schemas.openxmlformats.org/officeDocument/2006/relationships/image" Target="../media/image911.png"/><Relationship Id="rId299" Type="http://schemas.openxmlformats.org/officeDocument/2006/relationships/image" Target="../media/image1023.png"/><Relationship Id="rId177" Type="http://schemas.openxmlformats.org/officeDocument/2006/relationships/image" Target="../media/image898.png"/><Relationship Id="rId298" Type="http://schemas.openxmlformats.org/officeDocument/2006/relationships/image" Target="../media/image1019.png"/><Relationship Id="rId198" Type="http://schemas.openxmlformats.org/officeDocument/2006/relationships/image" Target="../media/image913.png"/><Relationship Id="rId197" Type="http://schemas.openxmlformats.org/officeDocument/2006/relationships/image" Target="../media/image904.png"/><Relationship Id="rId196" Type="http://schemas.openxmlformats.org/officeDocument/2006/relationships/image" Target="../media/image914.png"/><Relationship Id="rId195" Type="http://schemas.openxmlformats.org/officeDocument/2006/relationships/image" Target="../media/image909.png"/><Relationship Id="rId199" Type="http://schemas.openxmlformats.org/officeDocument/2006/relationships/image" Target="../media/image905.png"/><Relationship Id="rId150" Type="http://schemas.openxmlformats.org/officeDocument/2006/relationships/image" Target="../media/image864.png"/><Relationship Id="rId271" Type="http://schemas.openxmlformats.org/officeDocument/2006/relationships/image" Target="../media/image978.png"/><Relationship Id="rId270" Type="http://schemas.openxmlformats.org/officeDocument/2006/relationships/image" Target="../media/image9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149" Type="http://schemas.openxmlformats.org/officeDocument/2006/relationships/image" Target="../media/image882.png"/><Relationship Id="rId4" Type="http://schemas.openxmlformats.org/officeDocument/2006/relationships/image" Target="../media/image718.png"/><Relationship Id="rId148" Type="http://schemas.openxmlformats.org/officeDocument/2006/relationships/image" Target="../media/image866.png"/><Relationship Id="rId269" Type="http://schemas.openxmlformats.org/officeDocument/2006/relationships/image" Target="../media/image1008.png"/><Relationship Id="rId9" Type="http://schemas.openxmlformats.org/officeDocument/2006/relationships/image" Target="../media/image717.png"/><Relationship Id="rId143" Type="http://schemas.openxmlformats.org/officeDocument/2006/relationships/image" Target="../media/image853.png"/><Relationship Id="rId264" Type="http://schemas.openxmlformats.org/officeDocument/2006/relationships/image" Target="../media/image982.png"/><Relationship Id="rId142" Type="http://schemas.openxmlformats.org/officeDocument/2006/relationships/image" Target="../media/image850.png"/><Relationship Id="rId263" Type="http://schemas.openxmlformats.org/officeDocument/2006/relationships/image" Target="../media/image985.png"/><Relationship Id="rId141" Type="http://schemas.openxmlformats.org/officeDocument/2006/relationships/image" Target="../media/image854.png"/><Relationship Id="rId262" Type="http://schemas.openxmlformats.org/officeDocument/2006/relationships/image" Target="../media/image980.png"/><Relationship Id="rId140" Type="http://schemas.openxmlformats.org/officeDocument/2006/relationships/image" Target="../media/image849.png"/><Relationship Id="rId261" Type="http://schemas.openxmlformats.org/officeDocument/2006/relationships/image" Target="../media/image974.png"/><Relationship Id="rId5" Type="http://schemas.openxmlformats.org/officeDocument/2006/relationships/image" Target="../media/image730.png"/><Relationship Id="rId147" Type="http://schemas.openxmlformats.org/officeDocument/2006/relationships/image" Target="../media/image857.png"/><Relationship Id="rId268" Type="http://schemas.openxmlformats.org/officeDocument/2006/relationships/image" Target="../media/image975.png"/><Relationship Id="rId6" Type="http://schemas.openxmlformats.org/officeDocument/2006/relationships/image" Target="../media/image725.png"/><Relationship Id="rId146" Type="http://schemas.openxmlformats.org/officeDocument/2006/relationships/image" Target="../media/image855.png"/><Relationship Id="rId267" Type="http://schemas.openxmlformats.org/officeDocument/2006/relationships/image" Target="../media/image987.png"/><Relationship Id="rId7" Type="http://schemas.openxmlformats.org/officeDocument/2006/relationships/image" Target="../media/image732.png"/><Relationship Id="rId145" Type="http://schemas.openxmlformats.org/officeDocument/2006/relationships/image" Target="../media/image856.png"/><Relationship Id="rId266" Type="http://schemas.openxmlformats.org/officeDocument/2006/relationships/image" Target="../media/image981.png"/><Relationship Id="rId8" Type="http://schemas.openxmlformats.org/officeDocument/2006/relationships/image" Target="../media/image726.png"/><Relationship Id="rId144" Type="http://schemas.openxmlformats.org/officeDocument/2006/relationships/image" Target="../media/image851.png"/><Relationship Id="rId265" Type="http://schemas.openxmlformats.org/officeDocument/2006/relationships/image" Target="../media/image986.png"/><Relationship Id="rId260" Type="http://schemas.openxmlformats.org/officeDocument/2006/relationships/image" Target="../media/image979.png"/><Relationship Id="rId139" Type="http://schemas.openxmlformats.org/officeDocument/2006/relationships/image" Target="../media/image883.png"/><Relationship Id="rId138" Type="http://schemas.openxmlformats.org/officeDocument/2006/relationships/image" Target="../media/image847.png"/><Relationship Id="rId259" Type="http://schemas.openxmlformats.org/officeDocument/2006/relationships/image" Target="../media/image977.png"/><Relationship Id="rId137" Type="http://schemas.openxmlformats.org/officeDocument/2006/relationships/image" Target="../media/image846.png"/><Relationship Id="rId258" Type="http://schemas.openxmlformats.org/officeDocument/2006/relationships/image" Target="../media/image969.png"/><Relationship Id="rId132" Type="http://schemas.openxmlformats.org/officeDocument/2006/relationships/image" Target="../media/image842.png"/><Relationship Id="rId253" Type="http://schemas.openxmlformats.org/officeDocument/2006/relationships/image" Target="../media/image964.png"/><Relationship Id="rId131" Type="http://schemas.openxmlformats.org/officeDocument/2006/relationships/image" Target="../media/image839.png"/><Relationship Id="rId252" Type="http://schemas.openxmlformats.org/officeDocument/2006/relationships/image" Target="../media/image950.png"/><Relationship Id="rId130" Type="http://schemas.openxmlformats.org/officeDocument/2006/relationships/image" Target="../media/image863.png"/><Relationship Id="rId251" Type="http://schemas.openxmlformats.org/officeDocument/2006/relationships/image" Target="../media/image959.png"/><Relationship Id="rId250" Type="http://schemas.openxmlformats.org/officeDocument/2006/relationships/image" Target="../media/image957.png"/><Relationship Id="rId136" Type="http://schemas.openxmlformats.org/officeDocument/2006/relationships/image" Target="../media/image862.png"/><Relationship Id="rId257" Type="http://schemas.openxmlformats.org/officeDocument/2006/relationships/image" Target="../media/image983.png"/><Relationship Id="rId135" Type="http://schemas.openxmlformats.org/officeDocument/2006/relationships/image" Target="../media/image868.png"/><Relationship Id="rId256" Type="http://schemas.openxmlformats.org/officeDocument/2006/relationships/image" Target="../media/image972.png"/><Relationship Id="rId134" Type="http://schemas.openxmlformats.org/officeDocument/2006/relationships/image" Target="../media/image852.png"/><Relationship Id="rId255" Type="http://schemas.openxmlformats.org/officeDocument/2006/relationships/image" Target="../media/image971.png"/><Relationship Id="rId133" Type="http://schemas.openxmlformats.org/officeDocument/2006/relationships/image" Target="../media/image844.png"/><Relationship Id="rId254" Type="http://schemas.openxmlformats.org/officeDocument/2006/relationships/image" Target="../media/image968.png"/><Relationship Id="rId172" Type="http://schemas.openxmlformats.org/officeDocument/2006/relationships/image" Target="../media/image878.png"/><Relationship Id="rId293" Type="http://schemas.openxmlformats.org/officeDocument/2006/relationships/image" Target="../media/image999.png"/><Relationship Id="rId171" Type="http://schemas.openxmlformats.org/officeDocument/2006/relationships/image" Target="../media/image890.png"/><Relationship Id="rId292" Type="http://schemas.openxmlformats.org/officeDocument/2006/relationships/image" Target="../media/image1004.png"/><Relationship Id="rId170" Type="http://schemas.openxmlformats.org/officeDocument/2006/relationships/image" Target="../media/image877.png"/><Relationship Id="rId291" Type="http://schemas.openxmlformats.org/officeDocument/2006/relationships/image" Target="../media/image1005.png"/><Relationship Id="rId290" Type="http://schemas.openxmlformats.org/officeDocument/2006/relationships/image" Target="../media/image1011.png"/><Relationship Id="rId165" Type="http://schemas.openxmlformats.org/officeDocument/2006/relationships/image" Target="../media/image865.png"/><Relationship Id="rId286" Type="http://schemas.openxmlformats.org/officeDocument/2006/relationships/image" Target="../media/image1003.png"/><Relationship Id="rId164" Type="http://schemas.openxmlformats.org/officeDocument/2006/relationships/image" Target="../media/image901.png"/><Relationship Id="rId285" Type="http://schemas.openxmlformats.org/officeDocument/2006/relationships/image" Target="../media/image1015.png"/><Relationship Id="rId163" Type="http://schemas.openxmlformats.org/officeDocument/2006/relationships/image" Target="../media/image892.png"/><Relationship Id="rId284" Type="http://schemas.openxmlformats.org/officeDocument/2006/relationships/image" Target="../media/image991.png"/><Relationship Id="rId162" Type="http://schemas.openxmlformats.org/officeDocument/2006/relationships/image" Target="../media/image880.png"/><Relationship Id="rId283" Type="http://schemas.openxmlformats.org/officeDocument/2006/relationships/image" Target="../media/image1018.png"/><Relationship Id="rId169" Type="http://schemas.openxmlformats.org/officeDocument/2006/relationships/image" Target="../media/image888.png"/><Relationship Id="rId168" Type="http://schemas.openxmlformats.org/officeDocument/2006/relationships/image" Target="../media/image876.png"/><Relationship Id="rId289" Type="http://schemas.openxmlformats.org/officeDocument/2006/relationships/image" Target="../media/image1002.png"/><Relationship Id="rId167" Type="http://schemas.openxmlformats.org/officeDocument/2006/relationships/image" Target="../media/image887.png"/><Relationship Id="rId288" Type="http://schemas.openxmlformats.org/officeDocument/2006/relationships/image" Target="../media/image996.png"/><Relationship Id="rId166" Type="http://schemas.openxmlformats.org/officeDocument/2006/relationships/image" Target="../media/image881.png"/><Relationship Id="rId287" Type="http://schemas.openxmlformats.org/officeDocument/2006/relationships/image" Target="../media/image994.png"/><Relationship Id="rId161" Type="http://schemas.openxmlformats.org/officeDocument/2006/relationships/image" Target="../media/image889.png"/><Relationship Id="rId282" Type="http://schemas.openxmlformats.org/officeDocument/2006/relationships/image" Target="../media/image998.png"/><Relationship Id="rId160" Type="http://schemas.openxmlformats.org/officeDocument/2006/relationships/image" Target="../media/image873.png"/><Relationship Id="rId281" Type="http://schemas.openxmlformats.org/officeDocument/2006/relationships/image" Target="../media/image997.png"/><Relationship Id="rId280" Type="http://schemas.openxmlformats.org/officeDocument/2006/relationships/image" Target="../media/image993.png"/><Relationship Id="rId159" Type="http://schemas.openxmlformats.org/officeDocument/2006/relationships/image" Target="../media/image867.png"/><Relationship Id="rId154" Type="http://schemas.openxmlformats.org/officeDocument/2006/relationships/image" Target="../media/image859.png"/><Relationship Id="rId275" Type="http://schemas.openxmlformats.org/officeDocument/2006/relationships/image" Target="../media/image1001.png"/><Relationship Id="rId153" Type="http://schemas.openxmlformats.org/officeDocument/2006/relationships/image" Target="../media/image872.png"/><Relationship Id="rId274" Type="http://schemas.openxmlformats.org/officeDocument/2006/relationships/image" Target="../media/image988.png"/><Relationship Id="rId152" Type="http://schemas.openxmlformats.org/officeDocument/2006/relationships/image" Target="../media/image870.png"/><Relationship Id="rId273" Type="http://schemas.openxmlformats.org/officeDocument/2006/relationships/image" Target="../media/image984.png"/><Relationship Id="rId151" Type="http://schemas.openxmlformats.org/officeDocument/2006/relationships/image" Target="../media/image860.png"/><Relationship Id="rId272" Type="http://schemas.openxmlformats.org/officeDocument/2006/relationships/image" Target="../media/image992.png"/><Relationship Id="rId158" Type="http://schemas.openxmlformats.org/officeDocument/2006/relationships/image" Target="../media/image884.png"/><Relationship Id="rId279" Type="http://schemas.openxmlformats.org/officeDocument/2006/relationships/image" Target="../media/image989.png"/><Relationship Id="rId157" Type="http://schemas.openxmlformats.org/officeDocument/2006/relationships/image" Target="../media/image871.png"/><Relationship Id="rId278" Type="http://schemas.openxmlformats.org/officeDocument/2006/relationships/image" Target="../media/image1000.png"/><Relationship Id="rId156" Type="http://schemas.openxmlformats.org/officeDocument/2006/relationships/image" Target="../media/image869.png"/><Relationship Id="rId277" Type="http://schemas.openxmlformats.org/officeDocument/2006/relationships/image" Target="../media/image995.png"/><Relationship Id="rId155" Type="http://schemas.openxmlformats.org/officeDocument/2006/relationships/image" Target="../media/image874.png"/><Relationship Id="rId276" Type="http://schemas.openxmlformats.org/officeDocument/2006/relationships/image" Target="../media/image990.png"/><Relationship Id="rId40" Type="http://schemas.openxmlformats.org/officeDocument/2006/relationships/image" Target="../media/image761.png"/><Relationship Id="rId42" Type="http://schemas.openxmlformats.org/officeDocument/2006/relationships/image" Target="../media/image745.png"/><Relationship Id="rId41" Type="http://schemas.openxmlformats.org/officeDocument/2006/relationships/image" Target="../media/image752.png"/><Relationship Id="rId44" Type="http://schemas.openxmlformats.org/officeDocument/2006/relationships/image" Target="../media/image770.png"/><Relationship Id="rId43" Type="http://schemas.openxmlformats.org/officeDocument/2006/relationships/image" Target="../media/image762.png"/><Relationship Id="rId46" Type="http://schemas.openxmlformats.org/officeDocument/2006/relationships/image" Target="../media/image774.png"/><Relationship Id="rId45" Type="http://schemas.openxmlformats.org/officeDocument/2006/relationships/image" Target="../media/image753.png"/><Relationship Id="rId48" Type="http://schemas.openxmlformats.org/officeDocument/2006/relationships/image" Target="../media/image775.png"/><Relationship Id="rId47" Type="http://schemas.openxmlformats.org/officeDocument/2006/relationships/image" Target="../media/image756.png"/><Relationship Id="rId49" Type="http://schemas.openxmlformats.org/officeDocument/2006/relationships/image" Target="../media/image759.png"/><Relationship Id="rId31" Type="http://schemas.openxmlformats.org/officeDocument/2006/relationships/image" Target="../media/image733.png"/><Relationship Id="rId30" Type="http://schemas.openxmlformats.org/officeDocument/2006/relationships/image" Target="../media/image738.png"/><Relationship Id="rId33" Type="http://schemas.openxmlformats.org/officeDocument/2006/relationships/image" Target="../media/image742.png"/><Relationship Id="rId32" Type="http://schemas.openxmlformats.org/officeDocument/2006/relationships/image" Target="../media/image754.png"/><Relationship Id="rId35" Type="http://schemas.openxmlformats.org/officeDocument/2006/relationships/image" Target="../media/image746.png"/><Relationship Id="rId34" Type="http://schemas.openxmlformats.org/officeDocument/2006/relationships/image" Target="../media/image769.png"/><Relationship Id="rId37" Type="http://schemas.openxmlformats.org/officeDocument/2006/relationships/image" Target="../media/image747.png"/><Relationship Id="rId36" Type="http://schemas.openxmlformats.org/officeDocument/2006/relationships/image" Target="../media/image758.png"/><Relationship Id="rId39" Type="http://schemas.openxmlformats.org/officeDocument/2006/relationships/image" Target="../media/image751.png"/><Relationship Id="rId38" Type="http://schemas.openxmlformats.org/officeDocument/2006/relationships/image" Target="../media/image749.png"/><Relationship Id="rId20" Type="http://schemas.openxmlformats.org/officeDocument/2006/relationships/image" Target="../media/image731.png"/><Relationship Id="rId22" Type="http://schemas.openxmlformats.org/officeDocument/2006/relationships/image" Target="../media/image737.png"/><Relationship Id="rId21" Type="http://schemas.openxmlformats.org/officeDocument/2006/relationships/image" Target="../media/image729.png"/><Relationship Id="rId24" Type="http://schemas.openxmlformats.org/officeDocument/2006/relationships/image" Target="../media/image755.png"/><Relationship Id="rId23" Type="http://schemas.openxmlformats.org/officeDocument/2006/relationships/image" Target="../media/image739.png"/><Relationship Id="rId26" Type="http://schemas.openxmlformats.org/officeDocument/2006/relationships/image" Target="../media/image743.png"/><Relationship Id="rId25" Type="http://schemas.openxmlformats.org/officeDocument/2006/relationships/image" Target="../media/image740.png"/><Relationship Id="rId28" Type="http://schemas.openxmlformats.org/officeDocument/2006/relationships/image" Target="../media/image771.png"/><Relationship Id="rId27" Type="http://schemas.openxmlformats.org/officeDocument/2006/relationships/image" Target="../media/image736.png"/><Relationship Id="rId29" Type="http://schemas.openxmlformats.org/officeDocument/2006/relationships/image" Target="../media/image744.png"/><Relationship Id="rId11" Type="http://schemas.openxmlformats.org/officeDocument/2006/relationships/image" Target="../media/image727.png"/><Relationship Id="rId10" Type="http://schemas.openxmlformats.org/officeDocument/2006/relationships/image" Target="../media/image716.png"/><Relationship Id="rId13" Type="http://schemas.openxmlformats.org/officeDocument/2006/relationships/image" Target="../media/image719.png"/><Relationship Id="rId12" Type="http://schemas.openxmlformats.org/officeDocument/2006/relationships/image" Target="../media/image720.png"/><Relationship Id="rId15" Type="http://schemas.openxmlformats.org/officeDocument/2006/relationships/image" Target="../media/image724.png"/><Relationship Id="rId14" Type="http://schemas.openxmlformats.org/officeDocument/2006/relationships/image" Target="../media/image734.png"/><Relationship Id="rId17" Type="http://schemas.openxmlformats.org/officeDocument/2006/relationships/image" Target="../media/image723.png"/><Relationship Id="rId16" Type="http://schemas.openxmlformats.org/officeDocument/2006/relationships/image" Target="../media/image748.png"/><Relationship Id="rId19" Type="http://schemas.openxmlformats.org/officeDocument/2006/relationships/image" Target="../media/image735.png"/><Relationship Id="rId18" Type="http://schemas.openxmlformats.org/officeDocument/2006/relationships/image" Target="../media/image750.png"/><Relationship Id="rId84" Type="http://schemas.openxmlformats.org/officeDocument/2006/relationships/image" Target="../media/image800.png"/><Relationship Id="rId83" Type="http://schemas.openxmlformats.org/officeDocument/2006/relationships/image" Target="../media/image793.png"/><Relationship Id="rId86" Type="http://schemas.openxmlformats.org/officeDocument/2006/relationships/image" Target="../media/image810.png"/><Relationship Id="rId85" Type="http://schemas.openxmlformats.org/officeDocument/2006/relationships/image" Target="../media/image790.png"/><Relationship Id="rId88" Type="http://schemas.openxmlformats.org/officeDocument/2006/relationships/image" Target="../media/image796.png"/><Relationship Id="rId87" Type="http://schemas.openxmlformats.org/officeDocument/2006/relationships/image" Target="../media/image804.png"/><Relationship Id="rId89" Type="http://schemas.openxmlformats.org/officeDocument/2006/relationships/image" Target="../media/image803.png"/><Relationship Id="rId80" Type="http://schemas.openxmlformats.org/officeDocument/2006/relationships/image" Target="../media/image792.png"/><Relationship Id="rId82" Type="http://schemas.openxmlformats.org/officeDocument/2006/relationships/image" Target="../media/image805.png"/><Relationship Id="rId81" Type="http://schemas.openxmlformats.org/officeDocument/2006/relationships/image" Target="../media/image795.png"/><Relationship Id="rId73" Type="http://schemas.openxmlformats.org/officeDocument/2006/relationships/image" Target="../media/image789.png"/><Relationship Id="rId72" Type="http://schemas.openxmlformats.org/officeDocument/2006/relationships/image" Target="../media/image787.png"/><Relationship Id="rId75" Type="http://schemas.openxmlformats.org/officeDocument/2006/relationships/image" Target="../media/image817.png"/><Relationship Id="rId74" Type="http://schemas.openxmlformats.org/officeDocument/2006/relationships/image" Target="../media/image785.png"/><Relationship Id="rId77" Type="http://schemas.openxmlformats.org/officeDocument/2006/relationships/image" Target="../media/image802.png"/><Relationship Id="rId76" Type="http://schemas.openxmlformats.org/officeDocument/2006/relationships/image" Target="../media/image786.png"/><Relationship Id="rId79" Type="http://schemas.openxmlformats.org/officeDocument/2006/relationships/image" Target="../media/image794.png"/><Relationship Id="rId78" Type="http://schemas.openxmlformats.org/officeDocument/2006/relationships/image" Target="../media/image797.png"/><Relationship Id="rId71" Type="http://schemas.openxmlformats.org/officeDocument/2006/relationships/image" Target="../media/image783.png"/><Relationship Id="rId70" Type="http://schemas.openxmlformats.org/officeDocument/2006/relationships/image" Target="../media/image780.png"/><Relationship Id="rId62" Type="http://schemas.openxmlformats.org/officeDocument/2006/relationships/image" Target="../media/image766.png"/><Relationship Id="rId61" Type="http://schemas.openxmlformats.org/officeDocument/2006/relationships/image" Target="../media/image778.png"/><Relationship Id="rId64" Type="http://schemas.openxmlformats.org/officeDocument/2006/relationships/image" Target="../media/image777.png"/><Relationship Id="rId63" Type="http://schemas.openxmlformats.org/officeDocument/2006/relationships/image" Target="../media/image768.png"/><Relationship Id="rId66" Type="http://schemas.openxmlformats.org/officeDocument/2006/relationships/image" Target="../media/image772.png"/><Relationship Id="rId65" Type="http://schemas.openxmlformats.org/officeDocument/2006/relationships/image" Target="../media/image808.png"/><Relationship Id="rId68" Type="http://schemas.openxmlformats.org/officeDocument/2006/relationships/image" Target="../media/image781.png"/><Relationship Id="rId67" Type="http://schemas.openxmlformats.org/officeDocument/2006/relationships/image" Target="../media/image782.png"/><Relationship Id="rId60" Type="http://schemas.openxmlformats.org/officeDocument/2006/relationships/image" Target="../media/image784.png"/><Relationship Id="rId69" Type="http://schemas.openxmlformats.org/officeDocument/2006/relationships/image" Target="../media/image791.png"/><Relationship Id="rId51" Type="http://schemas.openxmlformats.org/officeDocument/2006/relationships/image" Target="../media/image757.png"/><Relationship Id="rId50" Type="http://schemas.openxmlformats.org/officeDocument/2006/relationships/image" Target="../media/image764.png"/><Relationship Id="rId53" Type="http://schemas.openxmlformats.org/officeDocument/2006/relationships/image" Target="../media/image773.png"/><Relationship Id="rId52" Type="http://schemas.openxmlformats.org/officeDocument/2006/relationships/image" Target="../media/image788.png"/><Relationship Id="rId55" Type="http://schemas.openxmlformats.org/officeDocument/2006/relationships/image" Target="../media/image779.png"/><Relationship Id="rId54" Type="http://schemas.openxmlformats.org/officeDocument/2006/relationships/image" Target="../media/image767.png"/><Relationship Id="rId57" Type="http://schemas.openxmlformats.org/officeDocument/2006/relationships/image" Target="../media/image776.png"/><Relationship Id="rId56" Type="http://schemas.openxmlformats.org/officeDocument/2006/relationships/image" Target="../media/image765.png"/><Relationship Id="rId59" Type="http://schemas.openxmlformats.org/officeDocument/2006/relationships/image" Target="../media/image763.png"/><Relationship Id="rId58" Type="http://schemas.openxmlformats.org/officeDocument/2006/relationships/image" Target="../media/image760.png"/><Relationship Id="rId107" Type="http://schemas.openxmlformats.org/officeDocument/2006/relationships/image" Target="../media/image843.png"/><Relationship Id="rId228" Type="http://schemas.openxmlformats.org/officeDocument/2006/relationships/image" Target="../media/image932.png"/><Relationship Id="rId106" Type="http://schemas.openxmlformats.org/officeDocument/2006/relationships/image" Target="../media/image820.png"/><Relationship Id="rId227" Type="http://schemas.openxmlformats.org/officeDocument/2006/relationships/image" Target="../media/image946.png"/><Relationship Id="rId105" Type="http://schemas.openxmlformats.org/officeDocument/2006/relationships/image" Target="../media/image814.png"/><Relationship Id="rId226" Type="http://schemas.openxmlformats.org/officeDocument/2006/relationships/image" Target="../media/image934.png"/><Relationship Id="rId104" Type="http://schemas.openxmlformats.org/officeDocument/2006/relationships/image" Target="../media/image829.png"/><Relationship Id="rId225" Type="http://schemas.openxmlformats.org/officeDocument/2006/relationships/image" Target="../media/image935.png"/><Relationship Id="rId109" Type="http://schemas.openxmlformats.org/officeDocument/2006/relationships/image" Target="../media/image824.png"/><Relationship Id="rId108" Type="http://schemas.openxmlformats.org/officeDocument/2006/relationships/image" Target="../media/image818.png"/><Relationship Id="rId229" Type="http://schemas.openxmlformats.org/officeDocument/2006/relationships/image" Target="../media/image936.png"/><Relationship Id="rId220" Type="http://schemas.openxmlformats.org/officeDocument/2006/relationships/image" Target="../media/image931.png"/><Relationship Id="rId103" Type="http://schemas.openxmlformats.org/officeDocument/2006/relationships/image" Target="../media/image819.png"/><Relationship Id="rId224" Type="http://schemas.openxmlformats.org/officeDocument/2006/relationships/image" Target="../media/image965.png"/><Relationship Id="rId102" Type="http://schemas.openxmlformats.org/officeDocument/2006/relationships/image" Target="../media/image827.png"/><Relationship Id="rId223" Type="http://schemas.openxmlformats.org/officeDocument/2006/relationships/image" Target="../media/image938.png"/><Relationship Id="rId101" Type="http://schemas.openxmlformats.org/officeDocument/2006/relationships/image" Target="../media/image809.png"/><Relationship Id="rId222" Type="http://schemas.openxmlformats.org/officeDocument/2006/relationships/image" Target="../media/image941.png"/><Relationship Id="rId100" Type="http://schemas.openxmlformats.org/officeDocument/2006/relationships/image" Target="../media/image823.png"/><Relationship Id="rId221" Type="http://schemas.openxmlformats.org/officeDocument/2006/relationships/image" Target="../media/image945.png"/><Relationship Id="rId217" Type="http://schemas.openxmlformats.org/officeDocument/2006/relationships/image" Target="../media/image958.png"/><Relationship Id="rId216" Type="http://schemas.openxmlformats.org/officeDocument/2006/relationships/image" Target="../media/image927.png"/><Relationship Id="rId215" Type="http://schemas.openxmlformats.org/officeDocument/2006/relationships/image" Target="../media/image915.png"/><Relationship Id="rId214" Type="http://schemas.openxmlformats.org/officeDocument/2006/relationships/image" Target="../media/image919.png"/><Relationship Id="rId219" Type="http://schemas.openxmlformats.org/officeDocument/2006/relationships/image" Target="../media/image937.png"/><Relationship Id="rId218" Type="http://schemas.openxmlformats.org/officeDocument/2006/relationships/image" Target="../media/image926.png"/><Relationship Id="rId213" Type="http://schemas.openxmlformats.org/officeDocument/2006/relationships/image" Target="../media/image948.png"/><Relationship Id="rId212" Type="http://schemas.openxmlformats.org/officeDocument/2006/relationships/image" Target="../media/image923.png"/><Relationship Id="rId211" Type="http://schemas.openxmlformats.org/officeDocument/2006/relationships/image" Target="../media/image930.png"/><Relationship Id="rId210" Type="http://schemas.openxmlformats.org/officeDocument/2006/relationships/image" Target="../media/image921.png"/><Relationship Id="rId129" Type="http://schemas.openxmlformats.org/officeDocument/2006/relationships/image" Target="../media/image834.png"/><Relationship Id="rId128" Type="http://schemas.openxmlformats.org/officeDocument/2006/relationships/image" Target="../media/image835.png"/><Relationship Id="rId249" Type="http://schemas.openxmlformats.org/officeDocument/2006/relationships/image" Target="../media/image956.png"/><Relationship Id="rId127" Type="http://schemas.openxmlformats.org/officeDocument/2006/relationships/image" Target="../media/image861.png"/><Relationship Id="rId248" Type="http://schemas.openxmlformats.org/officeDocument/2006/relationships/image" Target="../media/image960.png"/><Relationship Id="rId126" Type="http://schemas.openxmlformats.org/officeDocument/2006/relationships/image" Target="../media/image837.png"/><Relationship Id="rId247" Type="http://schemas.openxmlformats.org/officeDocument/2006/relationships/image" Target="../media/image963.png"/><Relationship Id="rId121" Type="http://schemas.openxmlformats.org/officeDocument/2006/relationships/image" Target="../media/image833.png"/><Relationship Id="rId242" Type="http://schemas.openxmlformats.org/officeDocument/2006/relationships/image" Target="../media/image966.png"/><Relationship Id="rId120" Type="http://schemas.openxmlformats.org/officeDocument/2006/relationships/image" Target="../media/image858.png"/><Relationship Id="rId241" Type="http://schemas.openxmlformats.org/officeDocument/2006/relationships/image" Target="../media/image962.png"/><Relationship Id="rId240" Type="http://schemas.openxmlformats.org/officeDocument/2006/relationships/image" Target="../media/image939.png"/><Relationship Id="rId125" Type="http://schemas.openxmlformats.org/officeDocument/2006/relationships/image" Target="../media/image840.png"/><Relationship Id="rId246" Type="http://schemas.openxmlformats.org/officeDocument/2006/relationships/image" Target="../media/image952.png"/><Relationship Id="rId124" Type="http://schemas.openxmlformats.org/officeDocument/2006/relationships/image" Target="../media/image848.png"/><Relationship Id="rId245" Type="http://schemas.openxmlformats.org/officeDocument/2006/relationships/image" Target="../media/image954.png"/><Relationship Id="rId123" Type="http://schemas.openxmlformats.org/officeDocument/2006/relationships/image" Target="../media/image832.png"/><Relationship Id="rId244" Type="http://schemas.openxmlformats.org/officeDocument/2006/relationships/image" Target="../media/image961.png"/><Relationship Id="rId122" Type="http://schemas.openxmlformats.org/officeDocument/2006/relationships/image" Target="../media/image841.png"/><Relationship Id="rId243" Type="http://schemas.openxmlformats.org/officeDocument/2006/relationships/image" Target="../media/image967.png"/><Relationship Id="rId95" Type="http://schemas.openxmlformats.org/officeDocument/2006/relationships/image" Target="../media/image822.png"/><Relationship Id="rId94" Type="http://schemas.openxmlformats.org/officeDocument/2006/relationships/image" Target="../media/image806.png"/><Relationship Id="rId97" Type="http://schemas.openxmlformats.org/officeDocument/2006/relationships/image" Target="../media/image815.png"/><Relationship Id="rId96" Type="http://schemas.openxmlformats.org/officeDocument/2006/relationships/image" Target="../media/image799.png"/><Relationship Id="rId99" Type="http://schemas.openxmlformats.org/officeDocument/2006/relationships/image" Target="../media/image812.png"/><Relationship Id="rId98" Type="http://schemas.openxmlformats.org/officeDocument/2006/relationships/image" Target="../media/image813.png"/><Relationship Id="rId91" Type="http://schemas.openxmlformats.org/officeDocument/2006/relationships/image" Target="../media/image798.png"/><Relationship Id="rId90" Type="http://schemas.openxmlformats.org/officeDocument/2006/relationships/image" Target="../media/image801.png"/><Relationship Id="rId93" Type="http://schemas.openxmlformats.org/officeDocument/2006/relationships/image" Target="../media/image807.png"/><Relationship Id="rId92" Type="http://schemas.openxmlformats.org/officeDocument/2006/relationships/image" Target="../media/image811.png"/><Relationship Id="rId118" Type="http://schemas.openxmlformats.org/officeDocument/2006/relationships/image" Target="../media/image838.png"/><Relationship Id="rId239" Type="http://schemas.openxmlformats.org/officeDocument/2006/relationships/image" Target="../media/image973.png"/><Relationship Id="rId117" Type="http://schemas.openxmlformats.org/officeDocument/2006/relationships/image" Target="../media/image825.png"/><Relationship Id="rId238" Type="http://schemas.openxmlformats.org/officeDocument/2006/relationships/image" Target="../media/image953.png"/><Relationship Id="rId116" Type="http://schemas.openxmlformats.org/officeDocument/2006/relationships/image" Target="../media/image836.png"/><Relationship Id="rId237" Type="http://schemas.openxmlformats.org/officeDocument/2006/relationships/image" Target="../media/image951.png"/><Relationship Id="rId115" Type="http://schemas.openxmlformats.org/officeDocument/2006/relationships/image" Target="../media/image831.png"/><Relationship Id="rId236" Type="http://schemas.openxmlformats.org/officeDocument/2006/relationships/image" Target="../media/image955.png"/><Relationship Id="rId119" Type="http://schemas.openxmlformats.org/officeDocument/2006/relationships/image" Target="../media/image828.png"/><Relationship Id="rId110" Type="http://schemas.openxmlformats.org/officeDocument/2006/relationships/image" Target="../media/image830.png"/><Relationship Id="rId231" Type="http://schemas.openxmlformats.org/officeDocument/2006/relationships/image" Target="../media/image943.png"/><Relationship Id="rId230" Type="http://schemas.openxmlformats.org/officeDocument/2006/relationships/image" Target="../media/image942.png"/><Relationship Id="rId114" Type="http://schemas.openxmlformats.org/officeDocument/2006/relationships/image" Target="../media/image821.png"/><Relationship Id="rId235" Type="http://schemas.openxmlformats.org/officeDocument/2006/relationships/image" Target="../media/image970.png"/><Relationship Id="rId113" Type="http://schemas.openxmlformats.org/officeDocument/2006/relationships/image" Target="../media/image816.png"/><Relationship Id="rId234" Type="http://schemas.openxmlformats.org/officeDocument/2006/relationships/image" Target="../media/image944.png"/><Relationship Id="rId112" Type="http://schemas.openxmlformats.org/officeDocument/2006/relationships/image" Target="../media/image826.png"/><Relationship Id="rId233" Type="http://schemas.openxmlformats.org/officeDocument/2006/relationships/image" Target="../media/image947.png"/><Relationship Id="rId111" Type="http://schemas.openxmlformats.org/officeDocument/2006/relationships/image" Target="../media/image845.png"/><Relationship Id="rId232" Type="http://schemas.openxmlformats.org/officeDocument/2006/relationships/image" Target="../media/image940.png"/><Relationship Id="rId305" Type="http://schemas.openxmlformats.org/officeDocument/2006/relationships/image" Target="../media/image1025.png"/><Relationship Id="rId304" Type="http://schemas.openxmlformats.org/officeDocument/2006/relationships/image" Target="../media/image1039.png"/><Relationship Id="rId303" Type="http://schemas.openxmlformats.org/officeDocument/2006/relationships/image" Target="../media/image1016.png"/><Relationship Id="rId302" Type="http://schemas.openxmlformats.org/officeDocument/2006/relationships/image" Target="../media/image1007.png"/><Relationship Id="rId306" Type="http://schemas.openxmlformats.org/officeDocument/2006/relationships/image" Target="../media/image1010.png"/><Relationship Id="rId301" Type="http://schemas.openxmlformats.org/officeDocument/2006/relationships/image" Target="../media/image1020.png"/><Relationship Id="rId300" Type="http://schemas.openxmlformats.org/officeDocument/2006/relationships/image" Target="../media/image1054.png"/><Relationship Id="rId206" Type="http://schemas.openxmlformats.org/officeDocument/2006/relationships/image" Target="../media/image929.png"/><Relationship Id="rId205" Type="http://schemas.openxmlformats.org/officeDocument/2006/relationships/image" Target="../media/image933.png"/><Relationship Id="rId204" Type="http://schemas.openxmlformats.org/officeDocument/2006/relationships/image" Target="../media/image922.png"/><Relationship Id="rId203" Type="http://schemas.openxmlformats.org/officeDocument/2006/relationships/image" Target="../media/image928.png"/><Relationship Id="rId209" Type="http://schemas.openxmlformats.org/officeDocument/2006/relationships/image" Target="../media/image916.png"/><Relationship Id="rId208" Type="http://schemas.openxmlformats.org/officeDocument/2006/relationships/image" Target="../media/image918.png"/><Relationship Id="rId207" Type="http://schemas.openxmlformats.org/officeDocument/2006/relationships/image" Target="../media/image920.png"/><Relationship Id="rId202" Type="http://schemas.openxmlformats.org/officeDocument/2006/relationships/image" Target="../media/image924.png"/><Relationship Id="rId201" Type="http://schemas.openxmlformats.org/officeDocument/2006/relationships/image" Target="../media/image907.png"/><Relationship Id="rId200" Type="http://schemas.openxmlformats.org/officeDocument/2006/relationships/image" Target="../media/image9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021.png"/><Relationship Id="rId9" Type="http://schemas.openxmlformats.org/officeDocument/2006/relationships/image" Target="../media/image1024.png"/><Relationship Id="rId5" Type="http://schemas.openxmlformats.org/officeDocument/2006/relationships/image" Target="../media/image1013.png"/><Relationship Id="rId6" Type="http://schemas.openxmlformats.org/officeDocument/2006/relationships/image" Target="../media/image1031.png"/><Relationship Id="rId7" Type="http://schemas.openxmlformats.org/officeDocument/2006/relationships/image" Target="../media/image1022.png"/><Relationship Id="rId8" Type="http://schemas.openxmlformats.org/officeDocument/2006/relationships/image" Target="../media/image1040.png"/><Relationship Id="rId20" Type="http://schemas.openxmlformats.org/officeDocument/2006/relationships/image" Target="../media/image1076.png"/><Relationship Id="rId22" Type="http://schemas.openxmlformats.org/officeDocument/2006/relationships/image" Target="../media/image1044.png"/><Relationship Id="rId21" Type="http://schemas.openxmlformats.org/officeDocument/2006/relationships/image" Target="../media/image1038.png"/><Relationship Id="rId23" Type="http://schemas.openxmlformats.org/officeDocument/2006/relationships/image" Target="../media/image1051.png"/><Relationship Id="rId11" Type="http://schemas.openxmlformats.org/officeDocument/2006/relationships/image" Target="../media/image1041.png"/><Relationship Id="rId10" Type="http://schemas.openxmlformats.org/officeDocument/2006/relationships/image" Target="../media/image1032.png"/><Relationship Id="rId13" Type="http://schemas.openxmlformats.org/officeDocument/2006/relationships/image" Target="../media/image1026.png"/><Relationship Id="rId12" Type="http://schemas.openxmlformats.org/officeDocument/2006/relationships/image" Target="../media/image1017.png"/><Relationship Id="rId15" Type="http://schemas.openxmlformats.org/officeDocument/2006/relationships/image" Target="../media/image1027.png"/><Relationship Id="rId14" Type="http://schemas.openxmlformats.org/officeDocument/2006/relationships/image" Target="../media/image1028.png"/><Relationship Id="rId17" Type="http://schemas.openxmlformats.org/officeDocument/2006/relationships/image" Target="../media/image1050.png"/><Relationship Id="rId16" Type="http://schemas.openxmlformats.org/officeDocument/2006/relationships/image" Target="../media/image1053.png"/><Relationship Id="rId19" Type="http://schemas.openxmlformats.org/officeDocument/2006/relationships/image" Target="../media/image1035.png"/><Relationship Id="rId18" Type="http://schemas.openxmlformats.org/officeDocument/2006/relationships/image" Target="../media/image1029.png"/></Relationships>
</file>

<file path=ppt/slides/_rels/slide6.xml.rels><?xml version="1.0" encoding="UTF-8" standalone="yes"?><Relationships xmlns="http://schemas.openxmlformats.org/package/2006/relationships"><Relationship Id="rId190" Type="http://schemas.openxmlformats.org/officeDocument/2006/relationships/image" Target="../media/image1233.png"/><Relationship Id="rId194" Type="http://schemas.openxmlformats.org/officeDocument/2006/relationships/image" Target="../media/image1245.png"/><Relationship Id="rId193" Type="http://schemas.openxmlformats.org/officeDocument/2006/relationships/image" Target="../media/image1249.png"/><Relationship Id="rId192" Type="http://schemas.openxmlformats.org/officeDocument/2006/relationships/image" Target="../media/image1228.png"/><Relationship Id="rId191" Type="http://schemas.openxmlformats.org/officeDocument/2006/relationships/image" Target="../media/image1231.png"/><Relationship Id="rId187" Type="http://schemas.openxmlformats.org/officeDocument/2006/relationships/image" Target="../media/image1232.png"/><Relationship Id="rId186" Type="http://schemas.openxmlformats.org/officeDocument/2006/relationships/image" Target="../media/image1240.png"/><Relationship Id="rId185" Type="http://schemas.openxmlformats.org/officeDocument/2006/relationships/image" Target="../media/image1220.png"/><Relationship Id="rId184" Type="http://schemas.openxmlformats.org/officeDocument/2006/relationships/image" Target="../media/image1230.png"/><Relationship Id="rId189" Type="http://schemas.openxmlformats.org/officeDocument/2006/relationships/image" Target="../media/image1222.png"/><Relationship Id="rId188" Type="http://schemas.openxmlformats.org/officeDocument/2006/relationships/image" Target="../media/image1239.png"/><Relationship Id="rId183" Type="http://schemas.openxmlformats.org/officeDocument/2006/relationships/image" Target="../media/image1221.png"/><Relationship Id="rId182" Type="http://schemas.openxmlformats.org/officeDocument/2006/relationships/image" Target="../media/image1218.png"/><Relationship Id="rId181" Type="http://schemas.openxmlformats.org/officeDocument/2006/relationships/image" Target="../media/image1214.png"/><Relationship Id="rId180" Type="http://schemas.openxmlformats.org/officeDocument/2006/relationships/image" Target="../media/image1223.png"/><Relationship Id="rId176" Type="http://schemas.openxmlformats.org/officeDocument/2006/relationships/image" Target="../media/image1234.png"/><Relationship Id="rId297" Type="http://schemas.openxmlformats.org/officeDocument/2006/relationships/image" Target="../media/image1339.png"/><Relationship Id="rId175" Type="http://schemas.openxmlformats.org/officeDocument/2006/relationships/image" Target="../media/image1227.png"/><Relationship Id="rId296" Type="http://schemas.openxmlformats.org/officeDocument/2006/relationships/image" Target="../media/image1342.png"/><Relationship Id="rId174" Type="http://schemas.openxmlformats.org/officeDocument/2006/relationships/image" Target="../media/image1209.png"/><Relationship Id="rId295" Type="http://schemas.openxmlformats.org/officeDocument/2006/relationships/image" Target="../media/image1338.png"/><Relationship Id="rId173" Type="http://schemas.openxmlformats.org/officeDocument/2006/relationships/image" Target="../media/image1212.png"/><Relationship Id="rId294" Type="http://schemas.openxmlformats.org/officeDocument/2006/relationships/image" Target="../media/image1331.png"/><Relationship Id="rId179" Type="http://schemas.openxmlformats.org/officeDocument/2006/relationships/image" Target="../media/image1226.png"/><Relationship Id="rId178" Type="http://schemas.openxmlformats.org/officeDocument/2006/relationships/image" Target="../media/image1216.png"/><Relationship Id="rId299" Type="http://schemas.openxmlformats.org/officeDocument/2006/relationships/image" Target="../media/image1418.png"/><Relationship Id="rId177" Type="http://schemas.openxmlformats.org/officeDocument/2006/relationships/image" Target="../media/image1219.png"/><Relationship Id="rId298" Type="http://schemas.openxmlformats.org/officeDocument/2006/relationships/image" Target="../media/image1341.png"/><Relationship Id="rId198" Type="http://schemas.openxmlformats.org/officeDocument/2006/relationships/image" Target="../media/image1261.png"/><Relationship Id="rId197" Type="http://schemas.openxmlformats.org/officeDocument/2006/relationships/image" Target="../media/image1236.png"/><Relationship Id="rId196" Type="http://schemas.openxmlformats.org/officeDocument/2006/relationships/image" Target="../media/image1225.png"/><Relationship Id="rId195" Type="http://schemas.openxmlformats.org/officeDocument/2006/relationships/image" Target="../media/image1235.png"/><Relationship Id="rId199" Type="http://schemas.openxmlformats.org/officeDocument/2006/relationships/image" Target="../media/image1250.png"/><Relationship Id="rId150" Type="http://schemas.openxmlformats.org/officeDocument/2006/relationships/image" Target="../media/image1215.png"/><Relationship Id="rId271" Type="http://schemas.openxmlformats.org/officeDocument/2006/relationships/image" Target="../media/image1312.png"/><Relationship Id="rId392" Type="http://schemas.openxmlformats.org/officeDocument/2006/relationships/image" Target="../media/image1427.png"/><Relationship Id="rId270" Type="http://schemas.openxmlformats.org/officeDocument/2006/relationships/image" Target="../media/image1328.png"/><Relationship Id="rId391" Type="http://schemas.openxmlformats.org/officeDocument/2006/relationships/image" Target="../media/image1438.png"/><Relationship Id="rId390" Type="http://schemas.openxmlformats.org/officeDocument/2006/relationships/image" Target="../media/image14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149" Type="http://schemas.openxmlformats.org/officeDocument/2006/relationships/image" Target="../media/image1190.png"/><Relationship Id="rId4" Type="http://schemas.openxmlformats.org/officeDocument/2006/relationships/image" Target="../media/image1033.png"/><Relationship Id="rId148" Type="http://schemas.openxmlformats.org/officeDocument/2006/relationships/image" Target="../media/image1196.png"/><Relationship Id="rId269" Type="http://schemas.openxmlformats.org/officeDocument/2006/relationships/image" Target="../media/image1317.png"/><Relationship Id="rId9" Type="http://schemas.openxmlformats.org/officeDocument/2006/relationships/image" Target="../media/image1047.png"/><Relationship Id="rId143" Type="http://schemas.openxmlformats.org/officeDocument/2006/relationships/image" Target="../media/image1207.png"/><Relationship Id="rId264" Type="http://schemas.openxmlformats.org/officeDocument/2006/relationships/image" Target="../media/image1313.png"/><Relationship Id="rId385" Type="http://schemas.openxmlformats.org/officeDocument/2006/relationships/image" Target="../media/image1424.png"/><Relationship Id="rId142" Type="http://schemas.openxmlformats.org/officeDocument/2006/relationships/image" Target="../media/image1168.png"/><Relationship Id="rId263" Type="http://schemas.openxmlformats.org/officeDocument/2006/relationships/image" Target="../media/image1300.png"/><Relationship Id="rId384" Type="http://schemas.openxmlformats.org/officeDocument/2006/relationships/image" Target="../media/image1439.png"/><Relationship Id="rId141" Type="http://schemas.openxmlformats.org/officeDocument/2006/relationships/image" Target="../media/image1181.png"/><Relationship Id="rId262" Type="http://schemas.openxmlformats.org/officeDocument/2006/relationships/image" Target="../media/image1296.png"/><Relationship Id="rId383" Type="http://schemas.openxmlformats.org/officeDocument/2006/relationships/image" Target="../media/image1434.png"/><Relationship Id="rId140" Type="http://schemas.openxmlformats.org/officeDocument/2006/relationships/image" Target="../media/image1193.png"/><Relationship Id="rId261" Type="http://schemas.openxmlformats.org/officeDocument/2006/relationships/image" Target="../media/image1302.png"/><Relationship Id="rId382" Type="http://schemas.openxmlformats.org/officeDocument/2006/relationships/image" Target="../media/image1419.png"/><Relationship Id="rId5" Type="http://schemas.openxmlformats.org/officeDocument/2006/relationships/image" Target="../media/image1042.png"/><Relationship Id="rId147" Type="http://schemas.openxmlformats.org/officeDocument/2006/relationships/image" Target="../media/image1189.png"/><Relationship Id="rId268" Type="http://schemas.openxmlformats.org/officeDocument/2006/relationships/image" Target="../media/image1320.png"/><Relationship Id="rId389" Type="http://schemas.openxmlformats.org/officeDocument/2006/relationships/image" Target="../media/image1425.png"/><Relationship Id="rId6" Type="http://schemas.openxmlformats.org/officeDocument/2006/relationships/image" Target="../media/image1069.png"/><Relationship Id="rId146" Type="http://schemas.openxmlformats.org/officeDocument/2006/relationships/image" Target="../media/image1173.png"/><Relationship Id="rId267" Type="http://schemas.openxmlformats.org/officeDocument/2006/relationships/image" Target="../media/image1316.png"/><Relationship Id="rId388" Type="http://schemas.openxmlformats.org/officeDocument/2006/relationships/image" Target="../media/image1431.png"/><Relationship Id="rId7" Type="http://schemas.openxmlformats.org/officeDocument/2006/relationships/image" Target="../media/image1036.png"/><Relationship Id="rId145" Type="http://schemas.openxmlformats.org/officeDocument/2006/relationships/image" Target="../media/image1179.png"/><Relationship Id="rId266" Type="http://schemas.openxmlformats.org/officeDocument/2006/relationships/image" Target="../media/image1318.png"/><Relationship Id="rId387" Type="http://schemas.openxmlformats.org/officeDocument/2006/relationships/image" Target="../media/image1440.png"/><Relationship Id="rId8" Type="http://schemas.openxmlformats.org/officeDocument/2006/relationships/image" Target="../media/image1049.png"/><Relationship Id="rId144" Type="http://schemas.openxmlformats.org/officeDocument/2006/relationships/image" Target="../media/image1183.png"/><Relationship Id="rId265" Type="http://schemas.openxmlformats.org/officeDocument/2006/relationships/image" Target="../media/image1293.png"/><Relationship Id="rId386" Type="http://schemas.openxmlformats.org/officeDocument/2006/relationships/image" Target="../media/image1432.png"/><Relationship Id="rId260" Type="http://schemas.openxmlformats.org/officeDocument/2006/relationships/image" Target="../media/image1297.png"/><Relationship Id="rId381" Type="http://schemas.openxmlformats.org/officeDocument/2006/relationships/image" Target="../media/image1430.png"/><Relationship Id="rId380" Type="http://schemas.openxmlformats.org/officeDocument/2006/relationships/image" Target="../media/image1428.png"/><Relationship Id="rId139" Type="http://schemas.openxmlformats.org/officeDocument/2006/relationships/image" Target="../media/image1180.png"/><Relationship Id="rId138" Type="http://schemas.openxmlformats.org/officeDocument/2006/relationships/image" Target="../media/image1187.png"/><Relationship Id="rId259" Type="http://schemas.openxmlformats.org/officeDocument/2006/relationships/image" Target="../media/image1294.png"/><Relationship Id="rId137" Type="http://schemas.openxmlformats.org/officeDocument/2006/relationships/image" Target="../media/image1176.png"/><Relationship Id="rId258" Type="http://schemas.openxmlformats.org/officeDocument/2006/relationships/image" Target="../media/image1303.png"/><Relationship Id="rId379" Type="http://schemas.openxmlformats.org/officeDocument/2006/relationships/image" Target="../media/image1426.png"/><Relationship Id="rId132" Type="http://schemas.openxmlformats.org/officeDocument/2006/relationships/image" Target="../media/image1171.png"/><Relationship Id="rId253" Type="http://schemas.openxmlformats.org/officeDocument/2006/relationships/image" Target="../media/image1289.png"/><Relationship Id="rId374" Type="http://schemas.openxmlformats.org/officeDocument/2006/relationships/image" Target="../media/image1447.png"/><Relationship Id="rId131" Type="http://schemas.openxmlformats.org/officeDocument/2006/relationships/image" Target="../media/image1184.png"/><Relationship Id="rId252" Type="http://schemas.openxmlformats.org/officeDocument/2006/relationships/image" Target="../media/image1301.png"/><Relationship Id="rId373" Type="http://schemas.openxmlformats.org/officeDocument/2006/relationships/image" Target="../media/image1420.png"/><Relationship Id="rId130" Type="http://schemas.openxmlformats.org/officeDocument/2006/relationships/image" Target="../media/image1224.png"/><Relationship Id="rId251" Type="http://schemas.openxmlformats.org/officeDocument/2006/relationships/image" Target="../media/image1286.png"/><Relationship Id="rId372" Type="http://schemas.openxmlformats.org/officeDocument/2006/relationships/image" Target="../media/image1416.png"/><Relationship Id="rId250" Type="http://schemas.openxmlformats.org/officeDocument/2006/relationships/image" Target="../media/image1385.png"/><Relationship Id="rId371" Type="http://schemas.openxmlformats.org/officeDocument/2006/relationships/image" Target="../media/image1435.png"/><Relationship Id="rId136" Type="http://schemas.openxmlformats.org/officeDocument/2006/relationships/image" Target="../media/image1169.png"/><Relationship Id="rId257" Type="http://schemas.openxmlformats.org/officeDocument/2006/relationships/image" Target="../media/image1305.png"/><Relationship Id="rId378" Type="http://schemas.openxmlformats.org/officeDocument/2006/relationships/image" Target="../media/image1422.png"/><Relationship Id="rId135" Type="http://schemas.openxmlformats.org/officeDocument/2006/relationships/image" Target="../media/image1178.png"/><Relationship Id="rId256" Type="http://schemas.openxmlformats.org/officeDocument/2006/relationships/image" Target="../media/image1290.png"/><Relationship Id="rId377" Type="http://schemas.openxmlformats.org/officeDocument/2006/relationships/image" Target="../media/image1421.png"/><Relationship Id="rId134" Type="http://schemas.openxmlformats.org/officeDocument/2006/relationships/image" Target="../media/image1174.png"/><Relationship Id="rId255" Type="http://schemas.openxmlformats.org/officeDocument/2006/relationships/image" Target="../media/image1283.png"/><Relationship Id="rId376" Type="http://schemas.openxmlformats.org/officeDocument/2006/relationships/image" Target="../media/image1414.png"/><Relationship Id="rId133" Type="http://schemas.openxmlformats.org/officeDocument/2006/relationships/image" Target="../media/image1175.png"/><Relationship Id="rId254" Type="http://schemas.openxmlformats.org/officeDocument/2006/relationships/image" Target="../media/image1308.png"/><Relationship Id="rId375" Type="http://schemas.openxmlformats.org/officeDocument/2006/relationships/image" Target="../media/image1411.png"/><Relationship Id="rId172" Type="http://schemas.openxmlformats.org/officeDocument/2006/relationships/image" Target="../media/image1213.png"/><Relationship Id="rId293" Type="http://schemas.openxmlformats.org/officeDocument/2006/relationships/image" Target="../media/image1322.png"/><Relationship Id="rId171" Type="http://schemas.openxmlformats.org/officeDocument/2006/relationships/image" Target="../media/image1211.png"/><Relationship Id="rId292" Type="http://schemas.openxmlformats.org/officeDocument/2006/relationships/image" Target="../media/image1334.png"/><Relationship Id="rId170" Type="http://schemas.openxmlformats.org/officeDocument/2006/relationships/image" Target="../media/image1203.png"/><Relationship Id="rId291" Type="http://schemas.openxmlformats.org/officeDocument/2006/relationships/image" Target="../media/image1337.png"/><Relationship Id="rId290" Type="http://schemas.openxmlformats.org/officeDocument/2006/relationships/image" Target="../media/image1327.png"/><Relationship Id="rId165" Type="http://schemas.openxmlformats.org/officeDocument/2006/relationships/image" Target="../media/image1202.png"/><Relationship Id="rId286" Type="http://schemas.openxmlformats.org/officeDocument/2006/relationships/image" Target="../media/image1326.png"/><Relationship Id="rId164" Type="http://schemas.openxmlformats.org/officeDocument/2006/relationships/image" Target="../media/image1208.png"/><Relationship Id="rId285" Type="http://schemas.openxmlformats.org/officeDocument/2006/relationships/image" Target="../media/image1321.png"/><Relationship Id="rId163" Type="http://schemas.openxmlformats.org/officeDocument/2006/relationships/image" Target="../media/image1194.png"/><Relationship Id="rId284" Type="http://schemas.openxmlformats.org/officeDocument/2006/relationships/image" Target="../media/image1330.png"/><Relationship Id="rId162" Type="http://schemas.openxmlformats.org/officeDocument/2006/relationships/image" Target="../media/image1205.png"/><Relationship Id="rId283" Type="http://schemas.openxmlformats.org/officeDocument/2006/relationships/image" Target="../media/image1325.png"/><Relationship Id="rId169" Type="http://schemas.openxmlformats.org/officeDocument/2006/relationships/image" Target="../media/image1246.png"/><Relationship Id="rId168" Type="http://schemas.openxmlformats.org/officeDocument/2006/relationships/image" Target="../media/image1198.png"/><Relationship Id="rId289" Type="http://schemas.openxmlformats.org/officeDocument/2006/relationships/image" Target="../media/image1332.png"/><Relationship Id="rId167" Type="http://schemas.openxmlformats.org/officeDocument/2006/relationships/image" Target="../media/image1210.png"/><Relationship Id="rId288" Type="http://schemas.openxmlformats.org/officeDocument/2006/relationships/image" Target="../media/image1350.png"/><Relationship Id="rId166" Type="http://schemas.openxmlformats.org/officeDocument/2006/relationships/image" Target="../media/image1229.png"/><Relationship Id="rId287" Type="http://schemas.openxmlformats.org/officeDocument/2006/relationships/image" Target="../media/image1340.png"/><Relationship Id="rId161" Type="http://schemas.openxmlformats.org/officeDocument/2006/relationships/image" Target="../media/image1206.png"/><Relationship Id="rId282" Type="http://schemas.openxmlformats.org/officeDocument/2006/relationships/image" Target="../media/image1346.png"/><Relationship Id="rId160" Type="http://schemas.openxmlformats.org/officeDocument/2006/relationships/image" Target="../media/image1186.png"/><Relationship Id="rId281" Type="http://schemas.openxmlformats.org/officeDocument/2006/relationships/image" Target="../media/image1333.png"/><Relationship Id="rId280" Type="http://schemas.openxmlformats.org/officeDocument/2006/relationships/image" Target="../media/image1336.png"/><Relationship Id="rId159" Type="http://schemas.openxmlformats.org/officeDocument/2006/relationships/image" Target="../media/image1191.png"/><Relationship Id="rId154" Type="http://schemas.openxmlformats.org/officeDocument/2006/relationships/image" Target="../media/image1185.png"/><Relationship Id="rId275" Type="http://schemas.openxmlformats.org/officeDocument/2006/relationships/image" Target="../media/image1310.png"/><Relationship Id="rId396" Type="http://schemas.openxmlformats.org/officeDocument/2006/relationships/image" Target="../media/image1437.png"/><Relationship Id="rId153" Type="http://schemas.openxmlformats.org/officeDocument/2006/relationships/image" Target="../media/image1197.png"/><Relationship Id="rId274" Type="http://schemas.openxmlformats.org/officeDocument/2006/relationships/image" Target="../media/image1319.png"/><Relationship Id="rId395" Type="http://schemas.openxmlformats.org/officeDocument/2006/relationships/image" Target="../media/image1454.png"/><Relationship Id="rId152" Type="http://schemas.openxmlformats.org/officeDocument/2006/relationships/image" Target="../media/image1199.png"/><Relationship Id="rId273" Type="http://schemas.openxmlformats.org/officeDocument/2006/relationships/image" Target="../media/image1314.png"/><Relationship Id="rId394" Type="http://schemas.openxmlformats.org/officeDocument/2006/relationships/image" Target="../media/image1451.png"/><Relationship Id="rId151" Type="http://schemas.openxmlformats.org/officeDocument/2006/relationships/image" Target="../media/image1195.png"/><Relationship Id="rId272" Type="http://schemas.openxmlformats.org/officeDocument/2006/relationships/image" Target="../media/image1307.png"/><Relationship Id="rId393" Type="http://schemas.openxmlformats.org/officeDocument/2006/relationships/image" Target="../media/image1436.png"/><Relationship Id="rId158" Type="http://schemas.openxmlformats.org/officeDocument/2006/relationships/image" Target="../media/image1204.png"/><Relationship Id="rId279" Type="http://schemas.openxmlformats.org/officeDocument/2006/relationships/image" Target="../media/image1315.png"/><Relationship Id="rId157" Type="http://schemas.openxmlformats.org/officeDocument/2006/relationships/image" Target="../media/image1192.png"/><Relationship Id="rId278" Type="http://schemas.openxmlformats.org/officeDocument/2006/relationships/image" Target="../media/image1324.png"/><Relationship Id="rId399" Type="http://schemas.openxmlformats.org/officeDocument/2006/relationships/image" Target="../media/image1446.png"/><Relationship Id="rId156" Type="http://schemas.openxmlformats.org/officeDocument/2006/relationships/image" Target="../media/image1200.png"/><Relationship Id="rId277" Type="http://schemas.openxmlformats.org/officeDocument/2006/relationships/image" Target="../media/image1323.png"/><Relationship Id="rId398" Type="http://schemas.openxmlformats.org/officeDocument/2006/relationships/image" Target="../media/image1433.png"/><Relationship Id="rId155" Type="http://schemas.openxmlformats.org/officeDocument/2006/relationships/image" Target="../media/image1188.png"/><Relationship Id="rId276" Type="http://schemas.openxmlformats.org/officeDocument/2006/relationships/image" Target="../media/image1304.png"/><Relationship Id="rId397" Type="http://schemas.openxmlformats.org/officeDocument/2006/relationships/image" Target="../media/image1444.png"/><Relationship Id="rId40" Type="http://schemas.openxmlformats.org/officeDocument/2006/relationships/image" Target="../media/image1074.png"/><Relationship Id="rId42" Type="http://schemas.openxmlformats.org/officeDocument/2006/relationships/image" Target="../media/image1071.png"/><Relationship Id="rId41" Type="http://schemas.openxmlformats.org/officeDocument/2006/relationships/image" Target="../media/image1075.png"/><Relationship Id="rId44" Type="http://schemas.openxmlformats.org/officeDocument/2006/relationships/image" Target="../media/image1085.png"/><Relationship Id="rId43" Type="http://schemas.openxmlformats.org/officeDocument/2006/relationships/image" Target="../media/image1082.png"/><Relationship Id="rId46" Type="http://schemas.openxmlformats.org/officeDocument/2006/relationships/image" Target="../media/image112.png"/><Relationship Id="rId45" Type="http://schemas.openxmlformats.org/officeDocument/2006/relationships/image" Target="../media/image1079.png"/><Relationship Id="rId48" Type="http://schemas.openxmlformats.org/officeDocument/2006/relationships/image" Target="../media/image1087.png"/><Relationship Id="rId47" Type="http://schemas.openxmlformats.org/officeDocument/2006/relationships/image" Target="../media/image1080.png"/><Relationship Id="rId49" Type="http://schemas.openxmlformats.org/officeDocument/2006/relationships/image" Target="../media/image1113.png"/><Relationship Id="rId31" Type="http://schemas.openxmlformats.org/officeDocument/2006/relationships/image" Target="../media/image1086.png"/><Relationship Id="rId30" Type="http://schemas.openxmlformats.org/officeDocument/2006/relationships/image" Target="../media/image1059.png"/><Relationship Id="rId33" Type="http://schemas.openxmlformats.org/officeDocument/2006/relationships/image" Target="../media/image1078.png"/><Relationship Id="rId32" Type="http://schemas.openxmlformats.org/officeDocument/2006/relationships/image" Target="../media/image1064.png"/><Relationship Id="rId35" Type="http://schemas.openxmlformats.org/officeDocument/2006/relationships/image" Target="../media/image1068.png"/><Relationship Id="rId34" Type="http://schemas.openxmlformats.org/officeDocument/2006/relationships/image" Target="../media/image1081.png"/><Relationship Id="rId37" Type="http://schemas.openxmlformats.org/officeDocument/2006/relationships/image" Target="../media/image1073.png"/><Relationship Id="rId36" Type="http://schemas.openxmlformats.org/officeDocument/2006/relationships/image" Target="../media/image1067.png"/><Relationship Id="rId39" Type="http://schemas.openxmlformats.org/officeDocument/2006/relationships/image" Target="../media/image1083.png"/><Relationship Id="rId38" Type="http://schemas.openxmlformats.org/officeDocument/2006/relationships/image" Target="../media/image1088.png"/><Relationship Id="rId20" Type="http://schemas.openxmlformats.org/officeDocument/2006/relationships/image" Target="../media/image1056.png"/><Relationship Id="rId22" Type="http://schemas.openxmlformats.org/officeDocument/2006/relationships/image" Target="../media/image1057.png"/><Relationship Id="rId21" Type="http://schemas.openxmlformats.org/officeDocument/2006/relationships/image" Target="../media/image1058.png"/><Relationship Id="rId24" Type="http://schemas.openxmlformats.org/officeDocument/2006/relationships/image" Target="../media/image1060.png"/><Relationship Id="rId23" Type="http://schemas.openxmlformats.org/officeDocument/2006/relationships/image" Target="../media/image1055.png"/><Relationship Id="rId409" Type="http://schemas.openxmlformats.org/officeDocument/2006/relationships/image" Target="../media/image1453.png"/><Relationship Id="rId404" Type="http://schemas.openxmlformats.org/officeDocument/2006/relationships/image" Target="../media/image1466.png"/><Relationship Id="rId403" Type="http://schemas.openxmlformats.org/officeDocument/2006/relationships/image" Target="../media/image1443.png"/><Relationship Id="rId402" Type="http://schemas.openxmlformats.org/officeDocument/2006/relationships/image" Target="../media/image1445.png"/><Relationship Id="rId401" Type="http://schemas.openxmlformats.org/officeDocument/2006/relationships/image" Target="../media/image1468.png"/><Relationship Id="rId408" Type="http://schemas.openxmlformats.org/officeDocument/2006/relationships/image" Target="../media/image1442.png"/><Relationship Id="rId407" Type="http://schemas.openxmlformats.org/officeDocument/2006/relationships/image" Target="../media/image1463.png"/><Relationship Id="rId406" Type="http://schemas.openxmlformats.org/officeDocument/2006/relationships/image" Target="../media/image1459.png"/><Relationship Id="rId405" Type="http://schemas.openxmlformats.org/officeDocument/2006/relationships/image" Target="../media/image1471.png"/><Relationship Id="rId26" Type="http://schemas.openxmlformats.org/officeDocument/2006/relationships/image" Target="../media/image1084.png"/><Relationship Id="rId25" Type="http://schemas.openxmlformats.org/officeDocument/2006/relationships/image" Target="../media/image1065.png"/><Relationship Id="rId28" Type="http://schemas.openxmlformats.org/officeDocument/2006/relationships/image" Target="../media/image1077.png"/><Relationship Id="rId27" Type="http://schemas.openxmlformats.org/officeDocument/2006/relationships/image" Target="../media/image1066.png"/><Relationship Id="rId400" Type="http://schemas.openxmlformats.org/officeDocument/2006/relationships/image" Target="../media/image1441.png"/><Relationship Id="rId29" Type="http://schemas.openxmlformats.org/officeDocument/2006/relationships/image" Target="../media/image1061.png"/><Relationship Id="rId11" Type="http://schemas.openxmlformats.org/officeDocument/2006/relationships/image" Target="../media/image1046.png"/><Relationship Id="rId10" Type="http://schemas.openxmlformats.org/officeDocument/2006/relationships/image" Target="../media/image1063.png"/><Relationship Id="rId13" Type="http://schemas.openxmlformats.org/officeDocument/2006/relationships/image" Target="../media/image1043.png"/><Relationship Id="rId12" Type="http://schemas.openxmlformats.org/officeDocument/2006/relationships/image" Target="../media/image1037.png"/><Relationship Id="rId15" Type="http://schemas.openxmlformats.org/officeDocument/2006/relationships/image" Target="../media/image1062.png"/><Relationship Id="rId14" Type="http://schemas.openxmlformats.org/officeDocument/2006/relationships/image" Target="../media/image1052.png"/><Relationship Id="rId17" Type="http://schemas.openxmlformats.org/officeDocument/2006/relationships/image" Target="../media/image1048.png"/><Relationship Id="rId16" Type="http://schemas.openxmlformats.org/officeDocument/2006/relationships/image" Target="../media/image1045.png"/><Relationship Id="rId19" Type="http://schemas.openxmlformats.org/officeDocument/2006/relationships/image" Target="../media/image1072.png"/><Relationship Id="rId18" Type="http://schemas.openxmlformats.org/officeDocument/2006/relationships/image" Target="../media/image1070.png"/><Relationship Id="rId84" Type="http://schemas.openxmlformats.org/officeDocument/2006/relationships/image" Target="../media/image1123.png"/><Relationship Id="rId83" Type="http://schemas.openxmlformats.org/officeDocument/2006/relationships/image" Target="../media/image1119.png"/><Relationship Id="rId86" Type="http://schemas.openxmlformats.org/officeDocument/2006/relationships/image" Target="../media/image1118.png"/><Relationship Id="rId85" Type="http://schemas.openxmlformats.org/officeDocument/2006/relationships/image" Target="../media/image1121.png"/><Relationship Id="rId88" Type="http://schemas.openxmlformats.org/officeDocument/2006/relationships/image" Target="../media/image1122.png"/><Relationship Id="rId87" Type="http://schemas.openxmlformats.org/officeDocument/2006/relationships/image" Target="../media/image1133.png"/><Relationship Id="rId89" Type="http://schemas.openxmlformats.org/officeDocument/2006/relationships/image" Target="../media/image1166.png"/><Relationship Id="rId80" Type="http://schemas.openxmlformats.org/officeDocument/2006/relationships/image" Target="../media/image1108.png"/><Relationship Id="rId82" Type="http://schemas.openxmlformats.org/officeDocument/2006/relationships/image" Target="../media/image1147.png"/><Relationship Id="rId81" Type="http://schemas.openxmlformats.org/officeDocument/2006/relationships/image" Target="../media/image1138.png"/><Relationship Id="rId73" Type="http://schemas.openxmlformats.org/officeDocument/2006/relationships/image" Target="../media/image1126.png"/><Relationship Id="rId72" Type="http://schemas.openxmlformats.org/officeDocument/2006/relationships/image" Target="../media/image1116.png"/><Relationship Id="rId75" Type="http://schemas.openxmlformats.org/officeDocument/2006/relationships/image" Target="../media/image1103.png"/><Relationship Id="rId74" Type="http://schemas.openxmlformats.org/officeDocument/2006/relationships/image" Target="../media/image1110.png"/><Relationship Id="rId77" Type="http://schemas.openxmlformats.org/officeDocument/2006/relationships/image" Target="../media/image1115.png"/><Relationship Id="rId76" Type="http://schemas.openxmlformats.org/officeDocument/2006/relationships/image" Target="../media/image1105.png"/><Relationship Id="rId79" Type="http://schemas.openxmlformats.org/officeDocument/2006/relationships/image" Target="../media/image1132.png"/><Relationship Id="rId78" Type="http://schemas.openxmlformats.org/officeDocument/2006/relationships/image" Target="../media/image1114.png"/><Relationship Id="rId71" Type="http://schemas.openxmlformats.org/officeDocument/2006/relationships/image" Target="../media/image1102.png"/><Relationship Id="rId70" Type="http://schemas.openxmlformats.org/officeDocument/2006/relationships/image" Target="../media/image1107.png"/><Relationship Id="rId62" Type="http://schemas.openxmlformats.org/officeDocument/2006/relationships/image" Target="../media/image1106.png"/><Relationship Id="rId61" Type="http://schemas.openxmlformats.org/officeDocument/2006/relationships/image" Target="../media/image1099.png"/><Relationship Id="rId64" Type="http://schemas.openxmlformats.org/officeDocument/2006/relationships/image" Target="../media/image1097.png"/><Relationship Id="rId63" Type="http://schemas.openxmlformats.org/officeDocument/2006/relationships/image" Target="../media/image1128.png"/><Relationship Id="rId66" Type="http://schemas.openxmlformats.org/officeDocument/2006/relationships/image" Target="../media/image1104.png"/><Relationship Id="rId65" Type="http://schemas.openxmlformats.org/officeDocument/2006/relationships/image" Target="../media/image1111.png"/><Relationship Id="rId68" Type="http://schemas.openxmlformats.org/officeDocument/2006/relationships/image" Target="../media/image1094.png"/><Relationship Id="rId67" Type="http://schemas.openxmlformats.org/officeDocument/2006/relationships/image" Target="../media/image1096.png"/><Relationship Id="rId60" Type="http://schemas.openxmlformats.org/officeDocument/2006/relationships/image" Target="../media/image1091.png"/><Relationship Id="rId69" Type="http://schemas.openxmlformats.org/officeDocument/2006/relationships/image" Target="../media/image1093.png"/><Relationship Id="rId51" Type="http://schemas.openxmlformats.org/officeDocument/2006/relationships/image" Target="../media/image1090.png"/><Relationship Id="rId50" Type="http://schemas.openxmlformats.org/officeDocument/2006/relationships/image" Target="../media/image1092.png"/><Relationship Id="rId53" Type="http://schemas.openxmlformats.org/officeDocument/2006/relationships/image" Target="../media/image1089.png"/><Relationship Id="rId52" Type="http://schemas.openxmlformats.org/officeDocument/2006/relationships/image" Target="../media/image1101.png"/><Relationship Id="rId55" Type="http://schemas.openxmlformats.org/officeDocument/2006/relationships/image" Target="../media/image1146.png"/><Relationship Id="rId54" Type="http://schemas.openxmlformats.org/officeDocument/2006/relationships/image" Target="../media/image1095.png"/><Relationship Id="rId57" Type="http://schemas.openxmlformats.org/officeDocument/2006/relationships/image" Target="../media/image1100.png"/><Relationship Id="rId56" Type="http://schemas.openxmlformats.org/officeDocument/2006/relationships/image" Target="../media/image1098.png"/><Relationship Id="rId59" Type="http://schemas.openxmlformats.org/officeDocument/2006/relationships/image" Target="../media/image1112.png"/><Relationship Id="rId58" Type="http://schemas.openxmlformats.org/officeDocument/2006/relationships/image" Target="../media/image1109.png"/><Relationship Id="rId107" Type="http://schemas.openxmlformats.org/officeDocument/2006/relationships/image" Target="../media/image1134.png"/><Relationship Id="rId228" Type="http://schemas.openxmlformats.org/officeDocument/2006/relationships/image" Target="../media/image1256.png"/><Relationship Id="rId349" Type="http://schemas.openxmlformats.org/officeDocument/2006/relationships/image" Target="../media/image1394.png"/><Relationship Id="rId106" Type="http://schemas.openxmlformats.org/officeDocument/2006/relationships/image" Target="../media/image1140.png"/><Relationship Id="rId227" Type="http://schemas.openxmlformats.org/officeDocument/2006/relationships/image" Target="../media/image1274.png"/><Relationship Id="rId348" Type="http://schemas.openxmlformats.org/officeDocument/2006/relationships/image" Target="../media/image1388.png"/><Relationship Id="rId105" Type="http://schemas.openxmlformats.org/officeDocument/2006/relationships/image" Target="../media/image1136.png"/><Relationship Id="rId226" Type="http://schemas.openxmlformats.org/officeDocument/2006/relationships/image" Target="../media/image1268.png"/><Relationship Id="rId347" Type="http://schemas.openxmlformats.org/officeDocument/2006/relationships/image" Target="../media/image1386.png"/><Relationship Id="rId104" Type="http://schemas.openxmlformats.org/officeDocument/2006/relationships/image" Target="../media/image1172.png"/><Relationship Id="rId225" Type="http://schemas.openxmlformats.org/officeDocument/2006/relationships/image" Target="../media/image1281.png"/><Relationship Id="rId346" Type="http://schemas.openxmlformats.org/officeDocument/2006/relationships/image" Target="../media/image1403.png"/><Relationship Id="rId109" Type="http://schemas.openxmlformats.org/officeDocument/2006/relationships/image" Target="../media/image1149.png"/><Relationship Id="rId108" Type="http://schemas.openxmlformats.org/officeDocument/2006/relationships/image" Target="../media/image1158.png"/><Relationship Id="rId229" Type="http://schemas.openxmlformats.org/officeDocument/2006/relationships/image" Target="../media/image1265.png"/><Relationship Id="rId220" Type="http://schemas.openxmlformats.org/officeDocument/2006/relationships/image" Target="../media/image1270.png"/><Relationship Id="rId341" Type="http://schemas.openxmlformats.org/officeDocument/2006/relationships/image" Target="../media/image1384.png"/><Relationship Id="rId462" Type="http://schemas.openxmlformats.org/officeDocument/2006/relationships/image" Target="../media/image1513.png"/><Relationship Id="rId340" Type="http://schemas.openxmlformats.org/officeDocument/2006/relationships/image" Target="../media/image1374.png"/><Relationship Id="rId461" Type="http://schemas.openxmlformats.org/officeDocument/2006/relationships/image" Target="../media/image1523.png"/><Relationship Id="rId460" Type="http://schemas.openxmlformats.org/officeDocument/2006/relationships/image" Target="../media/image1516.png"/><Relationship Id="rId103" Type="http://schemas.openxmlformats.org/officeDocument/2006/relationships/image" Target="../media/image1143.png"/><Relationship Id="rId224" Type="http://schemas.openxmlformats.org/officeDocument/2006/relationships/image" Target="../media/image1262.png"/><Relationship Id="rId345" Type="http://schemas.openxmlformats.org/officeDocument/2006/relationships/image" Target="../media/image1387.png"/><Relationship Id="rId466" Type="http://schemas.openxmlformats.org/officeDocument/2006/relationships/image" Target="../media/image3392.png"/><Relationship Id="rId102" Type="http://schemas.openxmlformats.org/officeDocument/2006/relationships/image" Target="../media/image1159.png"/><Relationship Id="rId223" Type="http://schemas.openxmlformats.org/officeDocument/2006/relationships/image" Target="../media/image1257.png"/><Relationship Id="rId344" Type="http://schemas.openxmlformats.org/officeDocument/2006/relationships/image" Target="../media/image1393.png"/><Relationship Id="rId465" Type="http://schemas.openxmlformats.org/officeDocument/2006/relationships/image" Target="../media/image3417.png"/><Relationship Id="rId101" Type="http://schemas.openxmlformats.org/officeDocument/2006/relationships/image" Target="../media/image1182.png"/><Relationship Id="rId222" Type="http://schemas.openxmlformats.org/officeDocument/2006/relationships/image" Target="../media/image1285.png"/><Relationship Id="rId343" Type="http://schemas.openxmlformats.org/officeDocument/2006/relationships/image" Target="../media/image1391.png"/><Relationship Id="rId464" Type="http://schemas.openxmlformats.org/officeDocument/2006/relationships/image" Target="../media/image1510.png"/><Relationship Id="rId100" Type="http://schemas.openxmlformats.org/officeDocument/2006/relationships/image" Target="../media/image1135.png"/><Relationship Id="rId221" Type="http://schemas.openxmlformats.org/officeDocument/2006/relationships/image" Target="../media/image1254.png"/><Relationship Id="rId342" Type="http://schemas.openxmlformats.org/officeDocument/2006/relationships/image" Target="../media/image1383.png"/><Relationship Id="rId463" Type="http://schemas.openxmlformats.org/officeDocument/2006/relationships/image" Target="../media/image1508.png"/><Relationship Id="rId217" Type="http://schemas.openxmlformats.org/officeDocument/2006/relationships/image" Target="../media/image1255.png"/><Relationship Id="rId338" Type="http://schemas.openxmlformats.org/officeDocument/2006/relationships/image" Target="../media/image1379.png"/><Relationship Id="rId459" Type="http://schemas.openxmlformats.org/officeDocument/2006/relationships/image" Target="../media/image1518.png"/><Relationship Id="rId216" Type="http://schemas.openxmlformats.org/officeDocument/2006/relationships/image" Target="../media/image1260.png"/><Relationship Id="rId337" Type="http://schemas.openxmlformats.org/officeDocument/2006/relationships/image" Target="../media/image1375.png"/><Relationship Id="rId458" Type="http://schemas.openxmlformats.org/officeDocument/2006/relationships/image" Target="../media/image1515.png"/><Relationship Id="rId215" Type="http://schemas.openxmlformats.org/officeDocument/2006/relationships/image" Target="../media/image1244.png"/><Relationship Id="rId336" Type="http://schemas.openxmlformats.org/officeDocument/2006/relationships/image" Target="../media/image1380.png"/><Relationship Id="rId457" Type="http://schemas.openxmlformats.org/officeDocument/2006/relationships/image" Target="../media/image1501.png"/><Relationship Id="rId214" Type="http://schemas.openxmlformats.org/officeDocument/2006/relationships/image" Target="../media/image1271.png"/><Relationship Id="rId335" Type="http://schemas.openxmlformats.org/officeDocument/2006/relationships/image" Target="../media/image1397.png"/><Relationship Id="rId456" Type="http://schemas.openxmlformats.org/officeDocument/2006/relationships/image" Target="../media/image1520.png"/><Relationship Id="rId219" Type="http://schemas.openxmlformats.org/officeDocument/2006/relationships/image" Target="../media/image1264.png"/><Relationship Id="rId218" Type="http://schemas.openxmlformats.org/officeDocument/2006/relationships/image" Target="../media/image1266.png"/><Relationship Id="rId339" Type="http://schemas.openxmlformats.org/officeDocument/2006/relationships/image" Target="../media/image1408.png"/><Relationship Id="rId330" Type="http://schemas.openxmlformats.org/officeDocument/2006/relationships/image" Target="../media/image1381.png"/><Relationship Id="rId451" Type="http://schemas.openxmlformats.org/officeDocument/2006/relationships/image" Target="../media/image1514.png"/><Relationship Id="rId450" Type="http://schemas.openxmlformats.org/officeDocument/2006/relationships/image" Target="../media/image1497.png"/><Relationship Id="rId213" Type="http://schemas.openxmlformats.org/officeDocument/2006/relationships/image" Target="../media/image1259.png"/><Relationship Id="rId334" Type="http://schemas.openxmlformats.org/officeDocument/2006/relationships/image" Target="../media/image1378.png"/><Relationship Id="rId455" Type="http://schemas.openxmlformats.org/officeDocument/2006/relationships/image" Target="../media/image1494.png"/><Relationship Id="rId212" Type="http://schemas.openxmlformats.org/officeDocument/2006/relationships/image" Target="../media/image1252.png"/><Relationship Id="rId333" Type="http://schemas.openxmlformats.org/officeDocument/2006/relationships/image" Target="../media/image1382.png"/><Relationship Id="rId454" Type="http://schemas.openxmlformats.org/officeDocument/2006/relationships/image" Target="../media/image1500.png"/><Relationship Id="rId211" Type="http://schemas.openxmlformats.org/officeDocument/2006/relationships/image" Target="../media/image1253.png"/><Relationship Id="rId332" Type="http://schemas.openxmlformats.org/officeDocument/2006/relationships/image" Target="../media/image1373.png"/><Relationship Id="rId453" Type="http://schemas.openxmlformats.org/officeDocument/2006/relationships/image" Target="../media/image1496.png"/><Relationship Id="rId210" Type="http://schemas.openxmlformats.org/officeDocument/2006/relationships/image" Target="../media/image1258.png"/><Relationship Id="rId331" Type="http://schemas.openxmlformats.org/officeDocument/2006/relationships/image" Target="../media/image1367.png"/><Relationship Id="rId452" Type="http://schemas.openxmlformats.org/officeDocument/2006/relationships/image" Target="../media/image1504.png"/><Relationship Id="rId370" Type="http://schemas.openxmlformats.org/officeDocument/2006/relationships/image" Target="../media/image1412.png"/><Relationship Id="rId129" Type="http://schemas.openxmlformats.org/officeDocument/2006/relationships/image" Target="../media/image1165.png"/><Relationship Id="rId128" Type="http://schemas.openxmlformats.org/officeDocument/2006/relationships/image" Target="../media/image1177.png"/><Relationship Id="rId249" Type="http://schemas.openxmlformats.org/officeDocument/2006/relationships/image" Target="../media/image1309.png"/><Relationship Id="rId127" Type="http://schemas.openxmlformats.org/officeDocument/2006/relationships/image" Target="../media/image1167.png"/><Relationship Id="rId248" Type="http://schemas.openxmlformats.org/officeDocument/2006/relationships/image" Target="../media/image1287.png"/><Relationship Id="rId369" Type="http://schemas.openxmlformats.org/officeDocument/2006/relationships/image" Target="../media/image1449.png"/><Relationship Id="rId126" Type="http://schemas.openxmlformats.org/officeDocument/2006/relationships/image" Target="../media/image1151.png"/><Relationship Id="rId247" Type="http://schemas.openxmlformats.org/officeDocument/2006/relationships/image" Target="../media/image1278.png"/><Relationship Id="rId368" Type="http://schemas.openxmlformats.org/officeDocument/2006/relationships/image" Target="../media/image1423.png"/><Relationship Id="rId121" Type="http://schemas.openxmlformats.org/officeDocument/2006/relationships/image" Target="../media/image1160.png"/><Relationship Id="rId242" Type="http://schemas.openxmlformats.org/officeDocument/2006/relationships/image" Target="../media/image1291.png"/><Relationship Id="rId363" Type="http://schemas.openxmlformats.org/officeDocument/2006/relationships/image" Target="../media/image1407.png"/><Relationship Id="rId120" Type="http://schemas.openxmlformats.org/officeDocument/2006/relationships/image" Target="../media/image1153.png"/><Relationship Id="rId241" Type="http://schemas.openxmlformats.org/officeDocument/2006/relationships/image" Target="../media/image1298.png"/><Relationship Id="rId362" Type="http://schemas.openxmlformats.org/officeDocument/2006/relationships/image" Target="../media/image1395.png"/><Relationship Id="rId240" Type="http://schemas.openxmlformats.org/officeDocument/2006/relationships/image" Target="../media/image1275.png"/><Relationship Id="rId361" Type="http://schemas.openxmlformats.org/officeDocument/2006/relationships/image" Target="../media/image1399.png"/><Relationship Id="rId360" Type="http://schemas.openxmlformats.org/officeDocument/2006/relationships/image" Target="../media/image1398.png"/><Relationship Id="rId125" Type="http://schemas.openxmlformats.org/officeDocument/2006/relationships/image" Target="../media/image1163.png"/><Relationship Id="rId246" Type="http://schemas.openxmlformats.org/officeDocument/2006/relationships/image" Target="../media/image1292.png"/><Relationship Id="rId367" Type="http://schemas.openxmlformats.org/officeDocument/2006/relationships/image" Target="../media/image1450.png"/><Relationship Id="rId124" Type="http://schemas.openxmlformats.org/officeDocument/2006/relationships/image" Target="../media/image1154.png"/><Relationship Id="rId245" Type="http://schemas.openxmlformats.org/officeDocument/2006/relationships/image" Target="../media/image1284.png"/><Relationship Id="rId366" Type="http://schemas.openxmlformats.org/officeDocument/2006/relationships/image" Target="../media/image1410.png"/><Relationship Id="rId123" Type="http://schemas.openxmlformats.org/officeDocument/2006/relationships/image" Target="../media/image1170.png"/><Relationship Id="rId244" Type="http://schemas.openxmlformats.org/officeDocument/2006/relationships/image" Target="../media/image1280.png"/><Relationship Id="rId365" Type="http://schemas.openxmlformats.org/officeDocument/2006/relationships/image" Target="../media/image1417.png"/><Relationship Id="rId122" Type="http://schemas.openxmlformats.org/officeDocument/2006/relationships/image" Target="../media/image1201.png"/><Relationship Id="rId243" Type="http://schemas.openxmlformats.org/officeDocument/2006/relationships/image" Target="../media/image1288.png"/><Relationship Id="rId364" Type="http://schemas.openxmlformats.org/officeDocument/2006/relationships/image" Target="../media/image1413.png"/><Relationship Id="rId95" Type="http://schemas.openxmlformats.org/officeDocument/2006/relationships/image" Target="../media/image1131.png"/><Relationship Id="rId94" Type="http://schemas.openxmlformats.org/officeDocument/2006/relationships/image" Target="../media/image1127.png"/><Relationship Id="rId97" Type="http://schemas.openxmlformats.org/officeDocument/2006/relationships/image" Target="../media/image1130.png"/><Relationship Id="rId96" Type="http://schemas.openxmlformats.org/officeDocument/2006/relationships/image" Target="../media/image1137.png"/><Relationship Id="rId99" Type="http://schemas.openxmlformats.org/officeDocument/2006/relationships/image" Target="../media/image1141.png"/><Relationship Id="rId98" Type="http://schemas.openxmlformats.org/officeDocument/2006/relationships/image" Target="../media/image1129.png"/><Relationship Id="rId91" Type="http://schemas.openxmlformats.org/officeDocument/2006/relationships/image" Target="../media/image1139.png"/><Relationship Id="rId90" Type="http://schemas.openxmlformats.org/officeDocument/2006/relationships/image" Target="../media/image1120.png"/><Relationship Id="rId93" Type="http://schemas.openxmlformats.org/officeDocument/2006/relationships/image" Target="../media/image1125.png"/><Relationship Id="rId92" Type="http://schemas.openxmlformats.org/officeDocument/2006/relationships/image" Target="../media/image1124.png"/><Relationship Id="rId118" Type="http://schemas.openxmlformats.org/officeDocument/2006/relationships/image" Target="../media/image1156.png"/><Relationship Id="rId239" Type="http://schemas.openxmlformats.org/officeDocument/2006/relationships/image" Target="../media/image1295.png"/><Relationship Id="rId117" Type="http://schemas.openxmlformats.org/officeDocument/2006/relationships/image" Target="../media/image1155.png"/><Relationship Id="rId238" Type="http://schemas.openxmlformats.org/officeDocument/2006/relationships/image" Target="../media/image1282.png"/><Relationship Id="rId359" Type="http://schemas.openxmlformats.org/officeDocument/2006/relationships/image" Target="../media/image1404.png"/><Relationship Id="rId116" Type="http://schemas.openxmlformats.org/officeDocument/2006/relationships/image" Target="../media/image1161.png"/><Relationship Id="rId237" Type="http://schemas.openxmlformats.org/officeDocument/2006/relationships/image" Target="../media/image1276.png"/><Relationship Id="rId358" Type="http://schemas.openxmlformats.org/officeDocument/2006/relationships/image" Target="../media/image1405.png"/><Relationship Id="rId115" Type="http://schemas.openxmlformats.org/officeDocument/2006/relationships/image" Target="../media/image1162.png"/><Relationship Id="rId236" Type="http://schemas.openxmlformats.org/officeDocument/2006/relationships/image" Target="../media/image1299.png"/><Relationship Id="rId357" Type="http://schemas.openxmlformats.org/officeDocument/2006/relationships/image" Target="../media/image1396.png"/><Relationship Id="rId119" Type="http://schemas.openxmlformats.org/officeDocument/2006/relationships/image" Target="../media/image1157.png"/><Relationship Id="rId110" Type="http://schemas.openxmlformats.org/officeDocument/2006/relationships/image" Target="../media/image1150.png"/><Relationship Id="rId231" Type="http://schemas.openxmlformats.org/officeDocument/2006/relationships/image" Target="../media/image1277.png"/><Relationship Id="rId352" Type="http://schemas.openxmlformats.org/officeDocument/2006/relationships/image" Target="../media/image1402.png"/><Relationship Id="rId230" Type="http://schemas.openxmlformats.org/officeDocument/2006/relationships/image" Target="../media/image1279.png"/><Relationship Id="rId351" Type="http://schemas.openxmlformats.org/officeDocument/2006/relationships/image" Target="../media/image1392.png"/><Relationship Id="rId350" Type="http://schemas.openxmlformats.org/officeDocument/2006/relationships/image" Target="../media/image1415.png"/><Relationship Id="rId114" Type="http://schemas.openxmlformats.org/officeDocument/2006/relationships/image" Target="../media/image1145.png"/><Relationship Id="rId235" Type="http://schemas.openxmlformats.org/officeDocument/2006/relationships/image" Target="../media/image1269.png"/><Relationship Id="rId356" Type="http://schemas.openxmlformats.org/officeDocument/2006/relationships/image" Target="../media/image1400.png"/><Relationship Id="rId113" Type="http://schemas.openxmlformats.org/officeDocument/2006/relationships/image" Target="../media/image1152.png"/><Relationship Id="rId234" Type="http://schemas.openxmlformats.org/officeDocument/2006/relationships/image" Target="../media/image1329.png"/><Relationship Id="rId355" Type="http://schemas.openxmlformats.org/officeDocument/2006/relationships/image" Target="../media/image1401.png"/><Relationship Id="rId112" Type="http://schemas.openxmlformats.org/officeDocument/2006/relationships/image" Target="../media/image1144.png"/><Relationship Id="rId233" Type="http://schemas.openxmlformats.org/officeDocument/2006/relationships/image" Target="../media/image1306.png"/><Relationship Id="rId354" Type="http://schemas.openxmlformats.org/officeDocument/2006/relationships/image" Target="../media/image1390.png"/><Relationship Id="rId111" Type="http://schemas.openxmlformats.org/officeDocument/2006/relationships/image" Target="../media/image1148.png"/><Relationship Id="rId232" Type="http://schemas.openxmlformats.org/officeDocument/2006/relationships/image" Target="../media/image1272.png"/><Relationship Id="rId353" Type="http://schemas.openxmlformats.org/officeDocument/2006/relationships/image" Target="../media/image1409.png"/><Relationship Id="rId305" Type="http://schemas.openxmlformats.org/officeDocument/2006/relationships/image" Target="../media/image1358.png"/><Relationship Id="rId426" Type="http://schemas.openxmlformats.org/officeDocument/2006/relationships/image" Target="../media/image1467.png"/><Relationship Id="rId304" Type="http://schemas.openxmlformats.org/officeDocument/2006/relationships/image" Target="../media/image1335.png"/><Relationship Id="rId425" Type="http://schemas.openxmlformats.org/officeDocument/2006/relationships/image" Target="../media/image1461.png"/><Relationship Id="rId303" Type="http://schemas.openxmlformats.org/officeDocument/2006/relationships/image" Target="../media/image1347.png"/><Relationship Id="rId424" Type="http://schemas.openxmlformats.org/officeDocument/2006/relationships/image" Target="../media/image1638.png"/><Relationship Id="rId302" Type="http://schemas.openxmlformats.org/officeDocument/2006/relationships/image" Target="../media/image1356.png"/><Relationship Id="rId423" Type="http://schemas.openxmlformats.org/officeDocument/2006/relationships/image" Target="../media/image1470.png"/><Relationship Id="rId309" Type="http://schemas.openxmlformats.org/officeDocument/2006/relationships/image" Target="../media/image1349.png"/><Relationship Id="rId308" Type="http://schemas.openxmlformats.org/officeDocument/2006/relationships/image" Target="../media/image1371.png"/><Relationship Id="rId429" Type="http://schemas.openxmlformats.org/officeDocument/2006/relationships/image" Target="../media/image1472.png"/><Relationship Id="rId307" Type="http://schemas.openxmlformats.org/officeDocument/2006/relationships/image" Target="../media/image1344.png"/><Relationship Id="rId428" Type="http://schemas.openxmlformats.org/officeDocument/2006/relationships/image" Target="../media/image1462.png"/><Relationship Id="rId306" Type="http://schemas.openxmlformats.org/officeDocument/2006/relationships/image" Target="../media/image1348.png"/><Relationship Id="rId427" Type="http://schemas.openxmlformats.org/officeDocument/2006/relationships/image" Target="../media/image1464.png"/><Relationship Id="rId301" Type="http://schemas.openxmlformats.org/officeDocument/2006/relationships/image" Target="../media/image1343.png"/><Relationship Id="rId422" Type="http://schemas.openxmlformats.org/officeDocument/2006/relationships/image" Target="../media/image1488.png"/><Relationship Id="rId300" Type="http://schemas.openxmlformats.org/officeDocument/2006/relationships/image" Target="../media/image1357.png"/><Relationship Id="rId421" Type="http://schemas.openxmlformats.org/officeDocument/2006/relationships/image" Target="../media/image1455.png"/><Relationship Id="rId420" Type="http://schemas.openxmlformats.org/officeDocument/2006/relationships/image" Target="../media/image1473.png"/><Relationship Id="rId415" Type="http://schemas.openxmlformats.org/officeDocument/2006/relationships/image" Target="../media/image1465.png"/><Relationship Id="rId414" Type="http://schemas.openxmlformats.org/officeDocument/2006/relationships/image" Target="../media/image1476.png"/><Relationship Id="rId413" Type="http://schemas.openxmlformats.org/officeDocument/2006/relationships/image" Target="../media/image1457.png"/><Relationship Id="rId412" Type="http://schemas.openxmlformats.org/officeDocument/2006/relationships/image" Target="../media/image1460.png"/><Relationship Id="rId419" Type="http://schemas.openxmlformats.org/officeDocument/2006/relationships/image" Target="../media/image1469.png"/><Relationship Id="rId418" Type="http://schemas.openxmlformats.org/officeDocument/2006/relationships/image" Target="../media/image1478.png"/><Relationship Id="rId417" Type="http://schemas.openxmlformats.org/officeDocument/2006/relationships/image" Target="../media/image1456.png"/><Relationship Id="rId416" Type="http://schemas.openxmlformats.org/officeDocument/2006/relationships/image" Target="../media/image1458.png"/><Relationship Id="rId411" Type="http://schemas.openxmlformats.org/officeDocument/2006/relationships/image" Target="../media/image1479.png"/><Relationship Id="rId410" Type="http://schemas.openxmlformats.org/officeDocument/2006/relationships/image" Target="../media/image1452.png"/><Relationship Id="rId206" Type="http://schemas.openxmlformats.org/officeDocument/2006/relationships/image" Target="../media/image1247.png"/><Relationship Id="rId327" Type="http://schemas.openxmlformats.org/officeDocument/2006/relationships/image" Target="../media/image1365.png"/><Relationship Id="rId448" Type="http://schemas.openxmlformats.org/officeDocument/2006/relationships/image" Target="../media/image1492.png"/><Relationship Id="rId205" Type="http://schemas.openxmlformats.org/officeDocument/2006/relationships/image" Target="../media/image1237.png"/><Relationship Id="rId326" Type="http://schemas.openxmlformats.org/officeDocument/2006/relationships/image" Target="../media/image1366.png"/><Relationship Id="rId447" Type="http://schemas.openxmlformats.org/officeDocument/2006/relationships/image" Target="../media/image1547.png"/><Relationship Id="rId204" Type="http://schemas.openxmlformats.org/officeDocument/2006/relationships/image" Target="../media/image1267.png"/><Relationship Id="rId325" Type="http://schemas.openxmlformats.org/officeDocument/2006/relationships/image" Target="../media/image1377.png"/><Relationship Id="rId446" Type="http://schemas.openxmlformats.org/officeDocument/2006/relationships/image" Target="../media/image1499.png"/><Relationship Id="rId203" Type="http://schemas.openxmlformats.org/officeDocument/2006/relationships/image" Target="../media/image1273.png"/><Relationship Id="rId324" Type="http://schemas.openxmlformats.org/officeDocument/2006/relationships/image" Target="../media/image1369.png"/><Relationship Id="rId445" Type="http://schemas.openxmlformats.org/officeDocument/2006/relationships/image" Target="../media/image1495.png"/><Relationship Id="rId209" Type="http://schemas.openxmlformats.org/officeDocument/2006/relationships/image" Target="../media/image1248.png"/><Relationship Id="rId208" Type="http://schemas.openxmlformats.org/officeDocument/2006/relationships/image" Target="../media/image1238.png"/><Relationship Id="rId329" Type="http://schemas.openxmlformats.org/officeDocument/2006/relationships/image" Target="../media/image1376.png"/><Relationship Id="rId207" Type="http://schemas.openxmlformats.org/officeDocument/2006/relationships/image" Target="../media/image1251.png"/><Relationship Id="rId328" Type="http://schemas.openxmlformats.org/officeDocument/2006/relationships/image" Target="../media/image1372.png"/><Relationship Id="rId449" Type="http://schemas.openxmlformats.org/officeDocument/2006/relationships/image" Target="../media/image1506.png"/><Relationship Id="rId440" Type="http://schemas.openxmlformats.org/officeDocument/2006/relationships/image" Target="../media/image1486.png"/><Relationship Id="rId202" Type="http://schemas.openxmlformats.org/officeDocument/2006/relationships/image" Target="../media/image1243.png"/><Relationship Id="rId323" Type="http://schemas.openxmlformats.org/officeDocument/2006/relationships/image" Target="../media/image1368.png"/><Relationship Id="rId444" Type="http://schemas.openxmlformats.org/officeDocument/2006/relationships/image" Target="../media/image1489.png"/><Relationship Id="rId201" Type="http://schemas.openxmlformats.org/officeDocument/2006/relationships/image" Target="../media/image1242.png"/><Relationship Id="rId322" Type="http://schemas.openxmlformats.org/officeDocument/2006/relationships/image" Target="../media/image1370.png"/><Relationship Id="rId443" Type="http://schemas.openxmlformats.org/officeDocument/2006/relationships/image" Target="../media/image1480.png"/><Relationship Id="rId200" Type="http://schemas.openxmlformats.org/officeDocument/2006/relationships/image" Target="../media/image1241.png"/><Relationship Id="rId321" Type="http://schemas.openxmlformats.org/officeDocument/2006/relationships/image" Target="../media/image1389.png"/><Relationship Id="rId442" Type="http://schemas.openxmlformats.org/officeDocument/2006/relationships/image" Target="../media/image1481.png"/><Relationship Id="rId320" Type="http://schemas.openxmlformats.org/officeDocument/2006/relationships/image" Target="../media/image1355.png"/><Relationship Id="rId441" Type="http://schemas.openxmlformats.org/officeDocument/2006/relationships/image" Target="../media/image1487.png"/><Relationship Id="rId316" Type="http://schemas.openxmlformats.org/officeDocument/2006/relationships/image" Target="../media/image1364.png"/><Relationship Id="rId437" Type="http://schemas.openxmlformats.org/officeDocument/2006/relationships/image" Target="../media/image1490.png"/><Relationship Id="rId315" Type="http://schemas.openxmlformats.org/officeDocument/2006/relationships/image" Target="../media/image1363.png"/><Relationship Id="rId436" Type="http://schemas.openxmlformats.org/officeDocument/2006/relationships/image" Target="../media/image1484.png"/><Relationship Id="rId314" Type="http://schemas.openxmlformats.org/officeDocument/2006/relationships/image" Target="../media/image1360.png"/><Relationship Id="rId435" Type="http://schemas.openxmlformats.org/officeDocument/2006/relationships/image" Target="../media/image1482.png"/><Relationship Id="rId313" Type="http://schemas.openxmlformats.org/officeDocument/2006/relationships/image" Target="../media/image1359.png"/><Relationship Id="rId434" Type="http://schemas.openxmlformats.org/officeDocument/2006/relationships/image" Target="../media/image1483.png"/><Relationship Id="rId319" Type="http://schemas.openxmlformats.org/officeDocument/2006/relationships/image" Target="../media/image1361.png"/><Relationship Id="rId318" Type="http://schemas.openxmlformats.org/officeDocument/2006/relationships/image" Target="../media/image1362.png"/><Relationship Id="rId439" Type="http://schemas.openxmlformats.org/officeDocument/2006/relationships/image" Target="../media/image1491.png"/><Relationship Id="rId317" Type="http://schemas.openxmlformats.org/officeDocument/2006/relationships/image" Target="../media/image1352.png"/><Relationship Id="rId438" Type="http://schemas.openxmlformats.org/officeDocument/2006/relationships/image" Target="../media/image1485.png"/><Relationship Id="rId312" Type="http://schemas.openxmlformats.org/officeDocument/2006/relationships/image" Target="../media/image1353.png"/><Relationship Id="rId433" Type="http://schemas.openxmlformats.org/officeDocument/2006/relationships/image" Target="../media/image1477.png"/><Relationship Id="rId311" Type="http://schemas.openxmlformats.org/officeDocument/2006/relationships/image" Target="../media/image1345.png"/><Relationship Id="rId432" Type="http://schemas.openxmlformats.org/officeDocument/2006/relationships/image" Target="../media/image1474.png"/><Relationship Id="rId310" Type="http://schemas.openxmlformats.org/officeDocument/2006/relationships/image" Target="../media/image1351.png"/><Relationship Id="rId431" Type="http://schemas.openxmlformats.org/officeDocument/2006/relationships/image" Target="../media/image1475.png"/><Relationship Id="rId430" Type="http://schemas.openxmlformats.org/officeDocument/2006/relationships/image" Target="../media/image1533.png"/></Relationships>
</file>

<file path=ppt/slides/_rels/slide7.xml.rels><?xml version="1.0" encoding="UTF-8" standalone="yes"?><Relationships xmlns="http://schemas.openxmlformats.org/package/2006/relationships"><Relationship Id="rId190" Type="http://schemas.openxmlformats.org/officeDocument/2006/relationships/image" Target="../media/image1233.png"/><Relationship Id="rId194" Type="http://schemas.openxmlformats.org/officeDocument/2006/relationships/image" Target="../media/image1245.png"/><Relationship Id="rId193" Type="http://schemas.openxmlformats.org/officeDocument/2006/relationships/image" Target="../media/image1249.png"/><Relationship Id="rId192" Type="http://schemas.openxmlformats.org/officeDocument/2006/relationships/image" Target="../media/image1228.png"/><Relationship Id="rId191" Type="http://schemas.openxmlformats.org/officeDocument/2006/relationships/image" Target="../media/image1231.png"/><Relationship Id="rId187" Type="http://schemas.openxmlformats.org/officeDocument/2006/relationships/image" Target="../media/image1232.png"/><Relationship Id="rId186" Type="http://schemas.openxmlformats.org/officeDocument/2006/relationships/image" Target="../media/image1240.png"/><Relationship Id="rId185" Type="http://schemas.openxmlformats.org/officeDocument/2006/relationships/image" Target="../media/image1220.png"/><Relationship Id="rId184" Type="http://schemas.openxmlformats.org/officeDocument/2006/relationships/image" Target="../media/image1230.png"/><Relationship Id="rId189" Type="http://schemas.openxmlformats.org/officeDocument/2006/relationships/image" Target="../media/image1222.png"/><Relationship Id="rId188" Type="http://schemas.openxmlformats.org/officeDocument/2006/relationships/image" Target="../media/image1239.png"/><Relationship Id="rId183" Type="http://schemas.openxmlformats.org/officeDocument/2006/relationships/image" Target="../media/image1221.png"/><Relationship Id="rId182" Type="http://schemas.openxmlformats.org/officeDocument/2006/relationships/image" Target="../media/image1218.png"/><Relationship Id="rId181" Type="http://schemas.openxmlformats.org/officeDocument/2006/relationships/image" Target="../media/image1214.png"/><Relationship Id="rId180" Type="http://schemas.openxmlformats.org/officeDocument/2006/relationships/image" Target="../media/image1223.png"/><Relationship Id="rId176" Type="http://schemas.openxmlformats.org/officeDocument/2006/relationships/image" Target="../media/image1234.png"/><Relationship Id="rId297" Type="http://schemas.openxmlformats.org/officeDocument/2006/relationships/image" Target="../media/image1339.png"/><Relationship Id="rId175" Type="http://schemas.openxmlformats.org/officeDocument/2006/relationships/image" Target="../media/image1227.png"/><Relationship Id="rId296" Type="http://schemas.openxmlformats.org/officeDocument/2006/relationships/image" Target="../media/image1342.png"/><Relationship Id="rId174" Type="http://schemas.openxmlformats.org/officeDocument/2006/relationships/image" Target="../media/image1209.png"/><Relationship Id="rId295" Type="http://schemas.openxmlformats.org/officeDocument/2006/relationships/image" Target="../media/image1338.png"/><Relationship Id="rId173" Type="http://schemas.openxmlformats.org/officeDocument/2006/relationships/image" Target="../media/image1212.png"/><Relationship Id="rId294" Type="http://schemas.openxmlformats.org/officeDocument/2006/relationships/image" Target="../media/image1331.png"/><Relationship Id="rId179" Type="http://schemas.openxmlformats.org/officeDocument/2006/relationships/image" Target="../media/image1226.png"/><Relationship Id="rId178" Type="http://schemas.openxmlformats.org/officeDocument/2006/relationships/image" Target="../media/image1216.png"/><Relationship Id="rId299" Type="http://schemas.openxmlformats.org/officeDocument/2006/relationships/image" Target="../media/image1418.png"/><Relationship Id="rId177" Type="http://schemas.openxmlformats.org/officeDocument/2006/relationships/image" Target="../media/image1219.png"/><Relationship Id="rId298" Type="http://schemas.openxmlformats.org/officeDocument/2006/relationships/image" Target="../media/image1341.png"/><Relationship Id="rId198" Type="http://schemas.openxmlformats.org/officeDocument/2006/relationships/image" Target="../media/image1261.png"/><Relationship Id="rId197" Type="http://schemas.openxmlformats.org/officeDocument/2006/relationships/image" Target="../media/image1236.png"/><Relationship Id="rId196" Type="http://schemas.openxmlformats.org/officeDocument/2006/relationships/image" Target="../media/image1225.png"/><Relationship Id="rId195" Type="http://schemas.openxmlformats.org/officeDocument/2006/relationships/image" Target="../media/image1235.png"/><Relationship Id="rId199" Type="http://schemas.openxmlformats.org/officeDocument/2006/relationships/image" Target="../media/image1250.png"/><Relationship Id="rId150" Type="http://schemas.openxmlformats.org/officeDocument/2006/relationships/image" Target="../media/image1215.png"/><Relationship Id="rId271" Type="http://schemas.openxmlformats.org/officeDocument/2006/relationships/image" Target="../media/image1312.png"/><Relationship Id="rId392" Type="http://schemas.openxmlformats.org/officeDocument/2006/relationships/image" Target="../media/image1427.png"/><Relationship Id="rId270" Type="http://schemas.openxmlformats.org/officeDocument/2006/relationships/image" Target="../media/image1328.png"/><Relationship Id="rId391" Type="http://schemas.openxmlformats.org/officeDocument/2006/relationships/image" Target="../media/image1438.png"/><Relationship Id="rId390" Type="http://schemas.openxmlformats.org/officeDocument/2006/relationships/image" Target="../media/image14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149" Type="http://schemas.openxmlformats.org/officeDocument/2006/relationships/image" Target="../media/image1190.png"/><Relationship Id="rId4" Type="http://schemas.openxmlformats.org/officeDocument/2006/relationships/image" Target="../media/image1508.png"/><Relationship Id="rId148" Type="http://schemas.openxmlformats.org/officeDocument/2006/relationships/image" Target="../media/image1196.png"/><Relationship Id="rId269" Type="http://schemas.openxmlformats.org/officeDocument/2006/relationships/image" Target="../media/image1317.png"/><Relationship Id="rId9" Type="http://schemas.openxmlformats.org/officeDocument/2006/relationships/image" Target="../media/image1047.png"/><Relationship Id="rId143" Type="http://schemas.openxmlformats.org/officeDocument/2006/relationships/image" Target="../media/image1207.png"/><Relationship Id="rId264" Type="http://schemas.openxmlformats.org/officeDocument/2006/relationships/image" Target="../media/image1313.png"/><Relationship Id="rId385" Type="http://schemas.openxmlformats.org/officeDocument/2006/relationships/image" Target="../media/image1424.png"/><Relationship Id="rId142" Type="http://schemas.openxmlformats.org/officeDocument/2006/relationships/image" Target="../media/image1168.png"/><Relationship Id="rId263" Type="http://schemas.openxmlformats.org/officeDocument/2006/relationships/image" Target="../media/image1300.png"/><Relationship Id="rId384" Type="http://schemas.openxmlformats.org/officeDocument/2006/relationships/image" Target="../media/image1439.png"/><Relationship Id="rId141" Type="http://schemas.openxmlformats.org/officeDocument/2006/relationships/image" Target="../media/image1181.png"/><Relationship Id="rId262" Type="http://schemas.openxmlformats.org/officeDocument/2006/relationships/image" Target="../media/image1296.png"/><Relationship Id="rId383" Type="http://schemas.openxmlformats.org/officeDocument/2006/relationships/image" Target="../media/image1434.png"/><Relationship Id="rId140" Type="http://schemas.openxmlformats.org/officeDocument/2006/relationships/image" Target="../media/image1193.png"/><Relationship Id="rId261" Type="http://schemas.openxmlformats.org/officeDocument/2006/relationships/image" Target="../media/image1302.png"/><Relationship Id="rId382" Type="http://schemas.openxmlformats.org/officeDocument/2006/relationships/image" Target="../media/image1419.png"/><Relationship Id="rId5" Type="http://schemas.openxmlformats.org/officeDocument/2006/relationships/image" Target="../media/image1042.png"/><Relationship Id="rId147" Type="http://schemas.openxmlformats.org/officeDocument/2006/relationships/image" Target="../media/image1189.png"/><Relationship Id="rId268" Type="http://schemas.openxmlformats.org/officeDocument/2006/relationships/image" Target="../media/image1320.png"/><Relationship Id="rId389" Type="http://schemas.openxmlformats.org/officeDocument/2006/relationships/image" Target="../media/image1425.png"/><Relationship Id="rId6" Type="http://schemas.openxmlformats.org/officeDocument/2006/relationships/image" Target="../media/image1069.png"/><Relationship Id="rId146" Type="http://schemas.openxmlformats.org/officeDocument/2006/relationships/image" Target="../media/image1173.png"/><Relationship Id="rId267" Type="http://schemas.openxmlformats.org/officeDocument/2006/relationships/image" Target="../media/image1316.png"/><Relationship Id="rId388" Type="http://schemas.openxmlformats.org/officeDocument/2006/relationships/image" Target="../media/image1431.png"/><Relationship Id="rId7" Type="http://schemas.openxmlformats.org/officeDocument/2006/relationships/image" Target="../media/image1036.png"/><Relationship Id="rId145" Type="http://schemas.openxmlformats.org/officeDocument/2006/relationships/image" Target="../media/image1179.png"/><Relationship Id="rId266" Type="http://schemas.openxmlformats.org/officeDocument/2006/relationships/image" Target="../media/image1318.png"/><Relationship Id="rId387" Type="http://schemas.openxmlformats.org/officeDocument/2006/relationships/image" Target="../media/image1440.png"/><Relationship Id="rId8" Type="http://schemas.openxmlformats.org/officeDocument/2006/relationships/image" Target="../media/image1049.png"/><Relationship Id="rId144" Type="http://schemas.openxmlformats.org/officeDocument/2006/relationships/image" Target="../media/image1183.png"/><Relationship Id="rId265" Type="http://schemas.openxmlformats.org/officeDocument/2006/relationships/image" Target="../media/image1293.png"/><Relationship Id="rId386" Type="http://schemas.openxmlformats.org/officeDocument/2006/relationships/image" Target="../media/image1432.png"/><Relationship Id="rId260" Type="http://schemas.openxmlformats.org/officeDocument/2006/relationships/image" Target="../media/image1297.png"/><Relationship Id="rId381" Type="http://schemas.openxmlformats.org/officeDocument/2006/relationships/image" Target="../media/image1430.png"/><Relationship Id="rId380" Type="http://schemas.openxmlformats.org/officeDocument/2006/relationships/image" Target="../media/image1428.png"/><Relationship Id="rId139" Type="http://schemas.openxmlformats.org/officeDocument/2006/relationships/image" Target="../media/image1180.png"/><Relationship Id="rId138" Type="http://schemas.openxmlformats.org/officeDocument/2006/relationships/image" Target="../media/image1187.png"/><Relationship Id="rId259" Type="http://schemas.openxmlformats.org/officeDocument/2006/relationships/image" Target="../media/image1294.png"/><Relationship Id="rId137" Type="http://schemas.openxmlformats.org/officeDocument/2006/relationships/image" Target="../media/image1176.png"/><Relationship Id="rId258" Type="http://schemas.openxmlformats.org/officeDocument/2006/relationships/image" Target="../media/image1303.png"/><Relationship Id="rId379" Type="http://schemas.openxmlformats.org/officeDocument/2006/relationships/image" Target="../media/image1426.png"/><Relationship Id="rId132" Type="http://schemas.openxmlformats.org/officeDocument/2006/relationships/image" Target="../media/image1171.png"/><Relationship Id="rId253" Type="http://schemas.openxmlformats.org/officeDocument/2006/relationships/image" Target="../media/image1289.png"/><Relationship Id="rId374" Type="http://schemas.openxmlformats.org/officeDocument/2006/relationships/image" Target="../media/image1447.png"/><Relationship Id="rId131" Type="http://schemas.openxmlformats.org/officeDocument/2006/relationships/image" Target="../media/image1184.png"/><Relationship Id="rId252" Type="http://schemas.openxmlformats.org/officeDocument/2006/relationships/image" Target="../media/image1301.png"/><Relationship Id="rId373" Type="http://schemas.openxmlformats.org/officeDocument/2006/relationships/image" Target="../media/image1420.png"/><Relationship Id="rId130" Type="http://schemas.openxmlformats.org/officeDocument/2006/relationships/image" Target="../media/image1224.png"/><Relationship Id="rId251" Type="http://schemas.openxmlformats.org/officeDocument/2006/relationships/image" Target="../media/image1286.png"/><Relationship Id="rId372" Type="http://schemas.openxmlformats.org/officeDocument/2006/relationships/image" Target="../media/image1416.png"/><Relationship Id="rId250" Type="http://schemas.openxmlformats.org/officeDocument/2006/relationships/image" Target="../media/image1385.png"/><Relationship Id="rId371" Type="http://schemas.openxmlformats.org/officeDocument/2006/relationships/image" Target="../media/image1435.png"/><Relationship Id="rId136" Type="http://schemas.openxmlformats.org/officeDocument/2006/relationships/image" Target="../media/image1169.png"/><Relationship Id="rId257" Type="http://schemas.openxmlformats.org/officeDocument/2006/relationships/image" Target="../media/image1305.png"/><Relationship Id="rId378" Type="http://schemas.openxmlformats.org/officeDocument/2006/relationships/image" Target="../media/image1422.png"/><Relationship Id="rId135" Type="http://schemas.openxmlformats.org/officeDocument/2006/relationships/image" Target="../media/image1178.png"/><Relationship Id="rId256" Type="http://schemas.openxmlformats.org/officeDocument/2006/relationships/image" Target="../media/image1290.png"/><Relationship Id="rId377" Type="http://schemas.openxmlformats.org/officeDocument/2006/relationships/image" Target="../media/image1421.png"/><Relationship Id="rId134" Type="http://schemas.openxmlformats.org/officeDocument/2006/relationships/image" Target="../media/image1174.png"/><Relationship Id="rId255" Type="http://schemas.openxmlformats.org/officeDocument/2006/relationships/image" Target="../media/image1283.png"/><Relationship Id="rId376" Type="http://schemas.openxmlformats.org/officeDocument/2006/relationships/image" Target="../media/image1414.png"/><Relationship Id="rId133" Type="http://schemas.openxmlformats.org/officeDocument/2006/relationships/image" Target="../media/image1175.png"/><Relationship Id="rId254" Type="http://schemas.openxmlformats.org/officeDocument/2006/relationships/image" Target="../media/image1308.png"/><Relationship Id="rId375" Type="http://schemas.openxmlformats.org/officeDocument/2006/relationships/image" Target="../media/image1411.png"/><Relationship Id="rId172" Type="http://schemas.openxmlformats.org/officeDocument/2006/relationships/image" Target="../media/image1213.png"/><Relationship Id="rId293" Type="http://schemas.openxmlformats.org/officeDocument/2006/relationships/image" Target="../media/image1322.png"/><Relationship Id="rId171" Type="http://schemas.openxmlformats.org/officeDocument/2006/relationships/image" Target="../media/image1211.png"/><Relationship Id="rId292" Type="http://schemas.openxmlformats.org/officeDocument/2006/relationships/image" Target="../media/image1334.png"/><Relationship Id="rId170" Type="http://schemas.openxmlformats.org/officeDocument/2006/relationships/image" Target="../media/image1203.png"/><Relationship Id="rId291" Type="http://schemas.openxmlformats.org/officeDocument/2006/relationships/image" Target="../media/image1337.png"/><Relationship Id="rId290" Type="http://schemas.openxmlformats.org/officeDocument/2006/relationships/image" Target="../media/image1327.png"/><Relationship Id="rId165" Type="http://schemas.openxmlformats.org/officeDocument/2006/relationships/image" Target="../media/image1202.png"/><Relationship Id="rId286" Type="http://schemas.openxmlformats.org/officeDocument/2006/relationships/image" Target="../media/image1326.png"/><Relationship Id="rId164" Type="http://schemas.openxmlformats.org/officeDocument/2006/relationships/image" Target="../media/image1208.png"/><Relationship Id="rId285" Type="http://schemas.openxmlformats.org/officeDocument/2006/relationships/image" Target="../media/image1321.png"/><Relationship Id="rId163" Type="http://schemas.openxmlformats.org/officeDocument/2006/relationships/image" Target="../media/image1194.png"/><Relationship Id="rId284" Type="http://schemas.openxmlformats.org/officeDocument/2006/relationships/image" Target="../media/image1330.png"/><Relationship Id="rId162" Type="http://schemas.openxmlformats.org/officeDocument/2006/relationships/image" Target="../media/image1205.png"/><Relationship Id="rId283" Type="http://schemas.openxmlformats.org/officeDocument/2006/relationships/image" Target="../media/image1325.png"/><Relationship Id="rId169" Type="http://schemas.openxmlformats.org/officeDocument/2006/relationships/image" Target="../media/image1246.png"/><Relationship Id="rId168" Type="http://schemas.openxmlformats.org/officeDocument/2006/relationships/image" Target="../media/image1198.png"/><Relationship Id="rId289" Type="http://schemas.openxmlformats.org/officeDocument/2006/relationships/image" Target="../media/image1332.png"/><Relationship Id="rId167" Type="http://schemas.openxmlformats.org/officeDocument/2006/relationships/image" Target="../media/image1210.png"/><Relationship Id="rId288" Type="http://schemas.openxmlformats.org/officeDocument/2006/relationships/image" Target="../media/image1350.png"/><Relationship Id="rId166" Type="http://schemas.openxmlformats.org/officeDocument/2006/relationships/image" Target="../media/image1229.png"/><Relationship Id="rId287" Type="http://schemas.openxmlformats.org/officeDocument/2006/relationships/image" Target="../media/image1340.png"/><Relationship Id="rId161" Type="http://schemas.openxmlformats.org/officeDocument/2006/relationships/image" Target="../media/image1206.png"/><Relationship Id="rId282" Type="http://schemas.openxmlformats.org/officeDocument/2006/relationships/image" Target="../media/image1346.png"/><Relationship Id="rId160" Type="http://schemas.openxmlformats.org/officeDocument/2006/relationships/image" Target="../media/image1186.png"/><Relationship Id="rId281" Type="http://schemas.openxmlformats.org/officeDocument/2006/relationships/image" Target="../media/image1333.png"/><Relationship Id="rId280" Type="http://schemas.openxmlformats.org/officeDocument/2006/relationships/image" Target="../media/image1336.png"/><Relationship Id="rId159" Type="http://schemas.openxmlformats.org/officeDocument/2006/relationships/image" Target="../media/image1191.png"/><Relationship Id="rId154" Type="http://schemas.openxmlformats.org/officeDocument/2006/relationships/image" Target="../media/image1185.png"/><Relationship Id="rId275" Type="http://schemas.openxmlformats.org/officeDocument/2006/relationships/image" Target="../media/image1310.png"/><Relationship Id="rId396" Type="http://schemas.openxmlformats.org/officeDocument/2006/relationships/image" Target="../media/image1437.png"/><Relationship Id="rId153" Type="http://schemas.openxmlformats.org/officeDocument/2006/relationships/image" Target="../media/image1197.png"/><Relationship Id="rId274" Type="http://schemas.openxmlformats.org/officeDocument/2006/relationships/image" Target="../media/image1319.png"/><Relationship Id="rId395" Type="http://schemas.openxmlformats.org/officeDocument/2006/relationships/image" Target="../media/image1454.png"/><Relationship Id="rId152" Type="http://schemas.openxmlformats.org/officeDocument/2006/relationships/image" Target="../media/image1199.png"/><Relationship Id="rId273" Type="http://schemas.openxmlformats.org/officeDocument/2006/relationships/image" Target="../media/image1314.png"/><Relationship Id="rId394" Type="http://schemas.openxmlformats.org/officeDocument/2006/relationships/image" Target="../media/image1451.png"/><Relationship Id="rId151" Type="http://schemas.openxmlformats.org/officeDocument/2006/relationships/image" Target="../media/image1195.png"/><Relationship Id="rId272" Type="http://schemas.openxmlformats.org/officeDocument/2006/relationships/image" Target="../media/image1307.png"/><Relationship Id="rId393" Type="http://schemas.openxmlformats.org/officeDocument/2006/relationships/image" Target="../media/image1436.png"/><Relationship Id="rId158" Type="http://schemas.openxmlformats.org/officeDocument/2006/relationships/image" Target="../media/image1204.png"/><Relationship Id="rId279" Type="http://schemas.openxmlformats.org/officeDocument/2006/relationships/image" Target="../media/image1315.png"/><Relationship Id="rId157" Type="http://schemas.openxmlformats.org/officeDocument/2006/relationships/image" Target="../media/image1192.png"/><Relationship Id="rId278" Type="http://schemas.openxmlformats.org/officeDocument/2006/relationships/image" Target="../media/image1324.png"/><Relationship Id="rId399" Type="http://schemas.openxmlformats.org/officeDocument/2006/relationships/image" Target="../media/image1446.png"/><Relationship Id="rId156" Type="http://schemas.openxmlformats.org/officeDocument/2006/relationships/image" Target="../media/image1200.png"/><Relationship Id="rId277" Type="http://schemas.openxmlformats.org/officeDocument/2006/relationships/image" Target="../media/image1323.png"/><Relationship Id="rId398" Type="http://schemas.openxmlformats.org/officeDocument/2006/relationships/image" Target="../media/image1433.png"/><Relationship Id="rId155" Type="http://schemas.openxmlformats.org/officeDocument/2006/relationships/image" Target="../media/image1188.png"/><Relationship Id="rId276" Type="http://schemas.openxmlformats.org/officeDocument/2006/relationships/image" Target="../media/image1304.png"/><Relationship Id="rId397" Type="http://schemas.openxmlformats.org/officeDocument/2006/relationships/image" Target="../media/image1444.png"/><Relationship Id="rId40" Type="http://schemas.openxmlformats.org/officeDocument/2006/relationships/image" Target="../media/image1074.png"/><Relationship Id="rId42" Type="http://schemas.openxmlformats.org/officeDocument/2006/relationships/image" Target="../media/image1071.png"/><Relationship Id="rId41" Type="http://schemas.openxmlformats.org/officeDocument/2006/relationships/image" Target="../media/image1075.png"/><Relationship Id="rId44" Type="http://schemas.openxmlformats.org/officeDocument/2006/relationships/image" Target="../media/image1085.png"/><Relationship Id="rId43" Type="http://schemas.openxmlformats.org/officeDocument/2006/relationships/image" Target="../media/image1082.png"/><Relationship Id="rId46" Type="http://schemas.openxmlformats.org/officeDocument/2006/relationships/image" Target="../media/image112.png"/><Relationship Id="rId45" Type="http://schemas.openxmlformats.org/officeDocument/2006/relationships/image" Target="../media/image1079.png"/><Relationship Id="rId48" Type="http://schemas.openxmlformats.org/officeDocument/2006/relationships/image" Target="../media/image1087.png"/><Relationship Id="rId47" Type="http://schemas.openxmlformats.org/officeDocument/2006/relationships/image" Target="../media/image1080.png"/><Relationship Id="rId49" Type="http://schemas.openxmlformats.org/officeDocument/2006/relationships/image" Target="../media/image1113.png"/><Relationship Id="rId31" Type="http://schemas.openxmlformats.org/officeDocument/2006/relationships/image" Target="../media/image1086.png"/><Relationship Id="rId30" Type="http://schemas.openxmlformats.org/officeDocument/2006/relationships/image" Target="../media/image1059.png"/><Relationship Id="rId33" Type="http://schemas.openxmlformats.org/officeDocument/2006/relationships/image" Target="../media/image1078.png"/><Relationship Id="rId32" Type="http://schemas.openxmlformats.org/officeDocument/2006/relationships/image" Target="../media/image1064.png"/><Relationship Id="rId35" Type="http://schemas.openxmlformats.org/officeDocument/2006/relationships/image" Target="../media/image1068.png"/><Relationship Id="rId34" Type="http://schemas.openxmlformats.org/officeDocument/2006/relationships/image" Target="../media/image1081.png"/><Relationship Id="rId37" Type="http://schemas.openxmlformats.org/officeDocument/2006/relationships/image" Target="../media/image1073.png"/><Relationship Id="rId36" Type="http://schemas.openxmlformats.org/officeDocument/2006/relationships/image" Target="../media/image1067.png"/><Relationship Id="rId39" Type="http://schemas.openxmlformats.org/officeDocument/2006/relationships/image" Target="../media/image1083.png"/><Relationship Id="rId38" Type="http://schemas.openxmlformats.org/officeDocument/2006/relationships/image" Target="../media/image1088.png"/><Relationship Id="rId20" Type="http://schemas.openxmlformats.org/officeDocument/2006/relationships/image" Target="../media/image1056.png"/><Relationship Id="rId22" Type="http://schemas.openxmlformats.org/officeDocument/2006/relationships/image" Target="../media/image1057.png"/><Relationship Id="rId21" Type="http://schemas.openxmlformats.org/officeDocument/2006/relationships/image" Target="../media/image1058.png"/><Relationship Id="rId24" Type="http://schemas.openxmlformats.org/officeDocument/2006/relationships/image" Target="../media/image1060.png"/><Relationship Id="rId23" Type="http://schemas.openxmlformats.org/officeDocument/2006/relationships/image" Target="../media/image1055.png"/><Relationship Id="rId409" Type="http://schemas.openxmlformats.org/officeDocument/2006/relationships/image" Target="../media/image1453.png"/><Relationship Id="rId404" Type="http://schemas.openxmlformats.org/officeDocument/2006/relationships/image" Target="../media/image1466.png"/><Relationship Id="rId403" Type="http://schemas.openxmlformats.org/officeDocument/2006/relationships/image" Target="../media/image1443.png"/><Relationship Id="rId402" Type="http://schemas.openxmlformats.org/officeDocument/2006/relationships/image" Target="../media/image1445.png"/><Relationship Id="rId401" Type="http://schemas.openxmlformats.org/officeDocument/2006/relationships/image" Target="../media/image1468.png"/><Relationship Id="rId408" Type="http://schemas.openxmlformats.org/officeDocument/2006/relationships/image" Target="../media/image1442.png"/><Relationship Id="rId407" Type="http://schemas.openxmlformats.org/officeDocument/2006/relationships/image" Target="../media/image1463.png"/><Relationship Id="rId406" Type="http://schemas.openxmlformats.org/officeDocument/2006/relationships/image" Target="../media/image1459.png"/><Relationship Id="rId405" Type="http://schemas.openxmlformats.org/officeDocument/2006/relationships/image" Target="../media/image1471.png"/><Relationship Id="rId26" Type="http://schemas.openxmlformats.org/officeDocument/2006/relationships/image" Target="../media/image1084.png"/><Relationship Id="rId25" Type="http://schemas.openxmlformats.org/officeDocument/2006/relationships/image" Target="../media/image1065.png"/><Relationship Id="rId28" Type="http://schemas.openxmlformats.org/officeDocument/2006/relationships/image" Target="../media/image1077.png"/><Relationship Id="rId27" Type="http://schemas.openxmlformats.org/officeDocument/2006/relationships/image" Target="../media/image1066.png"/><Relationship Id="rId400" Type="http://schemas.openxmlformats.org/officeDocument/2006/relationships/image" Target="../media/image1441.png"/><Relationship Id="rId29" Type="http://schemas.openxmlformats.org/officeDocument/2006/relationships/image" Target="../media/image1061.png"/><Relationship Id="rId11" Type="http://schemas.openxmlformats.org/officeDocument/2006/relationships/image" Target="../media/image1046.png"/><Relationship Id="rId10" Type="http://schemas.openxmlformats.org/officeDocument/2006/relationships/image" Target="../media/image1063.png"/><Relationship Id="rId13" Type="http://schemas.openxmlformats.org/officeDocument/2006/relationships/image" Target="../media/image1043.png"/><Relationship Id="rId12" Type="http://schemas.openxmlformats.org/officeDocument/2006/relationships/image" Target="../media/image1037.png"/><Relationship Id="rId15" Type="http://schemas.openxmlformats.org/officeDocument/2006/relationships/image" Target="../media/image1062.png"/><Relationship Id="rId14" Type="http://schemas.openxmlformats.org/officeDocument/2006/relationships/image" Target="../media/image1052.png"/><Relationship Id="rId17" Type="http://schemas.openxmlformats.org/officeDocument/2006/relationships/image" Target="../media/image1048.png"/><Relationship Id="rId16" Type="http://schemas.openxmlformats.org/officeDocument/2006/relationships/image" Target="../media/image1045.png"/><Relationship Id="rId19" Type="http://schemas.openxmlformats.org/officeDocument/2006/relationships/image" Target="../media/image1072.png"/><Relationship Id="rId18" Type="http://schemas.openxmlformats.org/officeDocument/2006/relationships/image" Target="../media/image1070.png"/><Relationship Id="rId84" Type="http://schemas.openxmlformats.org/officeDocument/2006/relationships/image" Target="../media/image1123.png"/><Relationship Id="rId83" Type="http://schemas.openxmlformats.org/officeDocument/2006/relationships/image" Target="../media/image1119.png"/><Relationship Id="rId86" Type="http://schemas.openxmlformats.org/officeDocument/2006/relationships/image" Target="../media/image1118.png"/><Relationship Id="rId85" Type="http://schemas.openxmlformats.org/officeDocument/2006/relationships/image" Target="../media/image1121.png"/><Relationship Id="rId88" Type="http://schemas.openxmlformats.org/officeDocument/2006/relationships/image" Target="../media/image1122.png"/><Relationship Id="rId87" Type="http://schemas.openxmlformats.org/officeDocument/2006/relationships/image" Target="../media/image1133.png"/><Relationship Id="rId89" Type="http://schemas.openxmlformats.org/officeDocument/2006/relationships/image" Target="../media/image1166.png"/><Relationship Id="rId80" Type="http://schemas.openxmlformats.org/officeDocument/2006/relationships/image" Target="../media/image1108.png"/><Relationship Id="rId82" Type="http://schemas.openxmlformats.org/officeDocument/2006/relationships/image" Target="../media/image1147.png"/><Relationship Id="rId81" Type="http://schemas.openxmlformats.org/officeDocument/2006/relationships/image" Target="../media/image1138.png"/><Relationship Id="rId73" Type="http://schemas.openxmlformats.org/officeDocument/2006/relationships/image" Target="../media/image1126.png"/><Relationship Id="rId72" Type="http://schemas.openxmlformats.org/officeDocument/2006/relationships/image" Target="../media/image1116.png"/><Relationship Id="rId75" Type="http://schemas.openxmlformats.org/officeDocument/2006/relationships/image" Target="../media/image1103.png"/><Relationship Id="rId74" Type="http://schemas.openxmlformats.org/officeDocument/2006/relationships/image" Target="../media/image1110.png"/><Relationship Id="rId77" Type="http://schemas.openxmlformats.org/officeDocument/2006/relationships/image" Target="../media/image1115.png"/><Relationship Id="rId76" Type="http://schemas.openxmlformats.org/officeDocument/2006/relationships/image" Target="../media/image1105.png"/><Relationship Id="rId79" Type="http://schemas.openxmlformats.org/officeDocument/2006/relationships/image" Target="../media/image1132.png"/><Relationship Id="rId78" Type="http://schemas.openxmlformats.org/officeDocument/2006/relationships/image" Target="../media/image1114.png"/><Relationship Id="rId71" Type="http://schemas.openxmlformats.org/officeDocument/2006/relationships/image" Target="../media/image1102.png"/><Relationship Id="rId70" Type="http://schemas.openxmlformats.org/officeDocument/2006/relationships/image" Target="../media/image1107.png"/><Relationship Id="rId62" Type="http://schemas.openxmlformats.org/officeDocument/2006/relationships/image" Target="../media/image1106.png"/><Relationship Id="rId61" Type="http://schemas.openxmlformats.org/officeDocument/2006/relationships/image" Target="../media/image1099.png"/><Relationship Id="rId64" Type="http://schemas.openxmlformats.org/officeDocument/2006/relationships/image" Target="../media/image1097.png"/><Relationship Id="rId63" Type="http://schemas.openxmlformats.org/officeDocument/2006/relationships/image" Target="../media/image1128.png"/><Relationship Id="rId66" Type="http://schemas.openxmlformats.org/officeDocument/2006/relationships/image" Target="../media/image1104.png"/><Relationship Id="rId65" Type="http://schemas.openxmlformats.org/officeDocument/2006/relationships/image" Target="../media/image1111.png"/><Relationship Id="rId68" Type="http://schemas.openxmlformats.org/officeDocument/2006/relationships/image" Target="../media/image1094.png"/><Relationship Id="rId67" Type="http://schemas.openxmlformats.org/officeDocument/2006/relationships/image" Target="../media/image1096.png"/><Relationship Id="rId60" Type="http://schemas.openxmlformats.org/officeDocument/2006/relationships/image" Target="../media/image1091.png"/><Relationship Id="rId69" Type="http://schemas.openxmlformats.org/officeDocument/2006/relationships/image" Target="../media/image1093.png"/><Relationship Id="rId51" Type="http://schemas.openxmlformats.org/officeDocument/2006/relationships/image" Target="../media/image1090.png"/><Relationship Id="rId50" Type="http://schemas.openxmlformats.org/officeDocument/2006/relationships/image" Target="../media/image1092.png"/><Relationship Id="rId53" Type="http://schemas.openxmlformats.org/officeDocument/2006/relationships/image" Target="../media/image1089.png"/><Relationship Id="rId52" Type="http://schemas.openxmlformats.org/officeDocument/2006/relationships/image" Target="../media/image1101.png"/><Relationship Id="rId55" Type="http://schemas.openxmlformats.org/officeDocument/2006/relationships/image" Target="../media/image1146.png"/><Relationship Id="rId54" Type="http://schemas.openxmlformats.org/officeDocument/2006/relationships/image" Target="../media/image1095.png"/><Relationship Id="rId57" Type="http://schemas.openxmlformats.org/officeDocument/2006/relationships/image" Target="../media/image1100.png"/><Relationship Id="rId56" Type="http://schemas.openxmlformats.org/officeDocument/2006/relationships/image" Target="../media/image1098.png"/><Relationship Id="rId59" Type="http://schemas.openxmlformats.org/officeDocument/2006/relationships/image" Target="../media/image1112.png"/><Relationship Id="rId58" Type="http://schemas.openxmlformats.org/officeDocument/2006/relationships/image" Target="../media/image1109.png"/><Relationship Id="rId107" Type="http://schemas.openxmlformats.org/officeDocument/2006/relationships/image" Target="../media/image1134.png"/><Relationship Id="rId228" Type="http://schemas.openxmlformats.org/officeDocument/2006/relationships/image" Target="../media/image1256.png"/><Relationship Id="rId349" Type="http://schemas.openxmlformats.org/officeDocument/2006/relationships/image" Target="../media/image1394.png"/><Relationship Id="rId106" Type="http://schemas.openxmlformats.org/officeDocument/2006/relationships/image" Target="../media/image1140.png"/><Relationship Id="rId227" Type="http://schemas.openxmlformats.org/officeDocument/2006/relationships/image" Target="../media/image1274.png"/><Relationship Id="rId348" Type="http://schemas.openxmlformats.org/officeDocument/2006/relationships/image" Target="../media/image1388.png"/><Relationship Id="rId105" Type="http://schemas.openxmlformats.org/officeDocument/2006/relationships/image" Target="../media/image1136.png"/><Relationship Id="rId226" Type="http://schemas.openxmlformats.org/officeDocument/2006/relationships/image" Target="../media/image1268.png"/><Relationship Id="rId347" Type="http://schemas.openxmlformats.org/officeDocument/2006/relationships/image" Target="../media/image1386.png"/><Relationship Id="rId104" Type="http://schemas.openxmlformats.org/officeDocument/2006/relationships/image" Target="../media/image1172.png"/><Relationship Id="rId225" Type="http://schemas.openxmlformats.org/officeDocument/2006/relationships/image" Target="../media/image1281.png"/><Relationship Id="rId346" Type="http://schemas.openxmlformats.org/officeDocument/2006/relationships/image" Target="../media/image1403.png"/><Relationship Id="rId109" Type="http://schemas.openxmlformats.org/officeDocument/2006/relationships/image" Target="../media/image1149.png"/><Relationship Id="rId108" Type="http://schemas.openxmlformats.org/officeDocument/2006/relationships/image" Target="../media/image1158.png"/><Relationship Id="rId229" Type="http://schemas.openxmlformats.org/officeDocument/2006/relationships/image" Target="../media/image1265.png"/><Relationship Id="rId220" Type="http://schemas.openxmlformats.org/officeDocument/2006/relationships/image" Target="../media/image1270.png"/><Relationship Id="rId341" Type="http://schemas.openxmlformats.org/officeDocument/2006/relationships/image" Target="../media/image1384.png"/><Relationship Id="rId462" Type="http://schemas.openxmlformats.org/officeDocument/2006/relationships/image" Target="../media/image1513.png"/><Relationship Id="rId340" Type="http://schemas.openxmlformats.org/officeDocument/2006/relationships/image" Target="../media/image1374.png"/><Relationship Id="rId461" Type="http://schemas.openxmlformats.org/officeDocument/2006/relationships/image" Target="../media/image1523.png"/><Relationship Id="rId460" Type="http://schemas.openxmlformats.org/officeDocument/2006/relationships/image" Target="../media/image1516.png"/><Relationship Id="rId103" Type="http://schemas.openxmlformats.org/officeDocument/2006/relationships/image" Target="../media/image1143.png"/><Relationship Id="rId224" Type="http://schemas.openxmlformats.org/officeDocument/2006/relationships/image" Target="../media/image1262.png"/><Relationship Id="rId345" Type="http://schemas.openxmlformats.org/officeDocument/2006/relationships/image" Target="../media/image1387.png"/><Relationship Id="rId466" Type="http://schemas.openxmlformats.org/officeDocument/2006/relationships/image" Target="../media/image3392.png"/><Relationship Id="rId102" Type="http://schemas.openxmlformats.org/officeDocument/2006/relationships/image" Target="../media/image1159.png"/><Relationship Id="rId223" Type="http://schemas.openxmlformats.org/officeDocument/2006/relationships/image" Target="../media/image1257.png"/><Relationship Id="rId344" Type="http://schemas.openxmlformats.org/officeDocument/2006/relationships/image" Target="../media/image1393.png"/><Relationship Id="rId465" Type="http://schemas.openxmlformats.org/officeDocument/2006/relationships/image" Target="../media/image3417.png"/><Relationship Id="rId101" Type="http://schemas.openxmlformats.org/officeDocument/2006/relationships/image" Target="../media/image1182.png"/><Relationship Id="rId222" Type="http://schemas.openxmlformats.org/officeDocument/2006/relationships/image" Target="../media/image1285.png"/><Relationship Id="rId343" Type="http://schemas.openxmlformats.org/officeDocument/2006/relationships/image" Target="../media/image1391.png"/><Relationship Id="rId464" Type="http://schemas.openxmlformats.org/officeDocument/2006/relationships/image" Target="../media/image1033.png"/><Relationship Id="rId100" Type="http://schemas.openxmlformats.org/officeDocument/2006/relationships/image" Target="../media/image1135.png"/><Relationship Id="rId221" Type="http://schemas.openxmlformats.org/officeDocument/2006/relationships/image" Target="../media/image1254.png"/><Relationship Id="rId342" Type="http://schemas.openxmlformats.org/officeDocument/2006/relationships/image" Target="../media/image1383.png"/><Relationship Id="rId463" Type="http://schemas.openxmlformats.org/officeDocument/2006/relationships/image" Target="../media/image1510.png"/><Relationship Id="rId217" Type="http://schemas.openxmlformats.org/officeDocument/2006/relationships/image" Target="../media/image1255.png"/><Relationship Id="rId338" Type="http://schemas.openxmlformats.org/officeDocument/2006/relationships/image" Target="../media/image1379.png"/><Relationship Id="rId459" Type="http://schemas.openxmlformats.org/officeDocument/2006/relationships/image" Target="../media/image1518.png"/><Relationship Id="rId216" Type="http://schemas.openxmlformats.org/officeDocument/2006/relationships/image" Target="../media/image1260.png"/><Relationship Id="rId337" Type="http://schemas.openxmlformats.org/officeDocument/2006/relationships/image" Target="../media/image1375.png"/><Relationship Id="rId458" Type="http://schemas.openxmlformats.org/officeDocument/2006/relationships/image" Target="../media/image1515.png"/><Relationship Id="rId215" Type="http://schemas.openxmlformats.org/officeDocument/2006/relationships/image" Target="../media/image1244.png"/><Relationship Id="rId336" Type="http://schemas.openxmlformats.org/officeDocument/2006/relationships/image" Target="../media/image1380.png"/><Relationship Id="rId457" Type="http://schemas.openxmlformats.org/officeDocument/2006/relationships/image" Target="../media/image1501.png"/><Relationship Id="rId214" Type="http://schemas.openxmlformats.org/officeDocument/2006/relationships/image" Target="../media/image1271.png"/><Relationship Id="rId335" Type="http://schemas.openxmlformats.org/officeDocument/2006/relationships/image" Target="../media/image1397.png"/><Relationship Id="rId456" Type="http://schemas.openxmlformats.org/officeDocument/2006/relationships/image" Target="../media/image1520.png"/><Relationship Id="rId219" Type="http://schemas.openxmlformats.org/officeDocument/2006/relationships/image" Target="../media/image1264.png"/><Relationship Id="rId218" Type="http://schemas.openxmlformats.org/officeDocument/2006/relationships/image" Target="../media/image1266.png"/><Relationship Id="rId339" Type="http://schemas.openxmlformats.org/officeDocument/2006/relationships/image" Target="../media/image1408.png"/><Relationship Id="rId330" Type="http://schemas.openxmlformats.org/officeDocument/2006/relationships/image" Target="../media/image1381.png"/><Relationship Id="rId451" Type="http://schemas.openxmlformats.org/officeDocument/2006/relationships/image" Target="../media/image1514.png"/><Relationship Id="rId450" Type="http://schemas.openxmlformats.org/officeDocument/2006/relationships/image" Target="../media/image1497.png"/><Relationship Id="rId213" Type="http://schemas.openxmlformats.org/officeDocument/2006/relationships/image" Target="../media/image1259.png"/><Relationship Id="rId334" Type="http://schemas.openxmlformats.org/officeDocument/2006/relationships/image" Target="../media/image1378.png"/><Relationship Id="rId455" Type="http://schemas.openxmlformats.org/officeDocument/2006/relationships/image" Target="../media/image1494.png"/><Relationship Id="rId212" Type="http://schemas.openxmlformats.org/officeDocument/2006/relationships/image" Target="../media/image1252.png"/><Relationship Id="rId333" Type="http://schemas.openxmlformats.org/officeDocument/2006/relationships/image" Target="../media/image1382.png"/><Relationship Id="rId454" Type="http://schemas.openxmlformats.org/officeDocument/2006/relationships/image" Target="../media/image1500.png"/><Relationship Id="rId211" Type="http://schemas.openxmlformats.org/officeDocument/2006/relationships/image" Target="../media/image1253.png"/><Relationship Id="rId332" Type="http://schemas.openxmlformats.org/officeDocument/2006/relationships/image" Target="../media/image1373.png"/><Relationship Id="rId453" Type="http://schemas.openxmlformats.org/officeDocument/2006/relationships/image" Target="../media/image1496.png"/><Relationship Id="rId210" Type="http://schemas.openxmlformats.org/officeDocument/2006/relationships/image" Target="../media/image1258.png"/><Relationship Id="rId331" Type="http://schemas.openxmlformats.org/officeDocument/2006/relationships/image" Target="../media/image1367.png"/><Relationship Id="rId452" Type="http://schemas.openxmlformats.org/officeDocument/2006/relationships/image" Target="../media/image1504.png"/><Relationship Id="rId370" Type="http://schemas.openxmlformats.org/officeDocument/2006/relationships/image" Target="../media/image1412.png"/><Relationship Id="rId129" Type="http://schemas.openxmlformats.org/officeDocument/2006/relationships/image" Target="../media/image1165.png"/><Relationship Id="rId128" Type="http://schemas.openxmlformats.org/officeDocument/2006/relationships/image" Target="../media/image1177.png"/><Relationship Id="rId249" Type="http://schemas.openxmlformats.org/officeDocument/2006/relationships/image" Target="../media/image1309.png"/><Relationship Id="rId127" Type="http://schemas.openxmlformats.org/officeDocument/2006/relationships/image" Target="../media/image1167.png"/><Relationship Id="rId248" Type="http://schemas.openxmlformats.org/officeDocument/2006/relationships/image" Target="../media/image1287.png"/><Relationship Id="rId369" Type="http://schemas.openxmlformats.org/officeDocument/2006/relationships/image" Target="../media/image1449.png"/><Relationship Id="rId126" Type="http://schemas.openxmlformats.org/officeDocument/2006/relationships/image" Target="../media/image1151.png"/><Relationship Id="rId247" Type="http://schemas.openxmlformats.org/officeDocument/2006/relationships/image" Target="../media/image1278.png"/><Relationship Id="rId368" Type="http://schemas.openxmlformats.org/officeDocument/2006/relationships/image" Target="../media/image1423.png"/><Relationship Id="rId121" Type="http://schemas.openxmlformats.org/officeDocument/2006/relationships/image" Target="../media/image1160.png"/><Relationship Id="rId242" Type="http://schemas.openxmlformats.org/officeDocument/2006/relationships/image" Target="../media/image1291.png"/><Relationship Id="rId363" Type="http://schemas.openxmlformats.org/officeDocument/2006/relationships/image" Target="../media/image1407.png"/><Relationship Id="rId120" Type="http://schemas.openxmlformats.org/officeDocument/2006/relationships/image" Target="../media/image1153.png"/><Relationship Id="rId241" Type="http://schemas.openxmlformats.org/officeDocument/2006/relationships/image" Target="../media/image1298.png"/><Relationship Id="rId362" Type="http://schemas.openxmlformats.org/officeDocument/2006/relationships/image" Target="../media/image1395.png"/><Relationship Id="rId240" Type="http://schemas.openxmlformats.org/officeDocument/2006/relationships/image" Target="../media/image1275.png"/><Relationship Id="rId361" Type="http://schemas.openxmlformats.org/officeDocument/2006/relationships/image" Target="../media/image1399.png"/><Relationship Id="rId360" Type="http://schemas.openxmlformats.org/officeDocument/2006/relationships/image" Target="../media/image1398.png"/><Relationship Id="rId125" Type="http://schemas.openxmlformats.org/officeDocument/2006/relationships/image" Target="../media/image1163.png"/><Relationship Id="rId246" Type="http://schemas.openxmlformats.org/officeDocument/2006/relationships/image" Target="../media/image1292.png"/><Relationship Id="rId367" Type="http://schemas.openxmlformats.org/officeDocument/2006/relationships/image" Target="../media/image1450.png"/><Relationship Id="rId124" Type="http://schemas.openxmlformats.org/officeDocument/2006/relationships/image" Target="../media/image1154.png"/><Relationship Id="rId245" Type="http://schemas.openxmlformats.org/officeDocument/2006/relationships/image" Target="../media/image1284.png"/><Relationship Id="rId366" Type="http://schemas.openxmlformats.org/officeDocument/2006/relationships/image" Target="../media/image1410.png"/><Relationship Id="rId123" Type="http://schemas.openxmlformats.org/officeDocument/2006/relationships/image" Target="../media/image1170.png"/><Relationship Id="rId244" Type="http://schemas.openxmlformats.org/officeDocument/2006/relationships/image" Target="../media/image1280.png"/><Relationship Id="rId365" Type="http://schemas.openxmlformats.org/officeDocument/2006/relationships/image" Target="../media/image1417.png"/><Relationship Id="rId122" Type="http://schemas.openxmlformats.org/officeDocument/2006/relationships/image" Target="../media/image1201.png"/><Relationship Id="rId243" Type="http://schemas.openxmlformats.org/officeDocument/2006/relationships/image" Target="../media/image1288.png"/><Relationship Id="rId364" Type="http://schemas.openxmlformats.org/officeDocument/2006/relationships/image" Target="../media/image1413.png"/><Relationship Id="rId95" Type="http://schemas.openxmlformats.org/officeDocument/2006/relationships/image" Target="../media/image1131.png"/><Relationship Id="rId94" Type="http://schemas.openxmlformats.org/officeDocument/2006/relationships/image" Target="../media/image1127.png"/><Relationship Id="rId97" Type="http://schemas.openxmlformats.org/officeDocument/2006/relationships/image" Target="../media/image1130.png"/><Relationship Id="rId96" Type="http://schemas.openxmlformats.org/officeDocument/2006/relationships/image" Target="../media/image1137.png"/><Relationship Id="rId99" Type="http://schemas.openxmlformats.org/officeDocument/2006/relationships/image" Target="../media/image1141.png"/><Relationship Id="rId98" Type="http://schemas.openxmlformats.org/officeDocument/2006/relationships/image" Target="../media/image1129.png"/><Relationship Id="rId91" Type="http://schemas.openxmlformats.org/officeDocument/2006/relationships/image" Target="../media/image1139.png"/><Relationship Id="rId90" Type="http://schemas.openxmlformats.org/officeDocument/2006/relationships/image" Target="../media/image1120.png"/><Relationship Id="rId93" Type="http://schemas.openxmlformats.org/officeDocument/2006/relationships/image" Target="../media/image1125.png"/><Relationship Id="rId92" Type="http://schemas.openxmlformats.org/officeDocument/2006/relationships/image" Target="../media/image1124.png"/><Relationship Id="rId118" Type="http://schemas.openxmlformats.org/officeDocument/2006/relationships/image" Target="../media/image1156.png"/><Relationship Id="rId239" Type="http://schemas.openxmlformats.org/officeDocument/2006/relationships/image" Target="../media/image1295.png"/><Relationship Id="rId117" Type="http://schemas.openxmlformats.org/officeDocument/2006/relationships/image" Target="../media/image1155.png"/><Relationship Id="rId238" Type="http://schemas.openxmlformats.org/officeDocument/2006/relationships/image" Target="../media/image1282.png"/><Relationship Id="rId359" Type="http://schemas.openxmlformats.org/officeDocument/2006/relationships/image" Target="../media/image1404.png"/><Relationship Id="rId116" Type="http://schemas.openxmlformats.org/officeDocument/2006/relationships/image" Target="../media/image1161.png"/><Relationship Id="rId237" Type="http://schemas.openxmlformats.org/officeDocument/2006/relationships/image" Target="../media/image1276.png"/><Relationship Id="rId358" Type="http://schemas.openxmlformats.org/officeDocument/2006/relationships/image" Target="../media/image1405.png"/><Relationship Id="rId115" Type="http://schemas.openxmlformats.org/officeDocument/2006/relationships/image" Target="../media/image1162.png"/><Relationship Id="rId236" Type="http://schemas.openxmlformats.org/officeDocument/2006/relationships/image" Target="../media/image1299.png"/><Relationship Id="rId357" Type="http://schemas.openxmlformats.org/officeDocument/2006/relationships/image" Target="../media/image1396.png"/><Relationship Id="rId119" Type="http://schemas.openxmlformats.org/officeDocument/2006/relationships/image" Target="../media/image1157.png"/><Relationship Id="rId110" Type="http://schemas.openxmlformats.org/officeDocument/2006/relationships/image" Target="../media/image1150.png"/><Relationship Id="rId231" Type="http://schemas.openxmlformats.org/officeDocument/2006/relationships/image" Target="../media/image1277.png"/><Relationship Id="rId352" Type="http://schemas.openxmlformats.org/officeDocument/2006/relationships/image" Target="../media/image1402.png"/><Relationship Id="rId230" Type="http://schemas.openxmlformats.org/officeDocument/2006/relationships/image" Target="../media/image1279.png"/><Relationship Id="rId351" Type="http://schemas.openxmlformats.org/officeDocument/2006/relationships/image" Target="../media/image1392.png"/><Relationship Id="rId350" Type="http://schemas.openxmlformats.org/officeDocument/2006/relationships/image" Target="../media/image1415.png"/><Relationship Id="rId114" Type="http://schemas.openxmlformats.org/officeDocument/2006/relationships/image" Target="../media/image1145.png"/><Relationship Id="rId235" Type="http://schemas.openxmlformats.org/officeDocument/2006/relationships/image" Target="../media/image1269.png"/><Relationship Id="rId356" Type="http://schemas.openxmlformats.org/officeDocument/2006/relationships/image" Target="../media/image1400.png"/><Relationship Id="rId113" Type="http://schemas.openxmlformats.org/officeDocument/2006/relationships/image" Target="../media/image1152.png"/><Relationship Id="rId234" Type="http://schemas.openxmlformats.org/officeDocument/2006/relationships/image" Target="../media/image1329.png"/><Relationship Id="rId355" Type="http://schemas.openxmlformats.org/officeDocument/2006/relationships/image" Target="../media/image1401.png"/><Relationship Id="rId112" Type="http://schemas.openxmlformats.org/officeDocument/2006/relationships/image" Target="../media/image1144.png"/><Relationship Id="rId233" Type="http://schemas.openxmlformats.org/officeDocument/2006/relationships/image" Target="../media/image1306.png"/><Relationship Id="rId354" Type="http://schemas.openxmlformats.org/officeDocument/2006/relationships/image" Target="../media/image1390.png"/><Relationship Id="rId111" Type="http://schemas.openxmlformats.org/officeDocument/2006/relationships/image" Target="../media/image1148.png"/><Relationship Id="rId232" Type="http://schemas.openxmlformats.org/officeDocument/2006/relationships/image" Target="../media/image1272.png"/><Relationship Id="rId353" Type="http://schemas.openxmlformats.org/officeDocument/2006/relationships/image" Target="../media/image1409.png"/><Relationship Id="rId305" Type="http://schemas.openxmlformats.org/officeDocument/2006/relationships/image" Target="../media/image1358.png"/><Relationship Id="rId426" Type="http://schemas.openxmlformats.org/officeDocument/2006/relationships/image" Target="../media/image1467.png"/><Relationship Id="rId304" Type="http://schemas.openxmlformats.org/officeDocument/2006/relationships/image" Target="../media/image1335.png"/><Relationship Id="rId425" Type="http://schemas.openxmlformats.org/officeDocument/2006/relationships/image" Target="../media/image1461.png"/><Relationship Id="rId303" Type="http://schemas.openxmlformats.org/officeDocument/2006/relationships/image" Target="../media/image1347.png"/><Relationship Id="rId424" Type="http://schemas.openxmlformats.org/officeDocument/2006/relationships/image" Target="../media/image1638.png"/><Relationship Id="rId302" Type="http://schemas.openxmlformats.org/officeDocument/2006/relationships/image" Target="../media/image1356.png"/><Relationship Id="rId423" Type="http://schemas.openxmlformats.org/officeDocument/2006/relationships/image" Target="../media/image1470.png"/><Relationship Id="rId309" Type="http://schemas.openxmlformats.org/officeDocument/2006/relationships/image" Target="../media/image1349.png"/><Relationship Id="rId308" Type="http://schemas.openxmlformats.org/officeDocument/2006/relationships/image" Target="../media/image1371.png"/><Relationship Id="rId429" Type="http://schemas.openxmlformats.org/officeDocument/2006/relationships/image" Target="../media/image1472.png"/><Relationship Id="rId307" Type="http://schemas.openxmlformats.org/officeDocument/2006/relationships/image" Target="../media/image1344.png"/><Relationship Id="rId428" Type="http://schemas.openxmlformats.org/officeDocument/2006/relationships/image" Target="../media/image1462.png"/><Relationship Id="rId306" Type="http://schemas.openxmlformats.org/officeDocument/2006/relationships/image" Target="../media/image1348.png"/><Relationship Id="rId427" Type="http://schemas.openxmlformats.org/officeDocument/2006/relationships/image" Target="../media/image1464.png"/><Relationship Id="rId301" Type="http://schemas.openxmlformats.org/officeDocument/2006/relationships/image" Target="../media/image1343.png"/><Relationship Id="rId422" Type="http://schemas.openxmlformats.org/officeDocument/2006/relationships/image" Target="../media/image1488.png"/><Relationship Id="rId300" Type="http://schemas.openxmlformats.org/officeDocument/2006/relationships/image" Target="../media/image1357.png"/><Relationship Id="rId421" Type="http://schemas.openxmlformats.org/officeDocument/2006/relationships/image" Target="../media/image1455.png"/><Relationship Id="rId420" Type="http://schemas.openxmlformats.org/officeDocument/2006/relationships/image" Target="../media/image1473.png"/><Relationship Id="rId415" Type="http://schemas.openxmlformats.org/officeDocument/2006/relationships/image" Target="../media/image1465.png"/><Relationship Id="rId414" Type="http://schemas.openxmlformats.org/officeDocument/2006/relationships/image" Target="../media/image1476.png"/><Relationship Id="rId413" Type="http://schemas.openxmlformats.org/officeDocument/2006/relationships/image" Target="../media/image1457.png"/><Relationship Id="rId412" Type="http://schemas.openxmlformats.org/officeDocument/2006/relationships/image" Target="../media/image1460.png"/><Relationship Id="rId419" Type="http://schemas.openxmlformats.org/officeDocument/2006/relationships/image" Target="../media/image1469.png"/><Relationship Id="rId418" Type="http://schemas.openxmlformats.org/officeDocument/2006/relationships/image" Target="../media/image1478.png"/><Relationship Id="rId417" Type="http://schemas.openxmlformats.org/officeDocument/2006/relationships/image" Target="../media/image1456.png"/><Relationship Id="rId416" Type="http://schemas.openxmlformats.org/officeDocument/2006/relationships/image" Target="../media/image1458.png"/><Relationship Id="rId411" Type="http://schemas.openxmlformats.org/officeDocument/2006/relationships/image" Target="../media/image1479.png"/><Relationship Id="rId410" Type="http://schemas.openxmlformats.org/officeDocument/2006/relationships/image" Target="../media/image1452.png"/><Relationship Id="rId206" Type="http://schemas.openxmlformats.org/officeDocument/2006/relationships/image" Target="../media/image1247.png"/><Relationship Id="rId327" Type="http://schemas.openxmlformats.org/officeDocument/2006/relationships/image" Target="../media/image1365.png"/><Relationship Id="rId448" Type="http://schemas.openxmlformats.org/officeDocument/2006/relationships/image" Target="../media/image1492.png"/><Relationship Id="rId205" Type="http://schemas.openxmlformats.org/officeDocument/2006/relationships/image" Target="../media/image1237.png"/><Relationship Id="rId326" Type="http://schemas.openxmlformats.org/officeDocument/2006/relationships/image" Target="../media/image1366.png"/><Relationship Id="rId447" Type="http://schemas.openxmlformats.org/officeDocument/2006/relationships/image" Target="../media/image1547.png"/><Relationship Id="rId204" Type="http://schemas.openxmlformats.org/officeDocument/2006/relationships/image" Target="../media/image1267.png"/><Relationship Id="rId325" Type="http://schemas.openxmlformats.org/officeDocument/2006/relationships/image" Target="../media/image1377.png"/><Relationship Id="rId446" Type="http://schemas.openxmlformats.org/officeDocument/2006/relationships/image" Target="../media/image1499.png"/><Relationship Id="rId203" Type="http://schemas.openxmlformats.org/officeDocument/2006/relationships/image" Target="../media/image1273.png"/><Relationship Id="rId324" Type="http://schemas.openxmlformats.org/officeDocument/2006/relationships/image" Target="../media/image1369.png"/><Relationship Id="rId445" Type="http://schemas.openxmlformats.org/officeDocument/2006/relationships/image" Target="../media/image1495.png"/><Relationship Id="rId209" Type="http://schemas.openxmlformats.org/officeDocument/2006/relationships/image" Target="../media/image1248.png"/><Relationship Id="rId208" Type="http://schemas.openxmlformats.org/officeDocument/2006/relationships/image" Target="../media/image1238.png"/><Relationship Id="rId329" Type="http://schemas.openxmlformats.org/officeDocument/2006/relationships/image" Target="../media/image1376.png"/><Relationship Id="rId207" Type="http://schemas.openxmlformats.org/officeDocument/2006/relationships/image" Target="../media/image1251.png"/><Relationship Id="rId328" Type="http://schemas.openxmlformats.org/officeDocument/2006/relationships/image" Target="../media/image1372.png"/><Relationship Id="rId449" Type="http://schemas.openxmlformats.org/officeDocument/2006/relationships/image" Target="../media/image1506.png"/><Relationship Id="rId440" Type="http://schemas.openxmlformats.org/officeDocument/2006/relationships/image" Target="../media/image1486.png"/><Relationship Id="rId202" Type="http://schemas.openxmlformats.org/officeDocument/2006/relationships/image" Target="../media/image1243.png"/><Relationship Id="rId323" Type="http://schemas.openxmlformats.org/officeDocument/2006/relationships/image" Target="../media/image1368.png"/><Relationship Id="rId444" Type="http://schemas.openxmlformats.org/officeDocument/2006/relationships/image" Target="../media/image1489.png"/><Relationship Id="rId201" Type="http://schemas.openxmlformats.org/officeDocument/2006/relationships/image" Target="../media/image1242.png"/><Relationship Id="rId322" Type="http://schemas.openxmlformats.org/officeDocument/2006/relationships/image" Target="../media/image1370.png"/><Relationship Id="rId443" Type="http://schemas.openxmlformats.org/officeDocument/2006/relationships/image" Target="../media/image1480.png"/><Relationship Id="rId200" Type="http://schemas.openxmlformats.org/officeDocument/2006/relationships/image" Target="../media/image1241.png"/><Relationship Id="rId321" Type="http://schemas.openxmlformats.org/officeDocument/2006/relationships/image" Target="../media/image1389.png"/><Relationship Id="rId442" Type="http://schemas.openxmlformats.org/officeDocument/2006/relationships/image" Target="../media/image1481.png"/><Relationship Id="rId320" Type="http://schemas.openxmlformats.org/officeDocument/2006/relationships/image" Target="../media/image1355.png"/><Relationship Id="rId441" Type="http://schemas.openxmlformats.org/officeDocument/2006/relationships/image" Target="../media/image1487.png"/><Relationship Id="rId316" Type="http://schemas.openxmlformats.org/officeDocument/2006/relationships/image" Target="../media/image1364.png"/><Relationship Id="rId437" Type="http://schemas.openxmlformats.org/officeDocument/2006/relationships/image" Target="../media/image1490.png"/><Relationship Id="rId315" Type="http://schemas.openxmlformats.org/officeDocument/2006/relationships/image" Target="../media/image1363.png"/><Relationship Id="rId436" Type="http://schemas.openxmlformats.org/officeDocument/2006/relationships/image" Target="../media/image1484.png"/><Relationship Id="rId314" Type="http://schemas.openxmlformats.org/officeDocument/2006/relationships/image" Target="../media/image1360.png"/><Relationship Id="rId435" Type="http://schemas.openxmlformats.org/officeDocument/2006/relationships/image" Target="../media/image1482.png"/><Relationship Id="rId313" Type="http://schemas.openxmlformats.org/officeDocument/2006/relationships/image" Target="../media/image1359.png"/><Relationship Id="rId434" Type="http://schemas.openxmlformats.org/officeDocument/2006/relationships/image" Target="../media/image1483.png"/><Relationship Id="rId319" Type="http://schemas.openxmlformats.org/officeDocument/2006/relationships/image" Target="../media/image1361.png"/><Relationship Id="rId318" Type="http://schemas.openxmlformats.org/officeDocument/2006/relationships/image" Target="../media/image1362.png"/><Relationship Id="rId439" Type="http://schemas.openxmlformats.org/officeDocument/2006/relationships/image" Target="../media/image1491.png"/><Relationship Id="rId317" Type="http://schemas.openxmlformats.org/officeDocument/2006/relationships/image" Target="../media/image1352.png"/><Relationship Id="rId438" Type="http://schemas.openxmlformats.org/officeDocument/2006/relationships/image" Target="../media/image1485.png"/><Relationship Id="rId312" Type="http://schemas.openxmlformats.org/officeDocument/2006/relationships/image" Target="../media/image1353.png"/><Relationship Id="rId433" Type="http://schemas.openxmlformats.org/officeDocument/2006/relationships/image" Target="../media/image1477.png"/><Relationship Id="rId311" Type="http://schemas.openxmlformats.org/officeDocument/2006/relationships/image" Target="../media/image1345.png"/><Relationship Id="rId432" Type="http://schemas.openxmlformats.org/officeDocument/2006/relationships/image" Target="../media/image1474.png"/><Relationship Id="rId310" Type="http://schemas.openxmlformats.org/officeDocument/2006/relationships/image" Target="../media/image1351.png"/><Relationship Id="rId431" Type="http://schemas.openxmlformats.org/officeDocument/2006/relationships/image" Target="../media/image1475.png"/><Relationship Id="rId430" Type="http://schemas.openxmlformats.org/officeDocument/2006/relationships/image" Target="../media/image15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5849.png"/><Relationship Id="rId5" Type="http://schemas.openxmlformats.org/officeDocument/2006/relationships/image" Target="../media/image5862.png"/><Relationship Id="rId6" Type="http://schemas.openxmlformats.org/officeDocument/2006/relationships/image" Target="../media/image58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5850.png"/><Relationship Id="rId9" Type="http://schemas.openxmlformats.org/officeDocument/2006/relationships/image" Target="../media/image5857.png"/><Relationship Id="rId5" Type="http://schemas.openxmlformats.org/officeDocument/2006/relationships/image" Target="../media/image5845.png"/><Relationship Id="rId6" Type="http://schemas.openxmlformats.org/officeDocument/2006/relationships/image" Target="../media/image5854.png"/><Relationship Id="rId7" Type="http://schemas.openxmlformats.org/officeDocument/2006/relationships/image" Target="../media/image5860.png"/><Relationship Id="rId8" Type="http://schemas.openxmlformats.org/officeDocument/2006/relationships/image" Target="../media/image5861.png"/><Relationship Id="rId139" Type="http://schemas.openxmlformats.org/officeDocument/2006/relationships/image" Target="../media/image5994.png"/><Relationship Id="rId138" Type="http://schemas.openxmlformats.org/officeDocument/2006/relationships/image" Target="../media/image6011.png"/><Relationship Id="rId137" Type="http://schemas.openxmlformats.org/officeDocument/2006/relationships/image" Target="../media/image5981.png"/><Relationship Id="rId132" Type="http://schemas.openxmlformats.org/officeDocument/2006/relationships/image" Target="../media/image5977.png"/><Relationship Id="rId131" Type="http://schemas.openxmlformats.org/officeDocument/2006/relationships/image" Target="../media/image5987.png"/><Relationship Id="rId130" Type="http://schemas.openxmlformats.org/officeDocument/2006/relationships/image" Target="../media/image5993.png"/><Relationship Id="rId136" Type="http://schemas.openxmlformats.org/officeDocument/2006/relationships/image" Target="../media/image5979.png"/><Relationship Id="rId135" Type="http://schemas.openxmlformats.org/officeDocument/2006/relationships/image" Target="../media/image5991.png"/><Relationship Id="rId134" Type="http://schemas.openxmlformats.org/officeDocument/2006/relationships/image" Target="../media/image6000.png"/><Relationship Id="rId133" Type="http://schemas.openxmlformats.org/officeDocument/2006/relationships/image" Target="../media/image5985.png"/><Relationship Id="rId40" Type="http://schemas.openxmlformats.org/officeDocument/2006/relationships/image" Target="../media/image5889.png"/><Relationship Id="rId42" Type="http://schemas.openxmlformats.org/officeDocument/2006/relationships/image" Target="../media/image5894.png"/><Relationship Id="rId41" Type="http://schemas.openxmlformats.org/officeDocument/2006/relationships/image" Target="../media/image5891.png"/><Relationship Id="rId44" Type="http://schemas.openxmlformats.org/officeDocument/2006/relationships/image" Target="../media/image5898.png"/><Relationship Id="rId43" Type="http://schemas.openxmlformats.org/officeDocument/2006/relationships/image" Target="../media/image5897.png"/><Relationship Id="rId46" Type="http://schemas.openxmlformats.org/officeDocument/2006/relationships/image" Target="../media/image5890.png"/><Relationship Id="rId45" Type="http://schemas.openxmlformats.org/officeDocument/2006/relationships/image" Target="../media/image5906.png"/><Relationship Id="rId48" Type="http://schemas.openxmlformats.org/officeDocument/2006/relationships/image" Target="../media/image5895.png"/><Relationship Id="rId47" Type="http://schemas.openxmlformats.org/officeDocument/2006/relationships/image" Target="../media/image5904.png"/><Relationship Id="rId49" Type="http://schemas.openxmlformats.org/officeDocument/2006/relationships/image" Target="../media/image5920.png"/><Relationship Id="rId31" Type="http://schemas.openxmlformats.org/officeDocument/2006/relationships/image" Target="../media/image5871.png"/><Relationship Id="rId30" Type="http://schemas.openxmlformats.org/officeDocument/2006/relationships/image" Target="../media/image5873.png"/><Relationship Id="rId33" Type="http://schemas.openxmlformats.org/officeDocument/2006/relationships/image" Target="../media/image5884.png"/><Relationship Id="rId32" Type="http://schemas.openxmlformats.org/officeDocument/2006/relationships/image" Target="../media/image5892.png"/><Relationship Id="rId35" Type="http://schemas.openxmlformats.org/officeDocument/2006/relationships/image" Target="../media/image5886.png"/><Relationship Id="rId34" Type="http://schemas.openxmlformats.org/officeDocument/2006/relationships/image" Target="../media/image5905.png"/><Relationship Id="rId37" Type="http://schemas.openxmlformats.org/officeDocument/2006/relationships/image" Target="../media/image5888.png"/><Relationship Id="rId36" Type="http://schemas.openxmlformats.org/officeDocument/2006/relationships/image" Target="../media/image5879.png"/><Relationship Id="rId39" Type="http://schemas.openxmlformats.org/officeDocument/2006/relationships/image" Target="../media/image5899.png"/><Relationship Id="rId38" Type="http://schemas.openxmlformats.org/officeDocument/2006/relationships/image" Target="../media/image5900.png"/><Relationship Id="rId20" Type="http://schemas.openxmlformats.org/officeDocument/2006/relationships/image" Target="../media/image5868.png"/><Relationship Id="rId22" Type="http://schemas.openxmlformats.org/officeDocument/2006/relationships/image" Target="../media/image5872.png"/><Relationship Id="rId21" Type="http://schemas.openxmlformats.org/officeDocument/2006/relationships/image" Target="../media/image5878.png"/><Relationship Id="rId24" Type="http://schemas.openxmlformats.org/officeDocument/2006/relationships/image" Target="../media/image5881.png"/><Relationship Id="rId23" Type="http://schemas.openxmlformats.org/officeDocument/2006/relationships/image" Target="../media/image5882.png"/><Relationship Id="rId26" Type="http://schemas.openxmlformats.org/officeDocument/2006/relationships/image" Target="../media/image5869.png"/><Relationship Id="rId25" Type="http://schemas.openxmlformats.org/officeDocument/2006/relationships/image" Target="../media/image5885.png"/><Relationship Id="rId28" Type="http://schemas.openxmlformats.org/officeDocument/2006/relationships/image" Target="../media/image5870.png"/><Relationship Id="rId27" Type="http://schemas.openxmlformats.org/officeDocument/2006/relationships/image" Target="../media/image5880.png"/><Relationship Id="rId29" Type="http://schemas.openxmlformats.org/officeDocument/2006/relationships/image" Target="../media/image5887.png"/><Relationship Id="rId11" Type="http://schemas.openxmlformats.org/officeDocument/2006/relationships/image" Target="../media/image5865.png"/><Relationship Id="rId10" Type="http://schemas.openxmlformats.org/officeDocument/2006/relationships/image" Target="../media/image5877.png"/><Relationship Id="rId13" Type="http://schemas.openxmlformats.org/officeDocument/2006/relationships/image" Target="../media/image5883.png"/><Relationship Id="rId12" Type="http://schemas.openxmlformats.org/officeDocument/2006/relationships/image" Target="../media/image5863.png"/><Relationship Id="rId15" Type="http://schemas.openxmlformats.org/officeDocument/2006/relationships/image" Target="../media/image5858.png"/><Relationship Id="rId14" Type="http://schemas.openxmlformats.org/officeDocument/2006/relationships/image" Target="../media/image5866.png"/><Relationship Id="rId17" Type="http://schemas.openxmlformats.org/officeDocument/2006/relationships/image" Target="../media/image5864.png"/><Relationship Id="rId16" Type="http://schemas.openxmlformats.org/officeDocument/2006/relationships/image" Target="../media/image5874.png"/><Relationship Id="rId19" Type="http://schemas.openxmlformats.org/officeDocument/2006/relationships/image" Target="../media/image5876.png"/><Relationship Id="rId18" Type="http://schemas.openxmlformats.org/officeDocument/2006/relationships/image" Target="../media/image5875.png"/><Relationship Id="rId84" Type="http://schemas.openxmlformats.org/officeDocument/2006/relationships/image" Target="../media/image5927.png"/><Relationship Id="rId83" Type="http://schemas.openxmlformats.org/officeDocument/2006/relationships/image" Target="../media/image5956.png"/><Relationship Id="rId86" Type="http://schemas.openxmlformats.org/officeDocument/2006/relationships/image" Target="../media/image5933.png"/><Relationship Id="rId85" Type="http://schemas.openxmlformats.org/officeDocument/2006/relationships/image" Target="../media/image5972.png"/><Relationship Id="rId88" Type="http://schemas.openxmlformats.org/officeDocument/2006/relationships/image" Target="../media/image5952.png"/><Relationship Id="rId87" Type="http://schemas.openxmlformats.org/officeDocument/2006/relationships/image" Target="../media/image5938.png"/><Relationship Id="rId89" Type="http://schemas.openxmlformats.org/officeDocument/2006/relationships/image" Target="../media/image5937.png"/><Relationship Id="rId80" Type="http://schemas.openxmlformats.org/officeDocument/2006/relationships/image" Target="../media/image5932.png"/><Relationship Id="rId82" Type="http://schemas.openxmlformats.org/officeDocument/2006/relationships/image" Target="../media/image5930.png"/><Relationship Id="rId81" Type="http://schemas.openxmlformats.org/officeDocument/2006/relationships/image" Target="../media/image5936.png"/><Relationship Id="rId73" Type="http://schemas.openxmlformats.org/officeDocument/2006/relationships/image" Target="../media/image5914.png"/><Relationship Id="rId72" Type="http://schemas.openxmlformats.org/officeDocument/2006/relationships/image" Target="../media/image5919.png"/><Relationship Id="rId75" Type="http://schemas.openxmlformats.org/officeDocument/2006/relationships/image" Target="../media/image5925.png"/><Relationship Id="rId74" Type="http://schemas.openxmlformats.org/officeDocument/2006/relationships/image" Target="../media/image5917.png"/><Relationship Id="rId77" Type="http://schemas.openxmlformats.org/officeDocument/2006/relationships/image" Target="../media/image5943.png"/><Relationship Id="rId76" Type="http://schemas.openxmlformats.org/officeDocument/2006/relationships/image" Target="../media/image5931.png"/><Relationship Id="rId79" Type="http://schemas.openxmlformats.org/officeDocument/2006/relationships/image" Target="../media/image5939.png"/><Relationship Id="rId78" Type="http://schemas.openxmlformats.org/officeDocument/2006/relationships/image" Target="../media/image5929.png"/><Relationship Id="rId71" Type="http://schemas.openxmlformats.org/officeDocument/2006/relationships/image" Target="../media/image5922.png"/><Relationship Id="rId70" Type="http://schemas.openxmlformats.org/officeDocument/2006/relationships/image" Target="../media/image5935.png"/><Relationship Id="rId62" Type="http://schemas.openxmlformats.org/officeDocument/2006/relationships/image" Target="../media/image5903.png"/><Relationship Id="rId61" Type="http://schemas.openxmlformats.org/officeDocument/2006/relationships/image" Target="../media/image5910.png"/><Relationship Id="rId64" Type="http://schemas.openxmlformats.org/officeDocument/2006/relationships/image" Target="../media/image5908.png"/><Relationship Id="rId63" Type="http://schemas.openxmlformats.org/officeDocument/2006/relationships/image" Target="../media/image5913.png"/><Relationship Id="rId66" Type="http://schemas.openxmlformats.org/officeDocument/2006/relationships/image" Target="../media/image5928.png"/><Relationship Id="rId65" Type="http://schemas.openxmlformats.org/officeDocument/2006/relationships/image" Target="../media/image5923.png"/><Relationship Id="rId68" Type="http://schemas.openxmlformats.org/officeDocument/2006/relationships/image" Target="../media/image5909.png"/><Relationship Id="rId67" Type="http://schemas.openxmlformats.org/officeDocument/2006/relationships/image" Target="../media/image5907.png"/><Relationship Id="rId60" Type="http://schemas.openxmlformats.org/officeDocument/2006/relationships/image" Target="../media/image5926.png"/><Relationship Id="rId69" Type="http://schemas.openxmlformats.org/officeDocument/2006/relationships/image" Target="../media/image5924.png"/><Relationship Id="rId51" Type="http://schemas.openxmlformats.org/officeDocument/2006/relationships/image" Target="../media/image5896.png"/><Relationship Id="rId50" Type="http://schemas.openxmlformats.org/officeDocument/2006/relationships/image" Target="../media/image5921.png"/><Relationship Id="rId53" Type="http://schemas.openxmlformats.org/officeDocument/2006/relationships/image" Target="../media/image5902.png"/><Relationship Id="rId52" Type="http://schemas.openxmlformats.org/officeDocument/2006/relationships/image" Target="../media/image5893.png"/><Relationship Id="rId55" Type="http://schemas.openxmlformats.org/officeDocument/2006/relationships/image" Target="../media/image5901.png"/><Relationship Id="rId54" Type="http://schemas.openxmlformats.org/officeDocument/2006/relationships/image" Target="../media/image5915.png"/><Relationship Id="rId57" Type="http://schemas.openxmlformats.org/officeDocument/2006/relationships/image" Target="../media/image5918.png"/><Relationship Id="rId56" Type="http://schemas.openxmlformats.org/officeDocument/2006/relationships/image" Target="../media/image5911.png"/><Relationship Id="rId59" Type="http://schemas.openxmlformats.org/officeDocument/2006/relationships/image" Target="../media/image5912.png"/><Relationship Id="rId58" Type="http://schemas.openxmlformats.org/officeDocument/2006/relationships/image" Target="../media/image5916.png"/><Relationship Id="rId107" Type="http://schemas.openxmlformats.org/officeDocument/2006/relationships/image" Target="../media/image5948.png"/><Relationship Id="rId106" Type="http://schemas.openxmlformats.org/officeDocument/2006/relationships/image" Target="../media/image5986.png"/><Relationship Id="rId105" Type="http://schemas.openxmlformats.org/officeDocument/2006/relationships/image" Target="../media/image5949.png"/><Relationship Id="rId104" Type="http://schemas.openxmlformats.org/officeDocument/2006/relationships/image" Target="../media/image5951.png"/><Relationship Id="rId109" Type="http://schemas.openxmlformats.org/officeDocument/2006/relationships/image" Target="../media/image5954.png"/><Relationship Id="rId108" Type="http://schemas.openxmlformats.org/officeDocument/2006/relationships/image" Target="../media/image5964.png"/><Relationship Id="rId103" Type="http://schemas.openxmlformats.org/officeDocument/2006/relationships/image" Target="../media/image5959.png"/><Relationship Id="rId102" Type="http://schemas.openxmlformats.org/officeDocument/2006/relationships/image" Target="../media/image5953.png"/><Relationship Id="rId101" Type="http://schemas.openxmlformats.org/officeDocument/2006/relationships/image" Target="../media/image5973.png"/><Relationship Id="rId100" Type="http://schemas.openxmlformats.org/officeDocument/2006/relationships/image" Target="../media/image5944.png"/><Relationship Id="rId129" Type="http://schemas.openxmlformats.org/officeDocument/2006/relationships/image" Target="../media/image5983.png"/><Relationship Id="rId128" Type="http://schemas.openxmlformats.org/officeDocument/2006/relationships/image" Target="../media/image5971.png"/><Relationship Id="rId127" Type="http://schemas.openxmlformats.org/officeDocument/2006/relationships/image" Target="../media/image5970.png"/><Relationship Id="rId126" Type="http://schemas.openxmlformats.org/officeDocument/2006/relationships/image" Target="../media/image5968.png"/><Relationship Id="rId121" Type="http://schemas.openxmlformats.org/officeDocument/2006/relationships/image" Target="../media/image5969.png"/><Relationship Id="rId120" Type="http://schemas.openxmlformats.org/officeDocument/2006/relationships/image" Target="../media/image5967.png"/><Relationship Id="rId125" Type="http://schemas.openxmlformats.org/officeDocument/2006/relationships/image" Target="../media/image5989.png"/><Relationship Id="rId124" Type="http://schemas.openxmlformats.org/officeDocument/2006/relationships/image" Target="../media/image5980.png"/><Relationship Id="rId123" Type="http://schemas.openxmlformats.org/officeDocument/2006/relationships/image" Target="../media/image5966.png"/><Relationship Id="rId122" Type="http://schemas.openxmlformats.org/officeDocument/2006/relationships/image" Target="../media/image5976.png"/><Relationship Id="rId95" Type="http://schemas.openxmlformats.org/officeDocument/2006/relationships/image" Target="../media/image5945.png"/><Relationship Id="rId94" Type="http://schemas.openxmlformats.org/officeDocument/2006/relationships/image" Target="../media/image5965.png"/><Relationship Id="rId97" Type="http://schemas.openxmlformats.org/officeDocument/2006/relationships/image" Target="../media/image5941.png"/><Relationship Id="rId96" Type="http://schemas.openxmlformats.org/officeDocument/2006/relationships/image" Target="../media/image5940.png"/><Relationship Id="rId99" Type="http://schemas.openxmlformats.org/officeDocument/2006/relationships/image" Target="../media/image5955.png"/><Relationship Id="rId98" Type="http://schemas.openxmlformats.org/officeDocument/2006/relationships/image" Target="../media/image5947.png"/><Relationship Id="rId91" Type="http://schemas.openxmlformats.org/officeDocument/2006/relationships/image" Target="../media/image5942.png"/><Relationship Id="rId90" Type="http://schemas.openxmlformats.org/officeDocument/2006/relationships/image" Target="../media/image5946.png"/><Relationship Id="rId93" Type="http://schemas.openxmlformats.org/officeDocument/2006/relationships/image" Target="../media/image5950.png"/><Relationship Id="rId92" Type="http://schemas.openxmlformats.org/officeDocument/2006/relationships/image" Target="../media/image5934.png"/><Relationship Id="rId118" Type="http://schemas.openxmlformats.org/officeDocument/2006/relationships/image" Target="../media/image5999.png"/><Relationship Id="rId117" Type="http://schemas.openxmlformats.org/officeDocument/2006/relationships/image" Target="../media/image5963.png"/><Relationship Id="rId116" Type="http://schemas.openxmlformats.org/officeDocument/2006/relationships/image" Target="../media/image5958.png"/><Relationship Id="rId115" Type="http://schemas.openxmlformats.org/officeDocument/2006/relationships/image" Target="../media/image5962.png"/><Relationship Id="rId119" Type="http://schemas.openxmlformats.org/officeDocument/2006/relationships/image" Target="../media/image5984.png"/><Relationship Id="rId110" Type="http://schemas.openxmlformats.org/officeDocument/2006/relationships/image" Target="../media/image5957.png"/><Relationship Id="rId114" Type="http://schemas.openxmlformats.org/officeDocument/2006/relationships/image" Target="../media/image5975.png"/><Relationship Id="rId113" Type="http://schemas.openxmlformats.org/officeDocument/2006/relationships/image" Target="../media/image5960.png"/><Relationship Id="rId112" Type="http://schemas.openxmlformats.org/officeDocument/2006/relationships/image" Target="../media/image5961.png"/><Relationship Id="rId111" Type="http://schemas.openxmlformats.org/officeDocument/2006/relationships/image" Target="../media/image597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10593124" y="5257800"/>
            <a:ext cx="12561870" cy="3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Числа 11 - 100. Розрядні числа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593124" y="8293100"/>
            <a:ext cx="426773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1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480" y="3578209"/>
            <a:ext cx="240267" cy="23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2454" y="3323750"/>
            <a:ext cx="240267" cy="23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5943" y="7389225"/>
            <a:ext cx="240267" cy="23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1561" y="10583698"/>
            <a:ext cx="240267" cy="23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8400" y="7829755"/>
            <a:ext cx="240267" cy="23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8936" y="6396437"/>
            <a:ext cx="326248" cy="37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01625" y="6379014"/>
            <a:ext cx="360828" cy="406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16536" y="6249114"/>
            <a:ext cx="332513" cy="364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99360" y="6231475"/>
            <a:ext cx="367056" cy="399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27225" y="6632350"/>
            <a:ext cx="302914" cy="362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29273" y="6672358"/>
            <a:ext cx="225328" cy="89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11861" y="6654818"/>
            <a:ext cx="259936" cy="124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53230" y="6747344"/>
            <a:ext cx="262825" cy="115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335652" y="6730079"/>
            <a:ext cx="297669" cy="14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47344" y="6293965"/>
            <a:ext cx="181929" cy="145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29971" y="6276594"/>
            <a:ext cx="216537" cy="179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421627" y="6836908"/>
            <a:ext cx="207622" cy="90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403719" y="6819554"/>
            <a:ext cx="242536" cy="12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349527" y="6199541"/>
            <a:ext cx="63072" cy="235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332194" y="6182072"/>
            <a:ext cx="97874" cy="27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147693" y="6555516"/>
            <a:ext cx="350861" cy="360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30155" y="6537781"/>
            <a:ext cx="385758" cy="395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557613" y="6784894"/>
            <a:ext cx="353115" cy="36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540217" y="6767823"/>
            <a:ext cx="387956" cy="399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256708" y="6953421"/>
            <a:ext cx="294043" cy="357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324957" y="6993471"/>
            <a:ext cx="223245" cy="94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307612" y="6975784"/>
            <a:ext cx="258126" cy="12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271489" y="7081996"/>
            <a:ext cx="268033" cy="103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254231" y="7064394"/>
            <a:ext cx="303182" cy="137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524593" y="6532456"/>
            <a:ext cx="51972" cy="23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507463" y="6514860"/>
            <a:ext cx="86239" cy="266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274266" y="7176074"/>
            <a:ext cx="211788" cy="82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256853" y="7158660"/>
            <a:ext cx="246517" cy="117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584657" y="6650940"/>
            <a:ext cx="195123" cy="139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567271" y="6633637"/>
            <a:ext cx="230147" cy="173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93354" y="5718738"/>
            <a:ext cx="387183" cy="390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789294" y="3357769"/>
            <a:ext cx="387182" cy="390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866744" y="5183431"/>
            <a:ext cx="387182" cy="390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91610" y="9458933"/>
            <a:ext cx="387182" cy="390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198298" y="6618894"/>
            <a:ext cx="36455" cy="327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080238" y="6679633"/>
            <a:ext cx="276046" cy="20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110234" y="6666923"/>
            <a:ext cx="217098" cy="227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047269" y="6759491"/>
            <a:ext cx="315599" cy="37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481194" y="9009371"/>
            <a:ext cx="36455" cy="327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8363481" y="9070110"/>
            <a:ext cx="276046" cy="202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393129" y="9057401"/>
            <a:ext cx="217098" cy="227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330512" y="9149969"/>
            <a:ext cx="315599" cy="37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384704" y="3559525"/>
            <a:ext cx="1110907" cy="74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367225" y="3542451"/>
            <a:ext cx="1145542" cy="776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967657" y="9726992"/>
            <a:ext cx="1110907" cy="74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950179" y="9710615"/>
            <a:ext cx="1145542" cy="776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8620189" y="4505508"/>
            <a:ext cx="1110907" cy="74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8602711" y="4489130"/>
            <a:ext cx="1145542" cy="776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568104" y="9890500"/>
            <a:ext cx="1110907" cy="74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550626" y="9873774"/>
            <a:ext cx="1145542" cy="776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8639521" y="5837460"/>
            <a:ext cx="555699" cy="5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3330294" y="7304525"/>
            <a:ext cx="2033324" cy="2351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3961449" y="7087201"/>
            <a:ext cx="3276621" cy="3023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6490386" y="6379726"/>
            <a:ext cx="1212540" cy="1861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090444" y="4039849"/>
            <a:ext cx="3601054" cy="3450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007907" y="5394069"/>
            <a:ext cx="1493033" cy="825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928061" y="4770021"/>
            <a:ext cx="867722" cy="130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4470068" y="5902073"/>
            <a:ext cx="332737" cy="35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430752" y="5253942"/>
            <a:ext cx="332737" cy="35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3289750" y="5244182"/>
            <a:ext cx="449412" cy="419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027160" y="4221246"/>
            <a:ext cx="317591" cy="409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4478341" y="5961697"/>
            <a:ext cx="2029951" cy="1496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4461041" y="5944386"/>
            <a:ext cx="2064987" cy="1531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296448" y="5938084"/>
            <a:ext cx="595544" cy="490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5182444" y="6575253"/>
            <a:ext cx="433580" cy="472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6201174" y="7111338"/>
            <a:ext cx="1049408" cy="1659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747558" y="7295102"/>
            <a:ext cx="1267268" cy="1941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4349410" y="4865043"/>
            <a:ext cx="592330" cy="530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576611" y="5995450"/>
            <a:ext cx="196726" cy="154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3296333" y="7684657"/>
            <a:ext cx="1458291" cy="1241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467652" y="7595764"/>
            <a:ext cx="478695" cy="506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3929783" y="8128668"/>
            <a:ext cx="807261" cy="807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3521698" y="7712072"/>
            <a:ext cx="772342" cy="381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185072" y="6063952"/>
            <a:ext cx="593710" cy="658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6152427" y="9418315"/>
            <a:ext cx="1368073" cy="1658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4320428" y="9673126"/>
            <a:ext cx="1253923" cy="1503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5306904" y="8080973"/>
            <a:ext cx="1121356" cy="2026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288785" y="8064210"/>
            <a:ext cx="1155742" cy="2060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005567" y="10673904"/>
            <a:ext cx="622086" cy="440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4584268" y="11085317"/>
            <a:ext cx="691020" cy="301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5026563" y="9621413"/>
            <a:ext cx="1695387" cy="49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6131972" y="9012482"/>
            <a:ext cx="60299" cy="205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221739" y="7452158"/>
            <a:ext cx="83640" cy="19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175215" y="7330656"/>
            <a:ext cx="83639" cy="19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7337354" y="7220608"/>
            <a:ext cx="83640" cy="19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7262013" y="7087650"/>
            <a:ext cx="83639" cy="19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7424153" y="6994960"/>
            <a:ext cx="83640" cy="199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3774628" y="6443892"/>
            <a:ext cx="104300" cy="19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3850342" y="6262016"/>
            <a:ext cx="91928" cy="196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3943043" y="6534182"/>
            <a:ext cx="91928" cy="196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3874777" y="6718328"/>
            <a:ext cx="135292" cy="173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3727445" y="6137531"/>
            <a:ext cx="59188" cy="205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6036629" y="9555136"/>
            <a:ext cx="62213" cy="205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6120372" y="9648228"/>
            <a:ext cx="82828" cy="200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6057421" y="9279443"/>
            <a:ext cx="59856" cy="205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6155290" y="9371967"/>
            <a:ext cx="69545" cy="20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1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6259548" y="9154379"/>
            <a:ext cx="58584" cy="206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1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6614954" y="10506883"/>
            <a:ext cx="90776" cy="19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1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6649673" y="10307210"/>
            <a:ext cx="90776" cy="197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1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6484756" y="10272557"/>
            <a:ext cx="90776" cy="19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1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6771191" y="10558955"/>
            <a:ext cx="90776" cy="19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1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6743088" y="10767385"/>
            <a:ext cx="129926" cy="17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1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5369266" y="10469798"/>
            <a:ext cx="55556" cy="206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1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5267191" y="10294835"/>
            <a:ext cx="55556" cy="206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1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5409888" y="10204924"/>
            <a:ext cx="55556" cy="206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1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3646741" y="8066515"/>
            <a:ext cx="180336" cy="126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1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3620702" y="8222718"/>
            <a:ext cx="180336" cy="126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1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3412386" y="8231411"/>
            <a:ext cx="180336" cy="126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1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3846378" y="8066515"/>
            <a:ext cx="180336" cy="126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1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3938373" y="7916432"/>
            <a:ext cx="186977" cy="113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1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5240804" y="10572902"/>
            <a:ext cx="55556" cy="206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1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5300510" y="10758131"/>
            <a:ext cx="77635" cy="20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1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755115" y="4048298"/>
            <a:ext cx="1394268" cy="153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1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945447" y="4814312"/>
            <a:ext cx="667916" cy="58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1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683745" y="4126360"/>
            <a:ext cx="337530" cy="260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1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8666506" y="8149479"/>
            <a:ext cx="1456659" cy="1534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1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9278836" y="8864991"/>
            <a:ext cx="618796" cy="644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1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8762862" y="8267990"/>
            <a:ext cx="355302" cy="243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1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6635488" y="3595850"/>
            <a:ext cx="1849732" cy="1793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1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7567034" y="7451525"/>
            <a:ext cx="916243" cy="2005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1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2141073" y="7091507"/>
            <a:ext cx="844755" cy="2084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1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6629958" y="4241867"/>
            <a:ext cx="2092883" cy="42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/>
          <p:nvPr/>
        </p:nvSpPr>
        <p:spPr>
          <a:xfrm>
            <a:off x="1346368" y="2336800"/>
            <a:ext cx="50806" cy="5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47" name="Google Shape;147;p1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6514690" y="5047635"/>
            <a:ext cx="2191832" cy="49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/>
          <p:nvPr/>
        </p:nvSpPr>
        <p:spPr>
          <a:xfrm>
            <a:off x="1346368" y="2336800"/>
            <a:ext cx="50806" cy="5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07" name="Shape 6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308" name="Google Shape;63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9" name="Google Shape;6309;p9"/>
          <p:cNvSpPr/>
          <p:nvPr/>
        </p:nvSpPr>
        <p:spPr>
          <a:xfrm>
            <a:off x="2540318" y="2032000"/>
            <a:ext cx="1447134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Скільки десятків та одиниць у числах. Запиши за зразком: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0" name="Google Shape;6310;p9"/>
          <p:cNvSpPr/>
          <p:nvPr/>
        </p:nvSpPr>
        <p:spPr>
          <a:xfrm>
            <a:off x="2540318" y="8128000"/>
            <a:ext cx="256995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Розв’яжи: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1" name="Google Shape;6311;p9"/>
          <p:cNvSpPr/>
          <p:nvPr/>
        </p:nvSpPr>
        <p:spPr>
          <a:xfrm>
            <a:off x="2540318" y="3390900"/>
            <a:ext cx="446249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62 = 6 дес. + 2 од.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2" name="Google Shape;6312;p9"/>
          <p:cNvSpPr/>
          <p:nvPr/>
        </p:nvSpPr>
        <p:spPr>
          <a:xfrm>
            <a:off x="2540318" y="9486900"/>
            <a:ext cx="198568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21 + 4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3" name="Google Shape;6313;p9"/>
          <p:cNvSpPr/>
          <p:nvPr/>
        </p:nvSpPr>
        <p:spPr>
          <a:xfrm>
            <a:off x="5626803" y="9486900"/>
            <a:ext cx="235402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60 - 40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4" name="Google Shape;6314;p9"/>
          <p:cNvSpPr/>
          <p:nvPr/>
        </p:nvSpPr>
        <p:spPr>
          <a:xfrm>
            <a:off x="9081635" y="9486900"/>
            <a:ext cx="209999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 + 8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5" name="Google Shape;6315;p9"/>
          <p:cNvSpPr/>
          <p:nvPr/>
        </p:nvSpPr>
        <p:spPr>
          <a:xfrm>
            <a:off x="12587273" y="9486900"/>
            <a:ext cx="287479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10 + 0 + 2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6" name="Google Shape;6316;p9"/>
          <p:cNvSpPr/>
          <p:nvPr/>
        </p:nvSpPr>
        <p:spPr>
          <a:xfrm>
            <a:off x="16562870" y="9486900"/>
            <a:ext cx="296370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 + 3 + 4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7" name="Google Shape;6317;p9"/>
          <p:cNvSpPr/>
          <p:nvPr/>
        </p:nvSpPr>
        <p:spPr>
          <a:xfrm>
            <a:off x="2540318" y="10718800"/>
            <a:ext cx="199838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36 - 5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8" name="Google Shape;6318;p9"/>
          <p:cNvSpPr/>
          <p:nvPr/>
        </p:nvSpPr>
        <p:spPr>
          <a:xfrm>
            <a:off x="5626803" y="10718800"/>
            <a:ext cx="240483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30 + 20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9" name="Google Shape;6319;p9"/>
          <p:cNvSpPr/>
          <p:nvPr/>
        </p:nvSpPr>
        <p:spPr>
          <a:xfrm>
            <a:off x="9081635" y="10718800"/>
            <a:ext cx="232862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20 - 20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0" name="Google Shape;6320;p9"/>
          <p:cNvSpPr/>
          <p:nvPr/>
        </p:nvSpPr>
        <p:spPr>
          <a:xfrm>
            <a:off x="12587273" y="10718800"/>
            <a:ext cx="277318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48 + 2 -6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1" name="Google Shape;6321;p9"/>
          <p:cNvSpPr/>
          <p:nvPr/>
        </p:nvSpPr>
        <p:spPr>
          <a:xfrm>
            <a:off x="16562870" y="10718800"/>
            <a:ext cx="276047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79 - 5 - 4 =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2" name="Google Shape;6322;p9"/>
          <p:cNvSpPr/>
          <p:nvPr/>
        </p:nvSpPr>
        <p:spPr>
          <a:xfrm>
            <a:off x="2540318" y="4660900"/>
            <a:ext cx="114737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57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3" name="Google Shape;6323;p9"/>
          <p:cNvSpPr/>
          <p:nvPr/>
        </p:nvSpPr>
        <p:spPr>
          <a:xfrm>
            <a:off x="9958045" y="4660900"/>
            <a:ext cx="110927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41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4" name="Google Shape;6324;p9"/>
          <p:cNvSpPr/>
          <p:nvPr/>
        </p:nvSpPr>
        <p:spPr>
          <a:xfrm>
            <a:off x="9958045" y="3429000"/>
            <a:ext cx="119818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23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5" name="Google Shape;6325;p9"/>
          <p:cNvSpPr/>
          <p:nvPr/>
        </p:nvSpPr>
        <p:spPr>
          <a:xfrm>
            <a:off x="2540318" y="5930900"/>
            <a:ext cx="113467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18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6" name="Google Shape;6326;p9"/>
          <p:cNvSpPr/>
          <p:nvPr/>
        </p:nvSpPr>
        <p:spPr>
          <a:xfrm>
            <a:off x="9958045" y="5930900"/>
            <a:ext cx="110927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77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7" name="Google Shape;6327;p9"/>
          <p:cNvSpPr/>
          <p:nvPr/>
        </p:nvSpPr>
        <p:spPr>
          <a:xfrm>
            <a:off x="3696162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8" name="Google Shape;6328;p9"/>
          <p:cNvSpPr/>
          <p:nvPr/>
        </p:nvSpPr>
        <p:spPr>
          <a:xfrm>
            <a:off x="5563295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9" name="Google Shape;6329;p9"/>
          <p:cNvSpPr/>
          <p:nvPr/>
        </p:nvSpPr>
        <p:spPr>
          <a:xfrm>
            <a:off x="4318540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0" name="Google Shape;6330;p9"/>
          <p:cNvSpPr/>
          <p:nvPr/>
        </p:nvSpPr>
        <p:spPr>
          <a:xfrm>
            <a:off x="6185673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1" name="Google Shape;6331;p9"/>
          <p:cNvSpPr/>
          <p:nvPr/>
        </p:nvSpPr>
        <p:spPr>
          <a:xfrm>
            <a:off x="7430429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2" name="Google Shape;6332;p9"/>
          <p:cNvSpPr/>
          <p:nvPr/>
        </p:nvSpPr>
        <p:spPr>
          <a:xfrm>
            <a:off x="4940918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3" name="Google Shape;6333;p9"/>
          <p:cNvSpPr/>
          <p:nvPr/>
        </p:nvSpPr>
        <p:spPr>
          <a:xfrm>
            <a:off x="6808051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4" name="Google Shape;6334;p9"/>
          <p:cNvSpPr/>
          <p:nvPr/>
        </p:nvSpPr>
        <p:spPr>
          <a:xfrm>
            <a:off x="8052806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5" name="Google Shape;6335;p9"/>
          <p:cNvSpPr/>
          <p:nvPr/>
        </p:nvSpPr>
        <p:spPr>
          <a:xfrm>
            <a:off x="11113889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6" name="Google Shape;6336;p9"/>
          <p:cNvSpPr/>
          <p:nvPr/>
        </p:nvSpPr>
        <p:spPr>
          <a:xfrm>
            <a:off x="12981022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7" name="Google Shape;6337;p9"/>
          <p:cNvSpPr/>
          <p:nvPr/>
        </p:nvSpPr>
        <p:spPr>
          <a:xfrm>
            <a:off x="11736267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8" name="Google Shape;6338;p9"/>
          <p:cNvSpPr/>
          <p:nvPr/>
        </p:nvSpPr>
        <p:spPr>
          <a:xfrm>
            <a:off x="13603400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9" name="Google Shape;6339;p9"/>
          <p:cNvSpPr/>
          <p:nvPr/>
        </p:nvSpPr>
        <p:spPr>
          <a:xfrm>
            <a:off x="14848156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0" name="Google Shape;6340;p9"/>
          <p:cNvSpPr/>
          <p:nvPr/>
        </p:nvSpPr>
        <p:spPr>
          <a:xfrm>
            <a:off x="12358645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1" name="Google Shape;6341;p9"/>
          <p:cNvSpPr/>
          <p:nvPr/>
        </p:nvSpPr>
        <p:spPr>
          <a:xfrm>
            <a:off x="14225778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2" name="Google Shape;6342;p9"/>
          <p:cNvSpPr/>
          <p:nvPr/>
        </p:nvSpPr>
        <p:spPr>
          <a:xfrm>
            <a:off x="15470534" y="462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3" name="Google Shape;6343;p9"/>
          <p:cNvSpPr/>
          <p:nvPr/>
        </p:nvSpPr>
        <p:spPr>
          <a:xfrm>
            <a:off x="11113889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4" name="Google Shape;6344;p9"/>
          <p:cNvSpPr/>
          <p:nvPr/>
        </p:nvSpPr>
        <p:spPr>
          <a:xfrm>
            <a:off x="12981022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5" name="Google Shape;6345;p9"/>
          <p:cNvSpPr/>
          <p:nvPr/>
        </p:nvSpPr>
        <p:spPr>
          <a:xfrm>
            <a:off x="11736267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6" name="Google Shape;6346;p9"/>
          <p:cNvSpPr/>
          <p:nvPr/>
        </p:nvSpPr>
        <p:spPr>
          <a:xfrm>
            <a:off x="13603400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7" name="Google Shape;6347;p9"/>
          <p:cNvSpPr/>
          <p:nvPr/>
        </p:nvSpPr>
        <p:spPr>
          <a:xfrm>
            <a:off x="14848156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8" name="Google Shape;6348;p9"/>
          <p:cNvSpPr/>
          <p:nvPr/>
        </p:nvSpPr>
        <p:spPr>
          <a:xfrm>
            <a:off x="12358645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9" name="Google Shape;6349;p9"/>
          <p:cNvSpPr/>
          <p:nvPr/>
        </p:nvSpPr>
        <p:spPr>
          <a:xfrm>
            <a:off x="14225778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0" name="Google Shape;6350;p9"/>
          <p:cNvSpPr/>
          <p:nvPr/>
        </p:nvSpPr>
        <p:spPr>
          <a:xfrm>
            <a:off x="15470534" y="33909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1" name="Google Shape;6351;p9"/>
          <p:cNvSpPr/>
          <p:nvPr/>
        </p:nvSpPr>
        <p:spPr>
          <a:xfrm>
            <a:off x="3696162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2" name="Google Shape;6352;p9"/>
          <p:cNvSpPr/>
          <p:nvPr/>
        </p:nvSpPr>
        <p:spPr>
          <a:xfrm>
            <a:off x="5563295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3" name="Google Shape;6353;p9"/>
          <p:cNvSpPr/>
          <p:nvPr/>
        </p:nvSpPr>
        <p:spPr>
          <a:xfrm>
            <a:off x="4318540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4" name="Google Shape;6354;p9"/>
          <p:cNvSpPr/>
          <p:nvPr/>
        </p:nvSpPr>
        <p:spPr>
          <a:xfrm>
            <a:off x="6185673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5" name="Google Shape;6355;p9"/>
          <p:cNvSpPr/>
          <p:nvPr/>
        </p:nvSpPr>
        <p:spPr>
          <a:xfrm>
            <a:off x="7430429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6" name="Google Shape;6356;p9"/>
          <p:cNvSpPr/>
          <p:nvPr/>
        </p:nvSpPr>
        <p:spPr>
          <a:xfrm>
            <a:off x="4940918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7" name="Google Shape;6357;p9"/>
          <p:cNvSpPr/>
          <p:nvPr/>
        </p:nvSpPr>
        <p:spPr>
          <a:xfrm>
            <a:off x="6808051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8" name="Google Shape;6358;p9"/>
          <p:cNvSpPr/>
          <p:nvPr/>
        </p:nvSpPr>
        <p:spPr>
          <a:xfrm>
            <a:off x="8052806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9" name="Google Shape;6359;p9"/>
          <p:cNvSpPr/>
          <p:nvPr/>
        </p:nvSpPr>
        <p:spPr>
          <a:xfrm>
            <a:off x="11113889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0" name="Google Shape;6360;p9"/>
          <p:cNvSpPr/>
          <p:nvPr/>
        </p:nvSpPr>
        <p:spPr>
          <a:xfrm>
            <a:off x="12981022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1" name="Google Shape;6361;p9"/>
          <p:cNvSpPr/>
          <p:nvPr/>
        </p:nvSpPr>
        <p:spPr>
          <a:xfrm>
            <a:off x="11736267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2" name="Google Shape;6362;p9"/>
          <p:cNvSpPr/>
          <p:nvPr/>
        </p:nvSpPr>
        <p:spPr>
          <a:xfrm>
            <a:off x="13603400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3" name="Google Shape;6363;p9"/>
          <p:cNvSpPr/>
          <p:nvPr/>
        </p:nvSpPr>
        <p:spPr>
          <a:xfrm>
            <a:off x="14848156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4" name="Google Shape;6364;p9"/>
          <p:cNvSpPr/>
          <p:nvPr/>
        </p:nvSpPr>
        <p:spPr>
          <a:xfrm>
            <a:off x="12358645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5" name="Google Shape;6365;p9"/>
          <p:cNvSpPr/>
          <p:nvPr/>
        </p:nvSpPr>
        <p:spPr>
          <a:xfrm>
            <a:off x="14225778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6" name="Google Shape;6366;p9"/>
          <p:cNvSpPr/>
          <p:nvPr/>
        </p:nvSpPr>
        <p:spPr>
          <a:xfrm>
            <a:off x="15470534" y="58928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367" name="Google Shape;63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4683" y="2527300"/>
            <a:ext cx="5438692" cy="630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72" name="Shape 6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373" name="Google Shape;63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4" name="Google Shape;6374;p10"/>
          <p:cNvSpPr/>
          <p:nvPr/>
        </p:nvSpPr>
        <p:spPr>
          <a:xfrm>
            <a:off x="1930641" y="30734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375" name="Google Shape;63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6693" y="6342633"/>
            <a:ext cx="210925" cy="21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6" name="Google Shape;637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4539" y="5368032"/>
            <a:ext cx="210925" cy="21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7" name="Google Shape;637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5371" y="9390819"/>
            <a:ext cx="210926" cy="21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8" name="Google Shape;637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069869" y="9898844"/>
            <a:ext cx="210926" cy="21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9" name="Google Shape;637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347141" y="11016382"/>
            <a:ext cx="210925" cy="21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0" name="Google Shape;6380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02966" y="7857567"/>
            <a:ext cx="488121" cy="457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1" name="Google Shape;6381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838301" y="5960170"/>
            <a:ext cx="478861" cy="456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2" name="Google Shape;6382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62483" y="8630146"/>
            <a:ext cx="736465" cy="635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3" name="Google Shape;6383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109461" y="8816516"/>
            <a:ext cx="247067" cy="204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4" name="Google Shape;6384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008756" y="7952358"/>
            <a:ext cx="672434" cy="72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5" name="Google Shape;6385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189440" y="8354616"/>
            <a:ext cx="191615" cy="257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6" name="Google Shape;6386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678195" y="5622491"/>
            <a:ext cx="339901" cy="34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7" name="Google Shape;6387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446399" y="8141320"/>
            <a:ext cx="339901" cy="34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8" name="Google Shape;6388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755431" y="10884123"/>
            <a:ext cx="339900" cy="34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9" name="Google Shape;6389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4580982" y="6448698"/>
            <a:ext cx="32003" cy="28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0" name="Google Shape;6390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77339" y="6501705"/>
            <a:ext cx="242336" cy="17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1" name="Google Shape;6391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4503672" y="6490543"/>
            <a:ext cx="190586" cy="199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2" name="Google Shape;6392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4448396" y="6571816"/>
            <a:ext cx="277058" cy="32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3" name="Google Shape;6393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639075" y="10847251"/>
            <a:ext cx="32004" cy="28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4" name="Google Shape;6394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535738" y="10900259"/>
            <a:ext cx="242336" cy="17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5" name="Google Shape;6395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561765" y="10889419"/>
            <a:ext cx="190586" cy="199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6" name="Google Shape;6396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506794" y="10970369"/>
            <a:ext cx="277058" cy="32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7" name="Google Shape;6397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2257839" y="5146787"/>
            <a:ext cx="32003" cy="28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8" name="Google Shape;6398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154197" y="5199794"/>
            <a:ext cx="242336" cy="177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9" name="Google Shape;6399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2180224" y="5188955"/>
            <a:ext cx="190585" cy="199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0" name="Google Shape;6400;p1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125253" y="5269905"/>
            <a:ext cx="277058" cy="32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1" name="Google Shape;6401;p1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746603" y="9890981"/>
            <a:ext cx="975244" cy="651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2" name="Google Shape;6402;p1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731070" y="9875986"/>
            <a:ext cx="1006144" cy="682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3" name="Google Shape;6403;p1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733955" y="7000987"/>
            <a:ext cx="975244" cy="651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4" name="Google Shape;6404;p1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718726" y="6985980"/>
            <a:ext cx="1005840" cy="682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5" name="Google Shape;6405;p1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2975629" y="7519008"/>
            <a:ext cx="1186453" cy="1909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6" name="Google Shape;6406;p1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0910789" y="7725544"/>
            <a:ext cx="2904496" cy="2743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7" name="Google Shape;6407;p1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2375793" y="4683869"/>
            <a:ext cx="2130834" cy="1555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8" name="Google Shape;6408;p1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2360496" y="4668577"/>
            <a:ext cx="2161319" cy="1585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9" name="Google Shape;6409;p1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0271138" y="4587863"/>
            <a:ext cx="2111665" cy="1611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0" name="Google Shape;6410;p1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255800" y="4572000"/>
            <a:ext cx="2142382" cy="1642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1" name="Google Shape;6411;p1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352300" y="5675015"/>
            <a:ext cx="2795243" cy="250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2" name="Google Shape;6412;p1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3039623" y="7028483"/>
            <a:ext cx="1342937" cy="1614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3" name="Google Shape;6413;p10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1710124" y="6934014"/>
            <a:ext cx="1016650" cy="643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4" name="Google Shape;6414;p10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309873" y="6845474"/>
            <a:ext cx="398685" cy="666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5" name="Google Shape;6415;p10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0901652" y="7193657"/>
            <a:ext cx="260307" cy="365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6" name="Google Shape;6416;p10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1432016" y="6117803"/>
            <a:ext cx="256230" cy="305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7" name="Google Shape;6417;p10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872444" y="6342720"/>
            <a:ext cx="256231" cy="305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8" name="Google Shape;6418;p10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2948977" y="6103702"/>
            <a:ext cx="808912" cy="562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9" name="Google Shape;6419;p10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0401971" y="7052642"/>
            <a:ext cx="99421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0" name="Google Shape;6420;p10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3029667" y="6244295"/>
            <a:ext cx="503811" cy="325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1" name="Google Shape;6421;p10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951052" y="5687368"/>
            <a:ext cx="724985" cy="416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2" name="Google Shape;6422;p10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2903467" y="7590309"/>
            <a:ext cx="829272" cy="1635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3" name="Google Shape;6423;p10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0898016" y="7752755"/>
            <a:ext cx="766691" cy="1442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4" name="Google Shape;6424;p10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0150957" y="8289615"/>
            <a:ext cx="1163542" cy="1097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5" name="Google Shape;6425;p10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0918266" y="8250424"/>
            <a:ext cx="518151" cy="858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6" name="Google Shape;6426;p10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4006748" y="6828123"/>
            <a:ext cx="538572" cy="680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7" name="Google Shape;6427;p10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2686074" y="9835158"/>
            <a:ext cx="904021" cy="143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8" name="Google Shape;6428;p10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3630937" y="9412039"/>
            <a:ext cx="690216" cy="670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9" name="Google Shape;6429;p10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2879009" y="11036498"/>
            <a:ext cx="665367" cy="352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0" name="Google Shape;6430;p10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1223975" y="9835158"/>
            <a:ext cx="904021" cy="143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1" name="Google Shape;6431;p10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1416910" y="11044113"/>
            <a:ext cx="664453" cy="345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2" name="Google Shape;6432;p10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1491693" y="10094913"/>
            <a:ext cx="1725088" cy="390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3" name="Google Shape;6433;p10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1697554" y="8401484"/>
            <a:ext cx="1214409" cy="208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4" name="Google Shape;6434;p10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1682945" y="8386341"/>
            <a:ext cx="1246101" cy="2113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5" name="Google Shape;6435;p10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0694587" y="9037613"/>
            <a:ext cx="487931" cy="345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6" name="Google Shape;6436;p10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3844270" y="7918165"/>
            <a:ext cx="99449" cy="128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7" name="Google Shape;6437;p10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3879930" y="7744768"/>
            <a:ext cx="99450" cy="128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8" name="Google Shape;6438;p10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3993924" y="7720075"/>
            <a:ext cx="99449" cy="128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9" name="Google Shape;6439;p10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3719609" y="7923337"/>
            <a:ext cx="99449" cy="128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0" name="Google Shape;6440;p10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3714427" y="8095841"/>
            <a:ext cx="99449" cy="128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1" name="Google Shape;6441;p10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0641927" y="9169921"/>
            <a:ext cx="144613" cy="70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2" name="Google Shape;6442;p10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0775426" y="9053202"/>
            <a:ext cx="144614" cy="70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3" name="Google Shape;6443;p10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0881190" y="9102576"/>
            <a:ext cx="144614" cy="70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4" name="Google Shape;6444;p10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2032585" y="10168186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5" name="Google Shape;6445;p10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1956387" y="9980451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6" name="Google Shape;6446;p10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2042948" y="9909138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7" name="Google Shape;6447;p10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1951510" y="9726290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8" name="Google Shape;6448;p10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1834469" y="9756763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9" name="Google Shape;6449;p10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1860072" y="9579087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0" name="Google Shape;6450;p10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2144446" y="10000568"/>
            <a:ext cx="44883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1" name="Google Shape;6451;p10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3395281" y="10732157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2" name="Google Shape;6452;p10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3433380" y="10541682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3" name="Google Shape;6453;p10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3349562" y="10457879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4" name="Google Shape;6454;p10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3296223" y="10686442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5" name="Google Shape;6455;p10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1955127" y="10732157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6" name="Google Shape;6456;p10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1833209" y="10640727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7" name="Google Shape;6457;p10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1878929" y="10465495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8" name="Google Shape;6458;p10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1955127" y="10526452"/>
            <a:ext cx="48056" cy="150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9" name="Google Shape;6459;p10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2154503" y="10168186"/>
            <a:ext cx="44884" cy="15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0" name="Google Shape;6460;p10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0539821" y="9098620"/>
            <a:ext cx="144613" cy="70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1" name="Google Shape;6461;p10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0431314" y="9233322"/>
            <a:ext cx="144613" cy="70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2" name="Google Shape;6462;p10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3834206" y="9611816"/>
            <a:ext cx="334998" cy="351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3" name="Google Shape;6463;p10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2924897" y="8435715"/>
            <a:ext cx="398965" cy="349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4" name="Google Shape;6464;p10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1075540" y="5924215"/>
            <a:ext cx="685788" cy="685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5" name="Google Shape;6465;p10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1761328" y="6213735"/>
            <a:ext cx="685788" cy="685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6" name="Google Shape;6466;p10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1715609" y="6411813"/>
            <a:ext cx="76199" cy="45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7" name="Google Shape;6467;p10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1700322" y="6396521"/>
            <a:ext cx="106773" cy="76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8" name="Google Shape;6468;p10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9035690" y="6051178"/>
            <a:ext cx="1083236" cy="1305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9" name="Google Shape;6469;p10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9202703" y="6757715"/>
            <a:ext cx="614778" cy="465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0" name="Google Shape;6470;p10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9675727" y="6107460"/>
            <a:ext cx="331530" cy="182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1" name="Google Shape;6471;p10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4076243" y="10167652"/>
            <a:ext cx="1300106" cy="1339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2" name="Google Shape;6472;p10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4641036" y="10778145"/>
            <a:ext cx="541104" cy="572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3" name="Google Shape;6473;p10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4158929" y="10273506"/>
            <a:ext cx="301550" cy="226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4" name="Google Shape;6474;p10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4386483" y="8761189"/>
            <a:ext cx="1021446" cy="886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5" name="Google Shape;6475;p10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9449875" y="7721054"/>
            <a:ext cx="878920" cy="113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80" name="Shape 6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481" name="Google Shape;64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2" name="Google Shape;6482;p11"/>
          <p:cNvSpPr/>
          <p:nvPr/>
        </p:nvSpPr>
        <p:spPr>
          <a:xfrm>
            <a:off x="4483660" y="2921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3" name="Google Shape;6483;p11"/>
          <p:cNvSpPr/>
          <p:nvPr/>
        </p:nvSpPr>
        <p:spPr>
          <a:xfrm>
            <a:off x="10212076" y="67183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4" name="Google Shape;6484;p11"/>
          <p:cNvSpPr/>
          <p:nvPr/>
        </p:nvSpPr>
        <p:spPr>
          <a:xfrm>
            <a:off x="5504021" y="4381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485" name="Google Shape;64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3578" y="8647398"/>
            <a:ext cx="169278" cy="169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6" name="Google Shape;64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0515" y="10865024"/>
            <a:ext cx="169278" cy="169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7" name="Google Shape;648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7067" y="7578092"/>
            <a:ext cx="169278" cy="169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8" name="Google Shape;648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4271" y="6159525"/>
            <a:ext cx="169278" cy="169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9" name="Google Shape;648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73235" y="5984156"/>
            <a:ext cx="920781" cy="924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0" name="Google Shape;649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41989" y="6178848"/>
            <a:ext cx="580711" cy="580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1" name="Google Shape;649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50935" y="6268591"/>
            <a:ext cx="48923" cy="28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2" name="Google Shape;6492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38745" y="6256462"/>
            <a:ext cx="73157" cy="52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3" name="Google Shape;6493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86893" y="6357404"/>
            <a:ext cx="48923" cy="28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4" name="Google Shape;6494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74459" y="6345027"/>
            <a:ext cx="73157" cy="52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5" name="Google Shape;6495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82537" y="6354725"/>
            <a:ext cx="43052" cy="36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6" name="Google Shape;6496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70460" y="6342633"/>
            <a:ext cx="67484" cy="60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7" name="Google Shape;6497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076818" y="6336122"/>
            <a:ext cx="48923" cy="28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8" name="Google Shape;6498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064627" y="6323682"/>
            <a:ext cx="73157" cy="52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9" name="Google Shape;6499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25938" y="6265614"/>
            <a:ext cx="53815" cy="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0" name="Google Shape;6500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013699" y="6253051"/>
            <a:ext cx="78502" cy="4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1" name="Google Shape;6501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069234" y="8930382"/>
            <a:ext cx="391741" cy="367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2" name="Google Shape;6502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848179" y="10135939"/>
            <a:ext cx="391514" cy="367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3" name="Google Shape;6503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810830" y="6308799"/>
            <a:ext cx="471450" cy="599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4" name="Google Shape;6504;p1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963305" y="6704955"/>
            <a:ext cx="174083" cy="186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5" name="Google Shape;6505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690238" y="8201186"/>
            <a:ext cx="461549" cy="600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6" name="Google Shape;6506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822182" y="8607599"/>
            <a:ext cx="176646" cy="182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7" name="Google Shape;6507;p1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242997" y="9555783"/>
            <a:ext cx="272786" cy="2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8" name="Google Shape;6508;p1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642787" y="10453663"/>
            <a:ext cx="273031" cy="2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9" name="Google Shape;6509;p1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540318" y="7051997"/>
            <a:ext cx="272786" cy="2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0" name="Google Shape;6510;p1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453119" y="6971767"/>
            <a:ext cx="273031" cy="2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1" name="Google Shape;6511;p1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22770" y="8771930"/>
            <a:ext cx="25684" cy="230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2" name="Google Shape;6512;p1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339837" y="8814730"/>
            <a:ext cx="194486" cy="14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3" name="Google Shape;6513;p1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360725" y="8805763"/>
            <a:ext cx="152955" cy="160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4" name="Google Shape;6514;p1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316608" y="8870975"/>
            <a:ext cx="222353" cy="26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5" name="Google Shape;6515;p1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622280" y="8773616"/>
            <a:ext cx="25684" cy="230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6" name="Google Shape;6516;p1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539102" y="8816156"/>
            <a:ext cx="194487" cy="14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7" name="Google Shape;6517;p1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559991" y="8807462"/>
            <a:ext cx="152955" cy="160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8" name="Google Shape;6518;p1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515874" y="8872426"/>
            <a:ext cx="222353" cy="26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9" name="Google Shape;6519;p1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385099" y="6339024"/>
            <a:ext cx="25684" cy="230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0" name="Google Shape;6520;p1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302166" y="6381824"/>
            <a:ext cx="194486" cy="14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1" name="Google Shape;6521;p1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323054" y="6372858"/>
            <a:ext cx="152955" cy="160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2" name="Google Shape;6522;p1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3278938" y="6438069"/>
            <a:ext cx="222353" cy="26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3" name="Google Shape;6523;p1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207580" y="7785063"/>
            <a:ext cx="782830" cy="522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4" name="Google Shape;6524;p1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195415" y="7773020"/>
            <a:ext cx="807084" cy="54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5" name="Google Shape;6525;p1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6355012" y="7803158"/>
            <a:ext cx="782830" cy="522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6" name="Google Shape;6526;p1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6342357" y="7791115"/>
            <a:ext cx="807084" cy="547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7" name="Google Shape;6527;p1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015370" y="10133050"/>
            <a:ext cx="782681" cy="522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8" name="Google Shape;6528;p1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003056" y="10121007"/>
            <a:ext cx="807084" cy="54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9" name="Google Shape;6529;p1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44602" y="8296883"/>
            <a:ext cx="1252535" cy="144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0" name="Google Shape;6530;p1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990038" y="9174894"/>
            <a:ext cx="1487255" cy="1893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1" name="Google Shape;6531;p1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5582040" y="9073369"/>
            <a:ext cx="1536772" cy="1966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2" name="Google Shape;6532;p1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132965" y="7715634"/>
            <a:ext cx="2439075" cy="2732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3" name="Google Shape;6533;p1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4485633" y="9853389"/>
            <a:ext cx="1911172" cy="591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4" name="Google Shape;6534;p1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5135971" y="9053736"/>
            <a:ext cx="834412" cy="1385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5" name="Google Shape;6535;p1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5123268" y="9041780"/>
            <a:ext cx="859438" cy="1409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6" name="Google Shape;6536;p1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5672963" y="8269982"/>
            <a:ext cx="432086" cy="1208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7" name="Google Shape;6537;p1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327676" y="6826622"/>
            <a:ext cx="1941374" cy="1694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8" name="Google Shape;6538;p1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102736" y="6612471"/>
            <a:ext cx="1663447" cy="838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9" name="Google Shape;6539;p1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737231" y="5918200"/>
            <a:ext cx="1523152" cy="1296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0" name="Google Shape;6540;p1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955538" y="7351874"/>
            <a:ext cx="1189239" cy="1000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1" name="Google Shape;6541;p1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942990" y="7339856"/>
            <a:ext cx="1213746" cy="102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2" name="Google Shape;6542;p1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511714" y="7630393"/>
            <a:ext cx="227174" cy="19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3" name="Google Shape;6543;p1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703262" y="7800863"/>
            <a:ext cx="40915" cy="309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4" name="Google Shape;6544;p1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835353" y="7412472"/>
            <a:ext cx="253213" cy="225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5" name="Google Shape;6545;p1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5426900" y="7129239"/>
            <a:ext cx="220966" cy="236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6" name="Google Shape;6546;p1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5510019" y="7903716"/>
            <a:ext cx="351111" cy="223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7" name="Google Shape;6547;p1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441922" y="6798295"/>
            <a:ext cx="1035532" cy="367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8" name="Google Shape;6548;p1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245482" y="6104694"/>
            <a:ext cx="867307" cy="742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9" name="Google Shape;6549;p1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621834" y="6882110"/>
            <a:ext cx="639753" cy="506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0" name="Google Shape;6550;p1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4974593" y="8376853"/>
            <a:ext cx="1558672" cy="76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1" name="Google Shape;6551;p1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4962773" y="8364438"/>
            <a:ext cx="1583032" cy="786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2" name="Google Shape;6552;p1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4872277" y="8470590"/>
            <a:ext cx="1783963" cy="1439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3" name="Google Shape;6553;p1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975720" y="8741978"/>
            <a:ext cx="128085" cy="1157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4" name="Google Shape;6554;p1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5703164" y="8827021"/>
            <a:ext cx="109749" cy="1080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5" name="Google Shape;6555;p1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999322" y="8442275"/>
            <a:ext cx="1001762" cy="127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6" name="Google Shape;6556;p1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4199400" y="8899525"/>
            <a:ext cx="1061574" cy="608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7" name="Google Shape;6557;p1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5004880" y="8962802"/>
            <a:ext cx="220266" cy="11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8" name="Google Shape;6558;p1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4111841" y="8660209"/>
            <a:ext cx="951258" cy="87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9" name="Google Shape;6559;p1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476759" y="8875452"/>
            <a:ext cx="714240" cy="146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0" name="Google Shape;6560;p1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6192883" y="8793944"/>
            <a:ext cx="674551" cy="435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1" name="Google Shape;6561;p1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5059687" y="9010278"/>
            <a:ext cx="188147" cy="129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2" name="Google Shape;6562;p1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6237031" y="8879483"/>
            <a:ext cx="209637" cy="79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3" name="Google Shape;6563;p1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6211806" y="8915896"/>
            <a:ext cx="213496" cy="1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4" name="Google Shape;6564;p1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4498028" y="8345773"/>
            <a:ext cx="680365" cy="177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5" name="Google Shape;6565;p1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4093502" y="10922124"/>
            <a:ext cx="237395" cy="114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6" name="Google Shape;6566;p1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4131840" y="10981717"/>
            <a:ext cx="220097" cy="9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7" name="Google Shape;6567;p1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6644770" y="10904996"/>
            <a:ext cx="194950" cy="13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8" name="Google Shape;6568;p1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6699777" y="10858636"/>
            <a:ext cx="198978" cy="147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9" name="Google Shape;6569;p1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4178792" y="10232256"/>
            <a:ext cx="71388" cy="122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0" name="Google Shape;6570;p1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4200074" y="10104586"/>
            <a:ext cx="71388" cy="122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1" name="Google Shape;6571;p1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4430010" y="7996510"/>
            <a:ext cx="71388" cy="122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2" name="Google Shape;6572;p1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4452463" y="7861300"/>
            <a:ext cx="51310" cy="129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3" name="Google Shape;6573;p1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4529272" y="8014395"/>
            <a:ext cx="51310" cy="129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4" name="Google Shape;6574;p1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612516" y="8199189"/>
            <a:ext cx="80820" cy="11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5" name="Google Shape;6575;p1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486986" y="8174286"/>
            <a:ext cx="94048" cy="10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6" name="Google Shape;6576;p1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093422" y="10057581"/>
            <a:ext cx="71388" cy="122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7" name="Google Shape;6577;p1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310638" y="10283354"/>
            <a:ext cx="71388" cy="122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8" name="Google Shape;6578;p1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254474" y="10422359"/>
            <a:ext cx="115754" cy="83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9" name="Google Shape;6579;p1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6819088" y="9943120"/>
            <a:ext cx="71437" cy="12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0" name="Google Shape;6580;p1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6797806" y="9815438"/>
            <a:ext cx="71437" cy="12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1" name="Google Shape;6581;p1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6904213" y="9768483"/>
            <a:ext cx="71437" cy="12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2" name="Google Shape;6582;p1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6686997" y="9994243"/>
            <a:ext cx="71437" cy="12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3" name="Google Shape;6583;p1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6699040" y="10132603"/>
            <a:ext cx="115754" cy="83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4" name="Google Shape;6584;p1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935502" y="8873368"/>
            <a:ext cx="883061" cy="1143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5" name="Google Shape;6585;p1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6759035" y="6888931"/>
            <a:ext cx="974333" cy="172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4448" y="6680200"/>
            <a:ext cx="6258941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/>
          <p:nvPr/>
        </p:nvSpPr>
        <p:spPr>
          <a:xfrm>
            <a:off x="3619952" y="106680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4255032" y="95631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4890111" y="84328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4890111" y="106680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5525191" y="95631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6160270" y="84328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5525191" y="7315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6160270" y="106680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6795349" y="95631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7430429" y="106680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2984873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0605826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6795349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4416302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8226778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890111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2511064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8700587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16321540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20132016" y="4267200"/>
            <a:ext cx="1270159" cy="1270000"/>
          </a:xfrm>
          <a:prstGeom prst="ellipse">
            <a:avLst/>
          </a:prstGeom>
          <a:solidFill>
            <a:srgbClr val="FFCA6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2540318" y="2540000"/>
            <a:ext cx="715522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Порахуй кількість кружечків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7" name="Google Shape;17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46511" y="6299200"/>
            <a:ext cx="844804" cy="844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118967" y="6478876"/>
            <a:ext cx="1299058" cy="481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05732" y="6465560"/>
            <a:ext cx="1325075" cy="508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021979" y="6457877"/>
            <a:ext cx="33565" cy="5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008711" y="6444607"/>
            <a:ext cx="60320" cy="7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11350" y="6563671"/>
            <a:ext cx="33565" cy="5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998079" y="6550290"/>
            <a:ext cx="60320" cy="79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106781" y="6610711"/>
            <a:ext cx="25019" cy="57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093572" y="6597239"/>
            <a:ext cx="51588" cy="84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914054" y="6485786"/>
            <a:ext cx="33565" cy="5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901051" y="6472672"/>
            <a:ext cx="60320" cy="7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900496" y="6390106"/>
            <a:ext cx="44394" cy="44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0887241" y="6376848"/>
            <a:ext cx="71217" cy="70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053498" y="8001936"/>
            <a:ext cx="850727" cy="568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040375" y="7988598"/>
            <a:ext cx="877251" cy="595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363647" y="10406053"/>
            <a:ext cx="850727" cy="568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350262" y="10392984"/>
            <a:ext cx="877517" cy="595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440417" y="8085875"/>
            <a:ext cx="27912" cy="250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6350292" y="8132111"/>
            <a:ext cx="211355" cy="155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6372991" y="8122651"/>
            <a:ext cx="166221" cy="174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325048" y="8193261"/>
            <a:ext cx="241639" cy="28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851635" y="9809829"/>
            <a:ext cx="27912" cy="250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761506" y="9856071"/>
            <a:ext cx="211355" cy="155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784209" y="9846342"/>
            <a:ext cx="166221" cy="174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736265" y="9917212"/>
            <a:ext cx="241639" cy="28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7448972" y="8854030"/>
            <a:ext cx="183961" cy="18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955570" y="7496876"/>
            <a:ext cx="183961" cy="18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494962" y="11938853"/>
            <a:ext cx="183960" cy="18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1872365" y="11318491"/>
            <a:ext cx="183961" cy="18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618356" y="7006478"/>
            <a:ext cx="296447" cy="29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180124" y="7910184"/>
            <a:ext cx="296713" cy="29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144768" y="11755186"/>
            <a:ext cx="296447" cy="29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7563471" y="7063987"/>
            <a:ext cx="4196039" cy="4624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9886362" y="8029715"/>
            <a:ext cx="929092" cy="103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317264" y="8600945"/>
            <a:ext cx="2258796" cy="311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255114" y="7438005"/>
            <a:ext cx="307299" cy="328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670818" y="7203067"/>
            <a:ext cx="361485" cy="329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0236116" y="8351900"/>
            <a:ext cx="406166" cy="353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0367737" y="8266308"/>
            <a:ext cx="108010" cy="434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0360068" y="8167371"/>
            <a:ext cx="232334" cy="111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753375" y="7799946"/>
            <a:ext cx="372045" cy="28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823614" y="7999434"/>
            <a:ext cx="437631" cy="26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205730" y="9102787"/>
            <a:ext cx="1962333" cy="1871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042399" y="7697068"/>
            <a:ext cx="591373" cy="498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8829575" y="7856373"/>
            <a:ext cx="777515" cy="385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836460" y="8168984"/>
            <a:ext cx="704464" cy="126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1129029" y="8401236"/>
            <a:ext cx="777502" cy="119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175818" y="8587612"/>
            <a:ext cx="823963" cy="112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175605" y="8693724"/>
            <a:ext cx="810829" cy="365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342112" y="7637041"/>
            <a:ext cx="553587" cy="346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862916" y="8687107"/>
            <a:ext cx="586082" cy="1026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849661" y="8673774"/>
            <a:ext cx="612779" cy="1053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102105" y="9424727"/>
            <a:ext cx="46101" cy="259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146446" y="9444881"/>
            <a:ext cx="101999" cy="261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633068" y="9336844"/>
            <a:ext cx="997614" cy="719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619965" y="9323499"/>
            <a:ext cx="1023811" cy="745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9620514" y="9763708"/>
            <a:ext cx="212817" cy="152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691507" y="9825372"/>
            <a:ext cx="186215" cy="106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7975115" y="9511069"/>
            <a:ext cx="681143" cy="1155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7962063" y="9498016"/>
            <a:ext cx="707255" cy="1182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8942575" y="10337571"/>
            <a:ext cx="1206782" cy="802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929520" y="10324412"/>
            <a:ext cx="1232971" cy="828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963642" y="10432545"/>
            <a:ext cx="199124" cy="208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998974" y="10485602"/>
            <a:ext cx="234868" cy="19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982667" y="10897667"/>
            <a:ext cx="225890" cy="243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929308" y="10866589"/>
            <a:ext cx="208007" cy="225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110531" y="9290351"/>
            <a:ext cx="289945" cy="559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6431054" y="10434696"/>
            <a:ext cx="205517" cy="704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289838" y="8859261"/>
            <a:ext cx="267192" cy="487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0497757" y="10162155"/>
            <a:ext cx="410746" cy="491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456887" y="9389656"/>
            <a:ext cx="59022" cy="1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1337265" y="9434106"/>
            <a:ext cx="58757" cy="119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403721" y="9553715"/>
            <a:ext cx="58757" cy="119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1306432" y="9597777"/>
            <a:ext cx="59022" cy="1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1409571" y="9271381"/>
            <a:ext cx="59022" cy="1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1519868" y="9206812"/>
            <a:ext cx="51523" cy="122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569777" y="11537088"/>
            <a:ext cx="122934" cy="5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473814" y="11453099"/>
            <a:ext cx="122934" cy="5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9400445" y="11568457"/>
            <a:ext cx="122934" cy="5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9315114" y="11503862"/>
            <a:ext cx="122934" cy="5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9651123" y="11439010"/>
            <a:ext cx="122933" cy="5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9758217" y="11495729"/>
            <a:ext cx="120471" cy="60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7185887" y="11582233"/>
            <a:ext cx="124611" cy="45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7115176" y="11476180"/>
            <a:ext cx="124345" cy="45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014426" y="11568574"/>
            <a:ext cx="124233" cy="4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6948501" y="11484046"/>
            <a:ext cx="124234" cy="4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7289824" y="11508767"/>
            <a:ext cx="124611" cy="4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375848" y="11599645"/>
            <a:ext cx="124748" cy="42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2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9797306" y="7335003"/>
            <a:ext cx="79098" cy="153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2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9784141" y="7321714"/>
            <a:ext cx="105867" cy="180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2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1390508" y="7602122"/>
            <a:ext cx="83650" cy="13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2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1377595" y="7588783"/>
            <a:ext cx="110285" cy="15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2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6661134" y="7581494"/>
            <a:ext cx="139152" cy="258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2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6961137" y="7321544"/>
            <a:ext cx="244933" cy="183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2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444172" y="7071602"/>
            <a:ext cx="530604" cy="552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2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401341" y="7161181"/>
            <a:ext cx="748308" cy="560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2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6536944" y="7128470"/>
            <a:ext cx="163232" cy="6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2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6484279" y="7153201"/>
            <a:ext cx="392630" cy="341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2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6538527" y="7514118"/>
            <a:ext cx="129403" cy="128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2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6741905" y="7411789"/>
            <a:ext cx="129556" cy="128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2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6898323" y="7259851"/>
            <a:ext cx="129539" cy="128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2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20970155" y="11635969"/>
            <a:ext cx="204126" cy="226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2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21433935" y="11737829"/>
            <a:ext cx="119381" cy="24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2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21047734" y="11181863"/>
            <a:ext cx="490724" cy="527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2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20850788" y="11446067"/>
            <a:ext cx="894248" cy="36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2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21372094" y="11252851"/>
            <a:ext cx="97006" cy="147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2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1101198" y="11364993"/>
            <a:ext cx="450049" cy="195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2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1018133" y="11496597"/>
            <a:ext cx="129438" cy="129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2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1222295" y="11597599"/>
            <a:ext cx="129430" cy="129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2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1438151" y="11630295"/>
            <a:ext cx="129430" cy="129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2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7321150" y="6799149"/>
            <a:ext cx="1991425" cy="692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2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8663282" y="11770612"/>
            <a:ext cx="2339714" cy="63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94" name="Google Shape;2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"/>
          <p:cNvSpPr/>
          <p:nvPr/>
        </p:nvSpPr>
        <p:spPr>
          <a:xfrm>
            <a:off x="10466108" y="8293100"/>
            <a:ext cx="340402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 SemiBold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десяток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8598975" y="2540000"/>
            <a:ext cx="744313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000"/>
              <a:buFont typeface="Rubik SemiBold"/>
              <a:buNone/>
            </a:pPr>
            <a:r>
              <a:rPr b="0" i="0" lang="en-US" sz="60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Десять = 1 десяток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97" name="Google Shape;2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1874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7187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2500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7813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3126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8440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23752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29065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34379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39692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45005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50318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55792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261105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266418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271731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277044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282358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87670" y="6389061"/>
            <a:ext cx="1538214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92983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966133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87349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290407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90407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291049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91856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92498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293306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293949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294755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295398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296203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296848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297652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98297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299101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99746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300550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301194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302000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302643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03288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04092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04737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305542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9977043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9982356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987669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9992982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9998295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0003609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0008921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0014235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0019547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0024861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0030174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0035487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0040800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0046113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0051587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0056900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0062213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0067526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0072839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0078153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0083465" y="6389061"/>
            <a:ext cx="1538214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0088778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0761928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0083144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0086203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0086203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0086845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0087652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0088293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0089101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0089744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0090550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0091194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0091999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0092643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0093448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0094092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0094897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0095541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0096346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0096990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0097795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0098439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0099083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0099888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0100532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0101337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5579145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5584459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3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5589771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5595085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5600398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5605711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5611024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5616337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5621650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5626963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5632276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5637589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5642902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5648215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5653689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5659003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5664315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5669629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5674942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680255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5685568" y="6389061"/>
            <a:ext cx="1538214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3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5690881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3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6364031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3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5685246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5688305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3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5688305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5688947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3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5689754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3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5690395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3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5691203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3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5691847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3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5692652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3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5693296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3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5694101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3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5694745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3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5695550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3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5696194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3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5696999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3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5697643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3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5698448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3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5699092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3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5699897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3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5700541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3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5701185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3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5701990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3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5702634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3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5703439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374941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3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4380254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3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4385567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3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4390880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3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4396193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3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4401506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3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4406819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3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4412133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3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4417445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3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4422759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3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4428072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3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4433385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3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4438698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3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4444011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3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4449485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3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4454798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" name="Google Shape;452;p3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4460111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" name="Google Shape;453;p3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4465424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p3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4470737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3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4476051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3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4481363" y="6389061"/>
            <a:ext cx="1538215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3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4486676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3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5159826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3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4481042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3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4484101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3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4484101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3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4484743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3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4485550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3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4486193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3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4486999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3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4487642" y="5388235"/>
            <a:ext cx="1516319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3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4488448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3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4489092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3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4489896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3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4490541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3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4491345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3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4491990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3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4492794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3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4493439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3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4494243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3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4494887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3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4495692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3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4496336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3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4496981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3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4497785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3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4498430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3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4499234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8772838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3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8778151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3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8783464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3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8788777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3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8794090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3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8799403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3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8804717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3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8810029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3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8815342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3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8820656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3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8825968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3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8831282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3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8836595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3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8841908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3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8847381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3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8852695" y="6374092"/>
            <a:ext cx="1702598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3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8858008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3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8863321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3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8868634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3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8873947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3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8879260" y="6389061"/>
            <a:ext cx="1538215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3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8884573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3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9557724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3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8878939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3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8881998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3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8881998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3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8882640" y="5388235"/>
            <a:ext cx="1520826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3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8883447" y="5388235"/>
            <a:ext cx="1519700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3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8884090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3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8884897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3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8885540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3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8886346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3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8886989" y="5388235"/>
            <a:ext cx="1514226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3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8887794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3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8888439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3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8889243" y="5388235"/>
            <a:ext cx="1510843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3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8889888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3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8890692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3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8891336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3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8892142" y="5388235"/>
            <a:ext cx="1506335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3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8892785" y="5388235"/>
            <a:ext cx="1505371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3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8893590" y="5388235"/>
            <a:ext cx="1504081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3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8894233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3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8894878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3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8895684" y="5388235"/>
            <a:ext cx="1500863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3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8896327" y="5388235"/>
            <a:ext cx="1499897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3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8897133" y="5388235"/>
            <a:ext cx="1498607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380196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3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385510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3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390823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3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396136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3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401449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3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406762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3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412075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3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417388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3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422701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3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428014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3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433327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3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438640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3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443954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3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449267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3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454741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3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460054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3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465367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3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470680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3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475993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3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3481306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3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486619" y="6389061"/>
            <a:ext cx="1538214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3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491932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3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4165082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3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486297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3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489356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3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489356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3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489998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3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490805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3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491447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3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492254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3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492898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3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493703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3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494348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3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495153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3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495796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3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496602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3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497245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3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498050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3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498695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3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499499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3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500144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3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500948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3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501593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3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502237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3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3503041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3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3503686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3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3504490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2175992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3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12181305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3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12186618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3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12191932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3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12197244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3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12202558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3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12207871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3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12213184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3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12218497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3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12223810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3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12229123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3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12234436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3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12239749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3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12245062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3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12250536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3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12255849" y="6374092"/>
            <a:ext cx="1702598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3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12261162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3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12266476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3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12271788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3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12277102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3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12282415" y="6389061"/>
            <a:ext cx="1538214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3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12287727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3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12960877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3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12282093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3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12285152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3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12285152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3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12285793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3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12286601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3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12287242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3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12288050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3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12288693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3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12289499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3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12290143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3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12290948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3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12291592" y="5388235"/>
            <a:ext cx="1511972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3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12292397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3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12293041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4" name="Google Shape;614;p3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12293846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" name="Google Shape;615;p3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12294490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" name="Google Shape;616;p3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12295295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" name="Google Shape;617;p3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12295939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" name="Google Shape;618;p3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12296744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" name="Google Shape;619;p3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12297388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" name="Google Shape;620;p3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12298032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" name="Google Shape;621;p3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12298837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3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12299481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3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12300286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778094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3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7783408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3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7788720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3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7794034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3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7799347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3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7804660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3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7809973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3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7815286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3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7820599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3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7825912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3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7831225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3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7836538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3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7841852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3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7847164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3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7852638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3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7857952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3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7863265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3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7868578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3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7873891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3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7879204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3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7884517" y="6389061"/>
            <a:ext cx="1538214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3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7889830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3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8562980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3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7884195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3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7887254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3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7887254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3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7887896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3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7888703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3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7889345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3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7890152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3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7890796" y="5388235"/>
            <a:ext cx="1516318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3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7891601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3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7892245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3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7893050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3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7893694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3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7894499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3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7895143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3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7895948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3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7896592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3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7897397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3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7898041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3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7898846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3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7899490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3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7900134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3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7900939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3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7901583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3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7902388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573889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3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6579203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3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6584516" y="6335455"/>
            <a:ext cx="2130219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3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6589829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3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6595142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3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6600455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3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6605768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3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6611081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3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6616394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3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6621707" y="6356220"/>
            <a:ext cx="1899986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3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6627021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3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6632333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3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6637647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3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6642960" y="6368132"/>
            <a:ext cx="1768447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3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6648434" y="6371193"/>
            <a:ext cx="1735442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3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6653747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3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6659059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3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6664373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3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6669685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3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6675000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3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6680312" y="6389061"/>
            <a:ext cx="1538215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3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6685625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3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7358774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3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6679990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3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6683049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3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6683049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3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6683693" y="5388235"/>
            <a:ext cx="1520827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3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6684499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3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6685139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3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6685948" y="5388235"/>
            <a:ext cx="1517445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3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6686590" y="5388235"/>
            <a:ext cx="1516319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3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6687397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3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6688041" y="5388235"/>
            <a:ext cx="1514225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3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6688846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3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6689490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3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6690294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3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6690939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3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6691743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3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6692388" y="5388235"/>
            <a:ext cx="1507463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p3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6693192" y="5388235"/>
            <a:ext cx="1506336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1" name="Google Shape;711;p3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6693836" y="5388235"/>
            <a:ext cx="1505370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3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6694641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3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6695286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3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6695930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3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6696734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3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6697378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3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6698183" y="5388235"/>
            <a:ext cx="1498608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971788" y="6329499"/>
            <a:ext cx="2195908" cy="528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3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20977100" y="6332398"/>
            <a:ext cx="2163064" cy="52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3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20982413" y="6335455"/>
            <a:ext cx="2130220" cy="51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3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20987727" y="6338354"/>
            <a:ext cx="2097375" cy="51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3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20993040" y="6341411"/>
            <a:ext cx="2064369" cy="5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3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20998352" y="6344307"/>
            <a:ext cx="2031525" cy="49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3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21003666" y="6347368"/>
            <a:ext cx="1998681" cy="49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3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21008979" y="6350267"/>
            <a:ext cx="1965836" cy="488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3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21014293" y="6353324"/>
            <a:ext cx="1932992" cy="48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7" name="Google Shape;727;p3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21019605" y="6356220"/>
            <a:ext cx="1899987" cy="476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8" name="Google Shape;728;p3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21024918" y="6359283"/>
            <a:ext cx="1867142" cy="471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9" name="Google Shape;729;p3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21030232" y="6362179"/>
            <a:ext cx="1834298" cy="465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3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21035544" y="6365236"/>
            <a:ext cx="1801453" cy="45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3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21040857" y="6368132"/>
            <a:ext cx="1768448" cy="453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3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21046330" y="6371193"/>
            <a:ext cx="1735443" cy="448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3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21051644" y="6374092"/>
            <a:ext cx="1702597" cy="4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3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21056958" y="6377149"/>
            <a:ext cx="1669753" cy="43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3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21062271" y="6380206"/>
            <a:ext cx="1636748" cy="43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3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21067583" y="6383108"/>
            <a:ext cx="1603903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3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21072897" y="6386165"/>
            <a:ext cx="1571059" cy="4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3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21078210" y="6389061"/>
            <a:ext cx="1538215" cy="413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3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21083522" y="6392118"/>
            <a:ext cx="1505209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3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21756674" y="5572720"/>
            <a:ext cx="846067" cy="122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3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21077889" y="5529579"/>
            <a:ext cx="683937" cy="1271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3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21080948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3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21080948" y="5388235"/>
            <a:ext cx="1521792" cy="337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3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21081590" y="5388235"/>
            <a:ext cx="1520826" cy="336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3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21082396" y="5388235"/>
            <a:ext cx="1519699" cy="33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3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21083041" y="5388235"/>
            <a:ext cx="1518572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3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21083846" y="5388235"/>
            <a:ext cx="1517446" cy="33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3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21084490" y="5388235"/>
            <a:ext cx="1516319" cy="331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3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21085296" y="5388235"/>
            <a:ext cx="1515191" cy="330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3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21085939" y="5388235"/>
            <a:ext cx="1514226" cy="329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3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21086744" y="5388235"/>
            <a:ext cx="1512937" cy="328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3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21087389" y="5388235"/>
            <a:ext cx="1511971" cy="32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3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21088192" y="5388235"/>
            <a:ext cx="1510844" cy="325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3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21088837" y="5388235"/>
            <a:ext cx="1509717" cy="32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3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21089642" y="5388235"/>
            <a:ext cx="1508590" cy="32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3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21090285" y="5388235"/>
            <a:ext cx="1507462" cy="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3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21091091" y="5388235"/>
            <a:ext cx="1506335" cy="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3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21091735" y="5388235"/>
            <a:ext cx="1505371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3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21092540" y="5388235"/>
            <a:ext cx="1504082" cy="31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3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21093183" y="5388235"/>
            <a:ext cx="1503116" cy="3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3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21093828" y="5388235"/>
            <a:ext cx="1502150" cy="315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3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1094633" y="5388235"/>
            <a:ext cx="1500862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3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1095276" y="5388235"/>
            <a:ext cx="1499896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3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1096082" y="5388235"/>
            <a:ext cx="1498607" cy="312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3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1651206" y="7823200"/>
            <a:ext cx="10008851" cy="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3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12472959" y="7823200"/>
            <a:ext cx="10008851" cy="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3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136341" y="7315200"/>
            <a:ext cx="552970" cy="552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3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2411500" y="7282997"/>
            <a:ext cx="603777" cy="603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3"/>
          <p:cNvPicPr preferRelativeResize="0"/>
          <p:nvPr/>
        </p:nvPicPr>
        <p:blipFill rotWithShape="1">
          <a:blip r:embed="rId467">
            <a:alphaModFix/>
          </a:blip>
          <a:srcRect b="0" l="0" r="0" t="0"/>
          <a:stretch/>
        </p:blipFill>
        <p:spPr>
          <a:xfrm>
            <a:off x="11609251" y="7803697"/>
            <a:ext cx="489462" cy="48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3"/>
          <p:cNvPicPr preferRelativeResize="0"/>
          <p:nvPr/>
        </p:nvPicPr>
        <p:blipFill rotWithShape="1">
          <a:blip r:embed="rId468">
            <a:alphaModFix/>
          </a:blip>
          <a:srcRect b="0" l="0" r="0" t="0"/>
          <a:stretch/>
        </p:blipFill>
        <p:spPr>
          <a:xfrm>
            <a:off x="12015702" y="7810500"/>
            <a:ext cx="514865" cy="51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76" name="Google Shape;7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12"/>
          <p:cNvSpPr/>
          <p:nvPr/>
        </p:nvSpPr>
        <p:spPr>
          <a:xfrm>
            <a:off x="4991724" y="7962900"/>
            <a:ext cx="323890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десятки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2"/>
          <p:cNvSpPr/>
          <p:nvPr/>
        </p:nvSpPr>
        <p:spPr>
          <a:xfrm>
            <a:off x="16004000" y="7962900"/>
            <a:ext cx="320080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одиниці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79" name="Google Shape;77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2889" y="7073900"/>
            <a:ext cx="3645356" cy="2501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01788" y="7073900"/>
            <a:ext cx="3645356" cy="2501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13914" y="8483662"/>
            <a:ext cx="529019" cy="377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793606" y="7840694"/>
            <a:ext cx="169504" cy="254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48857" y="8349574"/>
            <a:ext cx="54030" cy="71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02615" y="8158597"/>
            <a:ext cx="36317" cy="8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874579" y="9270616"/>
            <a:ext cx="559233" cy="101036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2"/>
          <p:cNvSpPr/>
          <p:nvPr/>
        </p:nvSpPr>
        <p:spPr>
          <a:xfrm>
            <a:off x="9551594" y="4305300"/>
            <a:ext cx="2540318" cy="2540000"/>
          </a:xfrm>
          <a:prstGeom prst="ellipse">
            <a:avLst/>
          </a:prstGeom>
          <a:noFill/>
          <a:ln cap="flat" cmpd="sng" w="38100">
            <a:solidFill>
              <a:srgbClr val="0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2"/>
          <p:cNvSpPr/>
          <p:nvPr/>
        </p:nvSpPr>
        <p:spPr>
          <a:xfrm>
            <a:off x="12295137" y="4305300"/>
            <a:ext cx="2540318" cy="2540000"/>
          </a:xfrm>
          <a:prstGeom prst="ellipse">
            <a:avLst/>
          </a:prstGeom>
          <a:noFill/>
          <a:ln cap="flat" cmpd="sng" w="38100">
            <a:solidFill>
              <a:srgbClr val="007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2"/>
          <p:cNvSpPr/>
          <p:nvPr/>
        </p:nvSpPr>
        <p:spPr>
          <a:xfrm>
            <a:off x="9648973" y="4064000"/>
            <a:ext cx="2345560" cy="3856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Rubik"/>
              <a:buNone/>
            </a:pPr>
            <a:r>
              <a:rPr b="0" i="0" lang="en-US" sz="20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 </a:t>
            </a:r>
            <a:endParaRPr b="0" i="0" sz="20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2"/>
          <p:cNvSpPr/>
          <p:nvPr/>
        </p:nvSpPr>
        <p:spPr>
          <a:xfrm>
            <a:off x="12214693" y="4064000"/>
            <a:ext cx="2434471" cy="3856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Rubik"/>
              <a:buNone/>
            </a:pPr>
            <a:r>
              <a:rPr b="0" i="0" lang="en-US" sz="20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b="0" i="0" sz="20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90" name="Google Shape;790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91811" y="1707338"/>
            <a:ext cx="278139" cy="26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78318" y="1693760"/>
            <a:ext cx="305013" cy="28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80365" y="1382781"/>
            <a:ext cx="284865" cy="258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66978" y="1369426"/>
            <a:ext cx="311337" cy="285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373072" y="1603735"/>
            <a:ext cx="287192" cy="221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26361" y="1615886"/>
            <a:ext cx="29915" cy="183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413132" y="1602426"/>
            <a:ext cx="56422" cy="210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502307" y="1604163"/>
            <a:ext cx="28706" cy="218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488928" y="1590855"/>
            <a:ext cx="55143" cy="245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045571" y="1670078"/>
            <a:ext cx="166812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1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032251" y="1657111"/>
            <a:ext cx="193495" cy="94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1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571856" y="1630273"/>
            <a:ext cx="25617" cy="17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1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558607" y="1616983"/>
            <a:ext cx="52251" cy="199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1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086074" y="1526366"/>
            <a:ext cx="139632" cy="1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1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072714" y="1513232"/>
            <a:ext cx="166133" cy="145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1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5949246" y="4147908"/>
            <a:ext cx="278139" cy="261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1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935752" y="4134334"/>
            <a:ext cx="305013" cy="28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1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037799" y="3823354"/>
            <a:ext cx="284866" cy="258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1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024412" y="3810000"/>
            <a:ext cx="311337" cy="285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1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230506" y="4044305"/>
            <a:ext cx="287192" cy="221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0" name="Google Shape;810;p1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283796" y="4056453"/>
            <a:ext cx="29914" cy="183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1" name="Google Shape;811;p1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270567" y="4042997"/>
            <a:ext cx="56422" cy="210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2" name="Google Shape;812;p1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359741" y="4044733"/>
            <a:ext cx="28706" cy="218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3" name="Google Shape;813;p1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346363" y="4031425"/>
            <a:ext cx="55142" cy="245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4" name="Google Shape;814;p1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903005" y="4110651"/>
            <a:ext cx="166812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5" name="Google Shape;815;p1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889686" y="4097685"/>
            <a:ext cx="193495" cy="94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6" name="Google Shape;816;p1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429290" y="4070846"/>
            <a:ext cx="25617" cy="17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7" name="Google Shape;817;p1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416041" y="4057557"/>
            <a:ext cx="52251" cy="199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8" name="Google Shape;818;p1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5943510" y="3966939"/>
            <a:ext cx="139632" cy="1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9" name="Google Shape;819;p1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930149" y="3953805"/>
            <a:ext cx="166133" cy="145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0" name="Google Shape;820;p1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142511" y="6283865"/>
            <a:ext cx="274307" cy="275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1" name="Google Shape;821;p1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29154" y="6270588"/>
            <a:ext cx="300862" cy="302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2" name="Google Shape;822;p1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91783" y="6555873"/>
            <a:ext cx="271599" cy="275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3" name="Google Shape;823;p1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78775" y="6542894"/>
            <a:ext cx="298167" cy="302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4" name="Google Shape;824;p1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53487" y="6279387"/>
            <a:ext cx="252882" cy="242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5" name="Google Shape;825;p1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980136" y="6375834"/>
            <a:ext cx="117248" cy="144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6" name="Google Shape;826;p1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966937" y="6362210"/>
            <a:ext cx="144071" cy="17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7" name="Google Shape;827;p1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10586" y="6317487"/>
            <a:ext cx="132970" cy="175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1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897179" y="6304378"/>
            <a:ext cx="159750" cy="202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1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218362" y="6591914"/>
            <a:ext cx="176405" cy="45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1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205133" y="6578550"/>
            <a:ext cx="203190" cy="71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1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868483" y="6299367"/>
            <a:ext cx="104990" cy="138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1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55123" y="6285905"/>
            <a:ext cx="131818" cy="165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1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92248" y="6610294"/>
            <a:ext cx="69252" cy="173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1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78947" y="6596999"/>
            <a:ext cx="95492" cy="20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1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858430" y="10522061"/>
            <a:ext cx="803536" cy="80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1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178499" y="3332017"/>
            <a:ext cx="407982" cy="394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1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5413401" y="1104900"/>
            <a:ext cx="402811" cy="406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1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69326" y="4087155"/>
            <a:ext cx="852629" cy="569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1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55911" y="4074319"/>
            <a:ext cx="879212" cy="59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1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750322" y="5349286"/>
            <a:ext cx="852744" cy="569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1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737123" y="5336449"/>
            <a:ext cx="879378" cy="59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1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854556" y="1121950"/>
            <a:ext cx="852744" cy="569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1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841258" y="1108847"/>
            <a:ext cx="879211" cy="596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1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164193" y="2743721"/>
            <a:ext cx="184406" cy="184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1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6026266" y="1541546"/>
            <a:ext cx="184406" cy="184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1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982532" y="5188043"/>
            <a:ext cx="184406" cy="184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1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6299667" y="6165081"/>
            <a:ext cx="184406" cy="184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1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210414" y="2242279"/>
            <a:ext cx="297165" cy="300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1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5513692" y="4011712"/>
            <a:ext cx="297432" cy="300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1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3729000" y="1798926"/>
            <a:ext cx="27980" cy="250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1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638389" y="1845273"/>
            <a:ext cx="211867" cy="15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1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661144" y="1835522"/>
            <a:ext cx="166624" cy="174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1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613085" y="1906569"/>
            <a:ext cx="242224" cy="28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1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519477" y="4776391"/>
            <a:ext cx="27980" cy="250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1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429133" y="4822738"/>
            <a:ext cx="211867" cy="15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1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451887" y="4812990"/>
            <a:ext cx="166624" cy="174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1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403828" y="4884037"/>
            <a:ext cx="242224" cy="28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1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6273287" y="3978672"/>
            <a:ext cx="27980" cy="250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1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6182942" y="4025019"/>
            <a:ext cx="211867" cy="15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1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6205698" y="4015271"/>
            <a:ext cx="166624" cy="174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1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6157638" y="4086318"/>
            <a:ext cx="242224" cy="28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1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4879119" y="1608351"/>
            <a:ext cx="1681969" cy="1461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1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6736553" y="4048925"/>
            <a:ext cx="1681969" cy="1461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1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143143" y="4047598"/>
            <a:ext cx="618485" cy="2083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1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3116710" y="9255373"/>
            <a:ext cx="1525962" cy="1626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1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310712" y="5309970"/>
            <a:ext cx="1149396" cy="964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1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3026601" y="3901687"/>
            <a:ext cx="3038304" cy="279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1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4691235" y="2178264"/>
            <a:ext cx="1678815" cy="1723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1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918098" y="2382869"/>
            <a:ext cx="2326790" cy="1890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1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916745" y="2378608"/>
            <a:ext cx="1088588" cy="1263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1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4261946" y="2326301"/>
            <a:ext cx="957172" cy="1113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12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226737" y="3370889"/>
            <a:ext cx="61359" cy="489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12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015725" y="3185514"/>
            <a:ext cx="397845" cy="284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12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3488108" y="3127133"/>
            <a:ext cx="194526" cy="19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12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654462" y="2984584"/>
            <a:ext cx="194526" cy="194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12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754558" y="2256439"/>
            <a:ext cx="2048063" cy="1339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12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3396992" y="2858247"/>
            <a:ext cx="253237" cy="150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12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711557" y="2751671"/>
            <a:ext cx="253062" cy="150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12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978172" y="3879382"/>
            <a:ext cx="755660" cy="355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12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587009" y="3675428"/>
            <a:ext cx="657529" cy="477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12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3856735" y="3188674"/>
            <a:ext cx="746782" cy="202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12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508504" y="4347232"/>
            <a:ext cx="521561" cy="1064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12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3520159" y="4414596"/>
            <a:ext cx="805760" cy="91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12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3662401" y="5824550"/>
            <a:ext cx="1616426" cy="488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12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622751" y="5104749"/>
            <a:ext cx="61088" cy="302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12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556755" y="5025213"/>
            <a:ext cx="91619" cy="248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12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132985" y="5051642"/>
            <a:ext cx="79930" cy="257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12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221907" y="5060764"/>
            <a:ext cx="70951" cy="230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12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5660975" y="6308713"/>
            <a:ext cx="293057" cy="12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12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5776306" y="6215373"/>
            <a:ext cx="239632" cy="15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12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3126613" y="6534863"/>
            <a:ext cx="180335" cy="168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12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3013786" y="6454998"/>
            <a:ext cx="239796" cy="213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12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4012910" y="3657346"/>
            <a:ext cx="209066" cy="386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12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087202" y="3743638"/>
            <a:ext cx="78582" cy="164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12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037382" y="3461209"/>
            <a:ext cx="388522" cy="387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12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940695" y="2700607"/>
            <a:ext cx="159912" cy="45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12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192875" y="3228783"/>
            <a:ext cx="153146" cy="37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12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485335" y="2667905"/>
            <a:ext cx="115442" cy="5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12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396599" y="2761162"/>
            <a:ext cx="115442" cy="5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12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267626" y="2747838"/>
            <a:ext cx="115442" cy="5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12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147713" y="2690282"/>
            <a:ext cx="115442" cy="5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12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138919" y="2787805"/>
            <a:ext cx="115442" cy="5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12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316657" y="2659112"/>
            <a:ext cx="115442" cy="5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12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5448575" y="2529263"/>
            <a:ext cx="48593" cy="118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12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5408849" y="2651643"/>
            <a:ext cx="48615" cy="11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12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5481863" y="2758486"/>
            <a:ext cx="48614" cy="11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12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5589784" y="2836286"/>
            <a:ext cx="48615" cy="11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12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5507977" y="2890639"/>
            <a:ext cx="48615" cy="11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12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5536756" y="2673220"/>
            <a:ext cx="48614" cy="118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12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5030141" y="2693581"/>
            <a:ext cx="194317" cy="598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12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3342497" y="5242545"/>
            <a:ext cx="44854" cy="10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2" name="Google Shape;912;p12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3272446" y="5158618"/>
            <a:ext cx="44823" cy="10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3" name="Google Shape;913;p12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3249231" y="5298498"/>
            <a:ext cx="44854" cy="10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4" name="Google Shape;914;p12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3325176" y="5387107"/>
            <a:ext cx="44854" cy="106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5" name="Google Shape;915;p12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3327816" y="5535842"/>
            <a:ext cx="40331" cy="106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6" name="Google Shape;916;p12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3251932" y="5456455"/>
            <a:ext cx="37430" cy="106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7" name="Google Shape;917;p12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5280613" y="5015328"/>
            <a:ext cx="47808" cy="105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8" name="Google Shape;918;p12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5346433" y="4927935"/>
            <a:ext cx="47808" cy="105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9" name="Google Shape;919;p12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5376811" y="5066488"/>
            <a:ext cx="47808" cy="105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0" name="Google Shape;920;p12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5305396" y="5158947"/>
            <a:ext cx="47808" cy="105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1" name="Google Shape;921;p12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5319651" y="5307366"/>
            <a:ext cx="37783" cy="106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12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5393864" y="5224450"/>
            <a:ext cx="35582" cy="106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12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3147342" y="3914781"/>
            <a:ext cx="75591" cy="89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12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3138281" y="3790358"/>
            <a:ext cx="75591" cy="89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12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3045016" y="3697167"/>
            <a:ext cx="75591" cy="8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12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3040753" y="3799145"/>
            <a:ext cx="75591" cy="89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12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4968059" y="3866086"/>
            <a:ext cx="75667" cy="8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12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4976852" y="3741660"/>
            <a:ext cx="75602" cy="8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12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2727721" y="5930627"/>
            <a:ext cx="96869" cy="63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12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2601226" y="5831731"/>
            <a:ext cx="75122" cy="89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12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2801267" y="5897060"/>
            <a:ext cx="96878" cy="63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12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2666698" y="5817505"/>
            <a:ext cx="96869" cy="63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12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2560171" y="5704061"/>
            <a:ext cx="82989" cy="82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12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5070118" y="3648407"/>
            <a:ext cx="75602" cy="8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12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5074649" y="3750456"/>
            <a:ext cx="75667" cy="8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12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2046280" y="1861834"/>
            <a:ext cx="470533" cy="401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12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751415" y="1546867"/>
            <a:ext cx="1045728" cy="839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12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827729" y="1640526"/>
            <a:ext cx="900664" cy="711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12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936005" y="1742281"/>
            <a:ext cx="691661" cy="565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12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825478" y="1622930"/>
            <a:ext cx="909945" cy="742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12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932578" y="1730722"/>
            <a:ext cx="708720" cy="590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12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2038613" y="1847803"/>
            <a:ext cx="491494" cy="429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12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5942328" y="4726949"/>
            <a:ext cx="446781" cy="426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12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5675055" y="4409908"/>
            <a:ext cx="1017484" cy="885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12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5749135" y="4508147"/>
            <a:ext cx="880725" cy="752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12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5846664" y="4612208"/>
            <a:ext cx="658728" cy="597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12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5735740" y="4493983"/>
            <a:ext cx="906973" cy="769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12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5833590" y="4606677"/>
            <a:ext cx="681169" cy="616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12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5928816" y="4715917"/>
            <a:ext cx="473763" cy="450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12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22188128" y="8923133"/>
            <a:ext cx="247852" cy="264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12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8900909" y="10412301"/>
            <a:ext cx="249160" cy="254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12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9329487" y="10174449"/>
            <a:ext cx="116170" cy="11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12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21464970" y="9558275"/>
            <a:ext cx="116170" cy="11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12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9841323" y="12416086"/>
            <a:ext cx="116170" cy="11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12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22434087" y="10141055"/>
            <a:ext cx="116170" cy="11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12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22551597" y="11953832"/>
            <a:ext cx="116170" cy="11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12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21350817" y="12248573"/>
            <a:ext cx="116170" cy="115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12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9802118" y="12016773"/>
            <a:ext cx="187206" cy="18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12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22536731" y="10797344"/>
            <a:ext cx="187206" cy="18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12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20908385" y="8951001"/>
            <a:ext cx="187206" cy="18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1" name="Google Shape;961;p12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21481833" y="9856546"/>
            <a:ext cx="187206" cy="18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2" name="Google Shape;962;p12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9333685" y="10541713"/>
            <a:ext cx="17626" cy="158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3" name="Google Shape;963;p12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9276770" y="10571076"/>
            <a:ext cx="133471" cy="98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4" name="Google Shape;964;p12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9291105" y="10564930"/>
            <a:ext cx="104969" cy="11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5" name="Google Shape;965;p12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9260829" y="10609684"/>
            <a:ext cx="152594" cy="1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6" name="Google Shape;966;p12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21513149" y="10316623"/>
            <a:ext cx="17627" cy="158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7" name="Google Shape;967;p12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21456234" y="10345824"/>
            <a:ext cx="133471" cy="98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8" name="Google Shape;968;p12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1470570" y="10339679"/>
            <a:ext cx="104968" cy="11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9" name="Google Shape;969;p12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21440294" y="10384433"/>
            <a:ext cx="152594" cy="1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0" name="Google Shape;970;p12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9528750" y="12227930"/>
            <a:ext cx="17626" cy="158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1" name="Google Shape;971;p12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9471668" y="12257292"/>
            <a:ext cx="133471" cy="98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2" name="Google Shape;972;p12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9486170" y="12251147"/>
            <a:ext cx="104968" cy="11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3" name="Google Shape;973;p12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9455726" y="12295907"/>
            <a:ext cx="152594" cy="1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4" name="Google Shape;974;p12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8909288" y="11016593"/>
            <a:ext cx="537131" cy="358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5" name="Google Shape;975;p12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8900901" y="11008500"/>
            <a:ext cx="553983" cy="375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6" name="Google Shape;976;p12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21281200" y="9038810"/>
            <a:ext cx="537234" cy="358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7" name="Google Shape;977;p12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21272579" y="9030891"/>
            <a:ext cx="554198" cy="375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8" name="Google Shape;978;p12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21947004" y="10279552"/>
            <a:ext cx="537205" cy="358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9" name="Google Shape;979;p12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21938688" y="10271299"/>
            <a:ext cx="553983" cy="3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0" name="Google Shape;980;p12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20166473" y="8911717"/>
            <a:ext cx="682411" cy="686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1" name="Google Shape;981;p12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20290380" y="9055559"/>
            <a:ext cx="430756" cy="43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2" name="Google Shape;982;p12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20522209" y="9122538"/>
            <a:ext cx="35756" cy="21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3" name="Google Shape;983;p12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20513957" y="9114166"/>
            <a:ext cx="52594" cy="38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4" name="Google Shape;984;p12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20547556" y="9188834"/>
            <a:ext cx="35756" cy="21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5" name="Google Shape;985;p12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20539304" y="9180413"/>
            <a:ext cx="52594" cy="3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6" name="Google Shape;986;p12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20618734" y="9188171"/>
            <a:ext cx="31560" cy="27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7" name="Google Shape;987;p12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20610255" y="9179861"/>
            <a:ext cx="48315" cy="44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8" name="Google Shape;988;p12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20466309" y="9171546"/>
            <a:ext cx="35756" cy="21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9" name="Google Shape;989;p12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20457888" y="9163131"/>
            <a:ext cx="52594" cy="3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0" name="Google Shape;990;p12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20429547" y="9118495"/>
            <a:ext cx="39785" cy="13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1" name="Google Shape;991;p12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20421146" y="9110259"/>
            <a:ext cx="56684" cy="29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2" name="Google Shape;992;p12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8861857" y="9746109"/>
            <a:ext cx="473841" cy="436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3" name="Google Shape;993;p12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8919498" y="9998534"/>
            <a:ext cx="146553" cy="122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4" name="Google Shape;994;p12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8883803" y="10048087"/>
            <a:ext cx="66751" cy="61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5" name="Google Shape;995;p12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8901223" y="10133403"/>
            <a:ext cx="52506" cy="48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6" name="Google Shape;996;p12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8995193" y="9911600"/>
            <a:ext cx="155723" cy="169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7" name="Google Shape;997;p12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21543367" y="12328959"/>
            <a:ext cx="505794" cy="36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8" name="Google Shape;998;p12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21857923" y="12352096"/>
            <a:ext cx="56983" cy="181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9" name="Google Shape;999;p12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21915952" y="12360356"/>
            <a:ext cx="57993" cy="64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0" name="Google Shape;1000;p12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21979348" y="12418671"/>
            <a:ext cx="62027" cy="33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1" name="Google Shape;1001;p12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21733940" y="12393042"/>
            <a:ext cx="120722" cy="175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2" name="Google Shape;1002;p12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22063718" y="9654288"/>
            <a:ext cx="183195" cy="207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3" name="Google Shape;1003;p12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22055442" y="9645979"/>
            <a:ext cx="200132" cy="224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4" name="Google Shape;1004;p12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21987054" y="9434426"/>
            <a:ext cx="286887" cy="17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5" name="Google Shape;1005;p12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22254079" y="9761376"/>
            <a:ext cx="202528" cy="223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6" name="Google Shape;1006;p12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22072638" y="9445172"/>
            <a:ext cx="485453" cy="436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7" name="Google Shape;1007;p12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22064318" y="9436745"/>
            <a:ext cx="502541" cy="453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8" name="Google Shape;1008;p12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22335380" y="9426308"/>
            <a:ext cx="258331" cy="286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9" name="Google Shape;1009;p12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22207630" y="9559448"/>
            <a:ext cx="187344" cy="18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0" name="Google Shape;1010;p12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22199240" y="9551392"/>
            <a:ext cx="204103" cy="203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1" name="Google Shape;1011;p12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21814003" y="9722445"/>
            <a:ext cx="304323" cy="270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2" name="Google Shape;1012;p12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21920757" y="9768545"/>
            <a:ext cx="156469" cy="13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3" name="Google Shape;1013;p12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22338067" y="9628268"/>
            <a:ext cx="20085" cy="68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4" name="Google Shape;1014;p12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22329752" y="9619686"/>
            <a:ext cx="36967" cy="85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5" name="Google Shape;1015;p12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22504909" y="9497764"/>
            <a:ext cx="53712" cy="126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6" name="Google Shape;1016;p12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9606978" y="9841923"/>
            <a:ext cx="2699411" cy="2284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7" name="Google Shape;1017;p12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20331677" y="10714930"/>
            <a:ext cx="330024" cy="255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8" name="Google Shape;1018;p12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9229933" y="11413852"/>
            <a:ext cx="765982" cy="570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9" name="Google Shape;1019;p12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20077551" y="11865707"/>
            <a:ext cx="735025" cy="62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0" name="Google Shape;1020;p12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21812967" y="11721350"/>
            <a:ext cx="659627" cy="624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1" name="Google Shape;1021;p12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22023981" y="11234403"/>
            <a:ext cx="601090" cy="492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2" name="Google Shape;1022;p12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22153215" y="10800352"/>
            <a:ext cx="238592" cy="553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3" name="Google Shape;1023;p12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19606776" y="9824777"/>
            <a:ext cx="671287" cy="944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4" name="Google Shape;1024;p12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9609983" y="9279341"/>
            <a:ext cx="520920" cy="878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5" name="Google Shape;1025;p12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9735664" y="9536547"/>
            <a:ext cx="221661" cy="408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6" name="Google Shape;1026;p12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20586622" y="10395427"/>
            <a:ext cx="162807" cy="1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7" name="Google Shape;1027;p12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20752023" y="9315382"/>
            <a:ext cx="526093" cy="822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8" name="Google Shape;1028;p12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20424126" y="9839709"/>
            <a:ext cx="838982" cy="994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9" name="Google Shape;1029;p12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9932479" y="10367814"/>
            <a:ext cx="128253" cy="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0" name="Google Shape;1030;p12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20560819" y="10374188"/>
            <a:ext cx="128253" cy="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1" name="Google Shape;1031;p12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9608167" y="10882523"/>
            <a:ext cx="480381" cy="426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2" name="Google Shape;1032;p12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20174720" y="10469705"/>
            <a:ext cx="266826" cy="215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3" name="Google Shape;1033;p12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20125433" y="10633348"/>
            <a:ext cx="341758" cy="262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4" name="Google Shape;1034;p12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20278622" y="10676136"/>
            <a:ext cx="26199" cy="216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5" name="Google Shape;1035;p12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20858284" y="9569152"/>
            <a:ext cx="262685" cy="41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6" name="Google Shape;1036;p12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21092012" y="10857092"/>
            <a:ext cx="1228558" cy="906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7" name="Google Shape;1037;p12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20038297" y="10469873"/>
            <a:ext cx="598776" cy="138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8" name="Google Shape;1038;p12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20976754" y="10813473"/>
            <a:ext cx="296098" cy="421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9" name="Google Shape;1039;p12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20400081" y="10797418"/>
            <a:ext cx="149524" cy="8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0" name="Google Shape;1040;p12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19939179" y="10177022"/>
            <a:ext cx="121710" cy="6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1" name="Google Shape;1041;p12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20602333" y="10159008"/>
            <a:ext cx="138530" cy="85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2" name="Google Shape;1042;p12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19244884" y="11755543"/>
            <a:ext cx="149937" cy="4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3" name="Google Shape;1043;p12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19271877" y="11849776"/>
            <a:ext cx="162403" cy="62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4" name="Google Shape;1044;p12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20124909" y="12319174"/>
            <a:ext cx="138341" cy="91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5" name="Google Shape;1045;p12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20223168" y="12370885"/>
            <a:ext cx="132368" cy="86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6" name="Google Shape;1046;p12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19776554" y="11604048"/>
            <a:ext cx="719803" cy="402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7" name="Google Shape;1047;p12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22310943" y="12193414"/>
            <a:ext cx="67775" cy="124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8" name="Google Shape;1048;p12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21521626" y="11774103"/>
            <a:ext cx="443307" cy="282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9" name="Google Shape;1049;p12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22367610" y="12131241"/>
            <a:ext cx="56445" cy="141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0" name="Google Shape;1050;p12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22490944" y="11566004"/>
            <a:ext cx="97585" cy="97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1" name="Google Shape;1051;p12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22536300" y="11535662"/>
            <a:ext cx="72402" cy="87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2" name="Google Shape;1052;p12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19787943" y="9727400"/>
            <a:ext cx="96716" cy="152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3" name="Google Shape;1053;p12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20942363" y="9784004"/>
            <a:ext cx="97830" cy="147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4" name="Google Shape;1054;p12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21803949" y="10954941"/>
            <a:ext cx="81241" cy="39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5" name="Google Shape;1055;p12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21837524" y="11019222"/>
            <a:ext cx="81241" cy="39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6" name="Google Shape;1056;p12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21911842" y="10992718"/>
            <a:ext cx="71454" cy="55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7" name="Google Shape;1057;p12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21731094" y="10994045"/>
            <a:ext cx="81241" cy="39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8" name="Google Shape;1058;p12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21679858" y="10936722"/>
            <a:ext cx="84038" cy="2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9" name="Google Shape;1059;p12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21618248" y="10981537"/>
            <a:ext cx="84038" cy="2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0" name="Google Shape;1060;p12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21559494" y="10945118"/>
            <a:ext cx="84038" cy="2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1" name="Google Shape;1061;p12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21161352" y="10365693"/>
            <a:ext cx="33660" cy="8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2" name="Google Shape;1062;p12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21130632" y="10253737"/>
            <a:ext cx="33660" cy="8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3" name="Google Shape;1063;p12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19679045" y="10343642"/>
            <a:ext cx="38568" cy="81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4" name="Google Shape;1064;p12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19690293" y="10430421"/>
            <a:ext cx="38558" cy="81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5" name="Google Shape;1065;p12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19635624" y="10596531"/>
            <a:ext cx="29721" cy="83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6" name="Google Shape;1066;p12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19637245" y="10475069"/>
            <a:ext cx="38567" cy="81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7" name="Google Shape;1067;p12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19681899" y="10536672"/>
            <a:ext cx="38558" cy="81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8" name="Google Shape;1068;p12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21130632" y="10435518"/>
            <a:ext cx="33660" cy="8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9" name="Google Shape;1069;p12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21179215" y="10485431"/>
            <a:ext cx="28582" cy="83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0" name="Google Shape;1070;p12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20061652" y="11792427"/>
            <a:ext cx="66114" cy="62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1" name="Google Shape;1071;p12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20028579" y="11709846"/>
            <a:ext cx="66114" cy="62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2" name="Google Shape;1072;p12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19944476" y="11637504"/>
            <a:ext cx="66148" cy="62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3" name="Google Shape;1073;p12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20130311" y="11748957"/>
            <a:ext cx="66114" cy="62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4" name="Google Shape;1074;p12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20150456" y="11835910"/>
            <a:ext cx="75850" cy="48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5" name="Google Shape;1075;p12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19961097" y="11726335"/>
            <a:ext cx="66148" cy="6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6" name="Google Shape;1076;p12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21337132" y="12057639"/>
            <a:ext cx="82335" cy="3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7" name="Google Shape;1077;p12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21267129" y="12002753"/>
            <a:ext cx="82266" cy="3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8" name="Google Shape;1078;p12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21158014" y="11982103"/>
            <a:ext cx="82266" cy="3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9" name="Google Shape;1079;p12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21374736" y="11985792"/>
            <a:ext cx="82266" cy="3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0" name="Google Shape;1080;p12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21435504" y="12049212"/>
            <a:ext cx="84052" cy="28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1" name="Google Shape;1081;p12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21216937" y="12050750"/>
            <a:ext cx="82266" cy="3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2" name="Google Shape;1082;p12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21099911" y="10323730"/>
            <a:ext cx="33660" cy="8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3" name="Google Shape;1083;p12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20314019" y="10505492"/>
            <a:ext cx="96453" cy="38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4" name="Google Shape;1084;p12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20268026" y="12448722"/>
            <a:ext cx="1300882" cy="30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5" name="Google Shape;1085;p12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19166480" y="8864600"/>
            <a:ext cx="980415" cy="8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91" name="Google Shape;10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4"/>
          <p:cNvSpPr/>
          <p:nvPr/>
        </p:nvSpPr>
        <p:spPr>
          <a:xfrm>
            <a:off x="2349794" y="382451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"/>
          <p:cNvSpPr/>
          <p:nvPr/>
        </p:nvSpPr>
        <p:spPr>
          <a:xfrm>
            <a:off x="2621970" y="335098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"/>
          <p:cNvSpPr/>
          <p:nvPr/>
        </p:nvSpPr>
        <p:spPr>
          <a:xfrm>
            <a:off x="2894147" y="2866572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"/>
          <p:cNvSpPr/>
          <p:nvPr/>
        </p:nvSpPr>
        <p:spPr>
          <a:xfrm>
            <a:off x="2894147" y="382451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"/>
          <p:cNvSpPr/>
          <p:nvPr/>
        </p:nvSpPr>
        <p:spPr>
          <a:xfrm>
            <a:off x="3166324" y="335098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"/>
          <p:cNvSpPr/>
          <p:nvPr/>
        </p:nvSpPr>
        <p:spPr>
          <a:xfrm>
            <a:off x="3438501" y="2866572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"/>
          <p:cNvSpPr/>
          <p:nvPr/>
        </p:nvSpPr>
        <p:spPr>
          <a:xfrm>
            <a:off x="3166324" y="23876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"/>
          <p:cNvSpPr/>
          <p:nvPr/>
        </p:nvSpPr>
        <p:spPr>
          <a:xfrm>
            <a:off x="3438501" y="382451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"/>
          <p:cNvSpPr/>
          <p:nvPr/>
        </p:nvSpPr>
        <p:spPr>
          <a:xfrm>
            <a:off x="3710678" y="335098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"/>
          <p:cNvSpPr/>
          <p:nvPr/>
        </p:nvSpPr>
        <p:spPr>
          <a:xfrm>
            <a:off x="3982854" y="382451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"/>
          <p:cNvSpPr/>
          <p:nvPr/>
        </p:nvSpPr>
        <p:spPr>
          <a:xfrm>
            <a:off x="6579422" y="3697517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"/>
          <p:cNvSpPr/>
          <p:nvPr/>
        </p:nvSpPr>
        <p:spPr>
          <a:xfrm>
            <a:off x="6851599" y="3223983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4"/>
          <p:cNvSpPr/>
          <p:nvPr/>
        </p:nvSpPr>
        <p:spPr>
          <a:xfrm>
            <a:off x="7123776" y="2739572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4"/>
          <p:cNvSpPr/>
          <p:nvPr/>
        </p:nvSpPr>
        <p:spPr>
          <a:xfrm>
            <a:off x="7123776" y="3697517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4"/>
          <p:cNvSpPr/>
          <p:nvPr/>
        </p:nvSpPr>
        <p:spPr>
          <a:xfrm>
            <a:off x="7395952" y="3223983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"/>
          <p:cNvSpPr/>
          <p:nvPr/>
        </p:nvSpPr>
        <p:spPr>
          <a:xfrm>
            <a:off x="7668129" y="2739572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4"/>
          <p:cNvSpPr/>
          <p:nvPr/>
        </p:nvSpPr>
        <p:spPr>
          <a:xfrm>
            <a:off x="7395952" y="2260600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4"/>
          <p:cNvSpPr/>
          <p:nvPr/>
        </p:nvSpPr>
        <p:spPr>
          <a:xfrm>
            <a:off x="7668129" y="3697517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4"/>
          <p:cNvSpPr/>
          <p:nvPr/>
        </p:nvSpPr>
        <p:spPr>
          <a:xfrm>
            <a:off x="7940306" y="3223983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"/>
          <p:cNvSpPr/>
          <p:nvPr/>
        </p:nvSpPr>
        <p:spPr>
          <a:xfrm>
            <a:off x="8212483" y="3697517"/>
            <a:ext cx="544353" cy="544285"/>
          </a:xfrm>
          <a:prstGeom prst="ellipse">
            <a:avLst/>
          </a:prstGeom>
          <a:solidFill>
            <a:srgbClr val="FFD01D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"/>
          <p:cNvSpPr/>
          <p:nvPr/>
        </p:nvSpPr>
        <p:spPr>
          <a:xfrm>
            <a:off x="18442705" y="5196117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"/>
          <p:cNvSpPr/>
          <p:nvPr/>
        </p:nvSpPr>
        <p:spPr>
          <a:xfrm>
            <a:off x="18714882" y="4722583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"/>
          <p:cNvSpPr/>
          <p:nvPr/>
        </p:nvSpPr>
        <p:spPr>
          <a:xfrm>
            <a:off x="18987058" y="4238172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"/>
          <p:cNvSpPr/>
          <p:nvPr/>
        </p:nvSpPr>
        <p:spPr>
          <a:xfrm>
            <a:off x="18987058" y="5196117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"/>
          <p:cNvSpPr/>
          <p:nvPr/>
        </p:nvSpPr>
        <p:spPr>
          <a:xfrm>
            <a:off x="19259235" y="4722583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"/>
          <p:cNvSpPr/>
          <p:nvPr/>
        </p:nvSpPr>
        <p:spPr>
          <a:xfrm>
            <a:off x="19531412" y="4238172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"/>
          <p:cNvSpPr/>
          <p:nvPr/>
        </p:nvSpPr>
        <p:spPr>
          <a:xfrm>
            <a:off x="19259235" y="3759200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"/>
          <p:cNvSpPr/>
          <p:nvPr/>
        </p:nvSpPr>
        <p:spPr>
          <a:xfrm>
            <a:off x="19531412" y="5196117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"/>
          <p:cNvSpPr/>
          <p:nvPr/>
        </p:nvSpPr>
        <p:spPr>
          <a:xfrm>
            <a:off x="19803589" y="4722583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"/>
          <p:cNvSpPr/>
          <p:nvPr/>
        </p:nvSpPr>
        <p:spPr>
          <a:xfrm>
            <a:off x="20075766" y="5196117"/>
            <a:ext cx="544353" cy="544285"/>
          </a:xfrm>
          <a:prstGeom prst="ellipse">
            <a:avLst/>
          </a:prstGeom>
          <a:solidFill>
            <a:srgbClr val="F000CA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122" name="Google Shape;1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6791" y="8336146"/>
            <a:ext cx="2345056" cy="2408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3" name="Google Shape;112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31215" y="7449966"/>
            <a:ext cx="2421247" cy="2457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4" name="Google Shape;1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57229" y="8279001"/>
            <a:ext cx="2421247" cy="2457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5" name="Google Shape;112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48757" y="2336800"/>
            <a:ext cx="1981449" cy="2177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6" name="Google Shape;112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2659" y="9536931"/>
            <a:ext cx="1893654" cy="1735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7" name="Google Shape;112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854913" y="8423145"/>
            <a:ext cx="2067930" cy="1931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8" name="Google Shape;1128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680934" y="9252204"/>
            <a:ext cx="2067930" cy="1931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9" name="Google Shape;1129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51347" y="8636349"/>
            <a:ext cx="2152919" cy="2257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0" name="Google Shape;1130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262883" y="7387954"/>
            <a:ext cx="2281336" cy="2360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1" name="Google Shape;1131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088906" y="8217019"/>
            <a:ext cx="2281336" cy="2360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2" name="Google Shape;1132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84473" y="7035310"/>
            <a:ext cx="2440038" cy="2466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3" name="Google Shape;1133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269703" y="5853077"/>
            <a:ext cx="2375610" cy="242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4" name="Google Shape;1134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5095722" y="6682130"/>
            <a:ext cx="2375610" cy="242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5" name="Google Shape;1135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71959" y="2235199"/>
            <a:ext cx="2177414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6" name="Google Shape;1136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430003" y="1193799"/>
            <a:ext cx="2177414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7" name="Google Shape;1137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19378" y="6451600"/>
            <a:ext cx="1829024" cy="1664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8" name="Google Shape;1138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2284734" y="5359402"/>
            <a:ext cx="2012463" cy="1868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9" name="Google Shape;1139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814478" y="2324103"/>
            <a:ext cx="1981449" cy="2177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0" name="Google Shape;1140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86869" y="6851858"/>
            <a:ext cx="2157683" cy="2261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1" name="Google Shape;1141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431702" y="6068758"/>
            <a:ext cx="2000214" cy="212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4"/>
          <p:cNvSpPr/>
          <p:nvPr/>
        </p:nvSpPr>
        <p:spPr>
          <a:xfrm>
            <a:off x="2201608" y="4673600"/>
            <a:ext cx="348446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 десяток або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10 десять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4"/>
          <p:cNvSpPr/>
          <p:nvPr/>
        </p:nvSpPr>
        <p:spPr>
          <a:xfrm>
            <a:off x="6990107" y="4432300"/>
            <a:ext cx="3674993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десятка або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20 двадцять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4"/>
          <p:cNvSpPr/>
          <p:nvPr/>
        </p:nvSpPr>
        <p:spPr>
          <a:xfrm>
            <a:off x="17913472" y="5854700"/>
            <a:ext cx="3560678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 десятка або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40 сорок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4"/>
          <p:cNvSpPr/>
          <p:nvPr/>
        </p:nvSpPr>
        <p:spPr>
          <a:xfrm>
            <a:off x="2404834" y="11328400"/>
            <a:ext cx="3814710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десятків або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60 шістдесят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4"/>
          <p:cNvSpPr/>
          <p:nvPr/>
        </p:nvSpPr>
        <p:spPr>
          <a:xfrm>
            <a:off x="11715098" y="10731500"/>
            <a:ext cx="404333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10 десятків або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1 сотня або 100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152" name="Google Shape;1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5"/>
          <p:cNvSpPr/>
          <p:nvPr/>
        </p:nvSpPr>
        <p:spPr>
          <a:xfrm>
            <a:off x="15610251" y="3124200"/>
            <a:ext cx="307801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одинадцять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5"/>
          <p:cNvSpPr/>
          <p:nvPr/>
        </p:nvSpPr>
        <p:spPr>
          <a:xfrm>
            <a:off x="15610251" y="5054600"/>
            <a:ext cx="303991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дванадцять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5"/>
          <p:cNvSpPr/>
          <p:nvPr/>
        </p:nvSpPr>
        <p:spPr>
          <a:xfrm>
            <a:off x="15610251" y="7099300"/>
            <a:ext cx="305261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тринадцять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5"/>
          <p:cNvSpPr/>
          <p:nvPr/>
        </p:nvSpPr>
        <p:spPr>
          <a:xfrm>
            <a:off x="15343518" y="9080500"/>
            <a:ext cx="362418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чотирнадцять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5"/>
          <p:cNvSpPr/>
          <p:nvPr/>
        </p:nvSpPr>
        <p:spPr>
          <a:xfrm>
            <a:off x="15572146" y="11036300"/>
            <a:ext cx="312882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п’ятнадцять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158" name="Google Shape;1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717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9" name="Google Shape;115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0" name="Google Shape;116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1" name="Google Shape;116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2" name="Google Shape;116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3" name="Google Shape;116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4" name="Google Shape;116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5" name="Google Shape;116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6" name="Google Shape;1166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7" name="Google Shape;1167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8" name="Google Shape;1168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9" name="Google Shape;1169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0" name="Google Shape;1170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3585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1" name="Google Shape;1171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2" name="Google Shape;1172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3" name="Google Shape;1173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4" name="Google Shape;1174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5" name="Google Shape;1175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6" name="Google Shape;1176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3124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7" name="Google Shape;1177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8" name="Google Shape;1178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9" name="Google Shape;1179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0" name="Google Shape;1180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3048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1" name="Google Shape;1181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2" name="Google Shape;1182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3" name="Google Shape;1183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4" name="Google Shape;1184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5" name="Google Shape;1185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6" name="Google Shape;1186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7" name="Google Shape;1187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8" name="Google Shape;1188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9" name="Google Shape;1189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0" name="Google Shape;1190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1" name="Google Shape;1191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2" name="Google Shape;1192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3" name="Google Shape;1193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4" name="Google Shape;1194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5" name="Google Shape;1195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6" name="Google Shape;1196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30480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7" name="Google Shape;1197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8" name="Google Shape;1198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9" name="Google Shape;1199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0" name="Google Shape;1200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1" name="Google Shape;1201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2" name="Google Shape;1202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3" name="Google Shape;1203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4" name="Google Shape;1204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5" name="Google Shape;1205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6" name="Google Shape;1206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7" name="Google Shape;1207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8" name="Google Shape;1208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9" name="Google Shape;1209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0" name="Google Shape;1210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1" name="Google Shape;1211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2" name="Google Shape;1212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3" name="Google Shape;1213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4" name="Google Shape;1214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5" name="Google Shape;1215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6" name="Google Shape;1216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7" name="Google Shape;1217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3585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8" name="Google Shape;1218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9" name="Google Shape;1219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0" name="Google Shape;1220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1" name="Google Shape;1221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2" name="Google Shape;1222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3" name="Google Shape;1223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3124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4" name="Google Shape;1224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5" name="Google Shape;1225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6" name="Google Shape;1226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7" name="Google Shape;1227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3048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8" name="Google Shape;1228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9" name="Google Shape;1229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0" name="Google Shape;1230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1" name="Google Shape;1231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2" name="Google Shape;1232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3" name="Google Shape;1233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4" name="Google Shape;1234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5" name="Google Shape;1235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6" name="Google Shape;1236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7" name="Google Shape;123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8" name="Google Shape;123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9" name="Google Shape;1239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0" name="Google Shape;1240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1" name="Google Shape;1241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2" name="Google Shape;1242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3" name="Google Shape;1243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4" name="Google Shape;1244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5" name="Google Shape;1245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6" name="Google Shape;1246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7" name="Google Shape;1247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8" name="Google Shape;1248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9" name="Google Shape;1249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0" name="Google Shape;1250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1" name="Google Shape;1251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2" name="Google Shape;1252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3" name="Google Shape;1253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4" name="Google Shape;1254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5" name="Google Shape;1255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6" name="Google Shape;1256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7" name="Google Shape;1257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8" name="Google Shape;1258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9" name="Google Shape;1259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0" name="Google Shape;1260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1" name="Google Shape;1261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2" name="Google Shape;1262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3" name="Google Shape;1263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4" name="Google Shape;1264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3585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5" name="Google Shape;1265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6" name="Google Shape;1266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7" name="Google Shape;1267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8" name="Google Shape;1268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9" name="Google Shape;1269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0" name="Google Shape;1270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3124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1" name="Google Shape;1271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2" name="Google Shape;1272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3" name="Google Shape;1273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4" name="Google Shape;1274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3048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5" name="Google Shape;1275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6" name="Google Shape;1276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7" name="Google Shape;1277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8" name="Google Shape;1278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9" name="Google Shape;1279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0" name="Google Shape;1280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1" name="Google Shape;1281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2" name="Google Shape;1282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3" name="Google Shape;1283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4" name="Google Shape;1284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5" name="Google Shape;1285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6" name="Google Shape;1286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7" name="Google Shape;1287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8" name="Google Shape;1288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9" name="Google Shape;1289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0" name="Google Shape;1290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1" name="Google Shape;1291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2" name="Google Shape;1292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3" name="Google Shape;1293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4" name="Google Shape;1294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5" name="Google Shape;1295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6" name="Google Shape;1296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7" name="Google Shape;1297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8" name="Google Shape;1298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9" name="Google Shape;1299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0" name="Google Shape;1300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1" name="Google Shape;1301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2" name="Google Shape;1302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3" name="Google Shape;1303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4" name="Google Shape;1304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5" name="Google Shape;1305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6" name="Google Shape;1306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7" name="Google Shape;1307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8" name="Google Shape;1308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9" name="Google Shape;1309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0" name="Google Shape;1310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1" name="Google Shape;1311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3585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2" name="Google Shape;1312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3" name="Google Shape;1313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4" name="Google Shape;1314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5" name="Google Shape;1315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6" name="Google Shape;1316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7" name="Google Shape;1317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3124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8" name="Google Shape;1318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9" name="Google Shape;1319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0" name="Google Shape;1320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1" name="Google Shape;1321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3048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2" name="Google Shape;1322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3" name="Google Shape;1323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4" name="Google Shape;1324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5" name="Google Shape;1325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6" name="Google Shape;1326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7" name="Google Shape;1327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30480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8" name="Google Shape;1328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9" name="Google Shape;1329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0" name="Google Shape;1330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1" name="Google Shape;1331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2" name="Google Shape;1332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3" name="Google Shape;1333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4" name="Google Shape;1334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5" name="Google Shape;1335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6" name="Google Shape;1336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7" name="Google Shape;1337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8" name="Google Shape;1338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9" name="Google Shape;1339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0" name="Google Shape;1340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1" name="Google Shape;1341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2" name="Google Shape;1342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3" name="Google Shape;1343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4" name="Google Shape;1344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5" name="Google Shape;1345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6" name="Google Shape;1346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7" name="Google Shape;1347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8" name="Google Shape;1348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9" name="Google Shape;1349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0" name="Google Shape;1350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1" name="Google Shape;1351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2" name="Google Shape;1352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3" name="Google Shape;1353;p5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4" name="Google Shape;1354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5" name="Google Shape;1355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6" name="Google Shape;1356;p5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7" name="Google Shape;1357;p5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8" name="Google Shape;1358;p5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3585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9" name="Google Shape;1359;p5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0" name="Google Shape;1360;p5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1" name="Google Shape;1361;p5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2" name="Google Shape;1362;p5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3" name="Google Shape;1363;p5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4" name="Google Shape;1364;p5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3124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5" name="Google Shape;1365;p5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6" name="Google Shape;1366;p5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7" name="Google Shape;1367;p5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8" name="Google Shape;1368;p5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3048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9" name="Google Shape;1369;p5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0" name="Google Shape;1370;p5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1" name="Google Shape;1371;p5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2" name="Google Shape;1372;p5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3" name="Google Shape;1373;p5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4" name="Google Shape;1374;p5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5" name="Google Shape;1375;p5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6" name="Google Shape;1376;p5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7" name="Google Shape;1377;p5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8" name="Google Shape;1378;p5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9" name="Google Shape;1379;p5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0" name="Google Shape;1380;p5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1" name="Google Shape;1381;p5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2" name="Google Shape;1382;p5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3" name="Google Shape;1383;p5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4" name="Google Shape;1384;p5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30480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5" name="Google Shape;1385;p5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6" name="Google Shape;1386;p5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7" name="Google Shape;1387;p5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8" name="Google Shape;1388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9" name="Google Shape;1389;p5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0" name="Google Shape;1390;p5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1" name="Google Shape;1391;p5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2" name="Google Shape;1392;p5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3" name="Google Shape;1393;p5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4" name="Google Shape;1394;p5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5" name="Google Shape;1395;p5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6" name="Google Shape;1396;p5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7" name="Google Shape;1397;p5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8" name="Google Shape;1398;p5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9" name="Google Shape;1399;p5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0" name="Google Shape;1400;p5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1" name="Google Shape;1401;p5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2" name="Google Shape;1402;p5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3" name="Google Shape;1403;p5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4" name="Google Shape;1404;p5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5" name="Google Shape;1405;p5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3585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6" name="Google Shape;1406;p5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7" name="Google Shape;1407;p5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8" name="Google Shape;1408;p5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9" name="Google Shape;1409;p5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0" name="Google Shape;1410;p5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1" name="Google Shape;1411;p5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3124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2" name="Google Shape;1412;p5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3" name="Google Shape;1413;p5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4" name="Google Shape;1414;p5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5" name="Google Shape;1415;p5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3048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6" name="Google Shape;1416;p5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7" name="Google Shape;1417;p5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8" name="Google Shape;1418;p5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9" name="Google Shape;1419;p5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0" name="Google Shape;1420;p5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1" name="Google Shape;1421;p5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2" name="Google Shape;1422;p5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3" name="Google Shape;1423;p5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4" name="Google Shape;1424;p5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5" name="Google Shape;1425;p5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6" name="Google Shape;1426;p5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7" name="Google Shape;1427;p5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8" name="Google Shape;1428;p5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9" name="Google Shape;1429;p5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0" name="Google Shape;1430;p5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1" name="Google Shape;1431;p5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2" name="Google Shape;1432;p5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3" name="Google Shape;1433;p5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4" name="Google Shape;1434;p5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5" name="Google Shape;1435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6" name="Google Shape;1436;p5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7" name="Google Shape;1437;p5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8" name="Google Shape;1438;p5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9" name="Google Shape;1439;p5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0" name="Google Shape;1440;p5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1" name="Google Shape;1441;p5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2" name="Google Shape;1442;p5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3" name="Google Shape;1443;p5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4" name="Google Shape;1444;p5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5" name="Google Shape;1445;p5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6" name="Google Shape;1446;p5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7" name="Google Shape;1447;p5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8" name="Google Shape;1448;p5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9" name="Google Shape;1449;p5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0" name="Google Shape;1450;p5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1" name="Google Shape;1451;p5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2" name="Google Shape;1452;p5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3585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3" name="Google Shape;1453;p5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4" name="Google Shape;1454;p5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5" name="Google Shape;1455;p5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6" name="Google Shape;1456;p5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7" name="Google Shape;1457;p5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8" name="Google Shape;1458;p5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3124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9" name="Google Shape;1459;p5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0" name="Google Shape;1460;p5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1" name="Google Shape;1461;p5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2" name="Google Shape;1462;p5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3048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3" name="Google Shape;1463;p5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4" name="Google Shape;1464;p5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5" name="Google Shape;1465;p5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6" name="Google Shape;1466;p5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7" name="Google Shape;1467;p5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8" name="Google Shape;1468;p5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9" name="Google Shape;1469;p5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0" name="Google Shape;1470;p5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1" name="Google Shape;1471;p5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2" name="Google Shape;1472;p5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3" name="Google Shape;1473;p5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4" name="Google Shape;1474;p5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5" name="Google Shape;1475;p5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6" name="Google Shape;1476;p5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7" name="Google Shape;1477;p5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8" name="Google Shape;1478;p5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9" name="Google Shape;1479;p5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0" name="Google Shape;1480;p5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1" name="Google Shape;1481;p5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2" name="Google Shape;148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3" name="Google Shape;1483;p5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4" name="Google Shape;1484;p5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5" name="Google Shape;1485;p5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6" name="Google Shape;1486;p5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7" name="Google Shape;1487;p5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8" name="Google Shape;1488;p5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9" name="Google Shape;1489;p5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0" name="Google Shape;1490;p5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1" name="Google Shape;1491;p5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2" name="Google Shape;1492;p5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3" name="Google Shape;1493;p5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4" name="Google Shape;1494;p5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5" name="Google Shape;1495;p5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6" name="Google Shape;1496;p5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7" name="Google Shape;1497;p5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8" name="Google Shape;1498;p5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9" name="Google Shape;1499;p5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3585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0" name="Google Shape;1500;p5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1" name="Google Shape;1501;p5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2" name="Google Shape;1502;p5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3" name="Google Shape;1503;p5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4" name="Google Shape;1504;p5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5" name="Google Shape;1505;p5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3124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6" name="Google Shape;1506;p5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7" name="Google Shape;1507;p5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8" name="Google Shape;1508;p5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9" name="Google Shape;1509;p5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3048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0" name="Google Shape;1510;p5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1" name="Google Shape;1511;p5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2" name="Google Shape;1512;p5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3" name="Google Shape;1513;p5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4" name="Google Shape;1514;p5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5" name="Google Shape;1515;p5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6" name="Google Shape;1516;p5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6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7" name="Google Shape;1517;p5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8" name="Google Shape;1518;p5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9" name="Google Shape;1519;p5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0" name="Google Shape;1520;p5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1" name="Google Shape;1521;p5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2" name="Google Shape;1522;p5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3" name="Google Shape;1523;p5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4" name="Google Shape;1524;p5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5" name="Google Shape;1525;p5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6" name="Google Shape;1526;p5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7" name="Google Shape;1527;p5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8" name="Google Shape;1528;p5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9" name="Google Shape;1529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0" name="Google Shape;1530;p5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1" name="Google Shape;1531;p5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2" name="Google Shape;1532;p5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3" name="Google Shape;1533;p5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4" name="Google Shape;1534;p5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5" name="Google Shape;1535;p5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6" name="Google Shape;1536;p5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7" name="Google Shape;1537;p5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3571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8" name="Google Shape;1538;p5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9" name="Google Shape;1539;p5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0" name="Google Shape;1540;p5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1" name="Google Shape;1541;p5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2" name="Google Shape;1542;p5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3" name="Google Shape;1543;p5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3580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4" name="Google Shape;1544;p5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5" name="Google Shape;1545;p5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6" name="Google Shape;1546;p5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3585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7" name="Google Shape;1547;p5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8" name="Google Shape;1548;p5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9" name="Google Shape;1549;p5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0" name="Google Shape;1550;p5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3592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1" name="Google Shape;1551;p5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3148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2" name="Google Shape;1552;p5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3124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3" name="Google Shape;1553;p5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4" name="Google Shape;1554;p5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5" name="Google Shape;1555;p5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6" name="Google Shape;1556;p5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3048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7" name="Google Shape;1557;p5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8" name="Google Shape;1558;p5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9" name="Google Shape;1559;p5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0" name="Google Shape;1560;p5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1" name="Google Shape;1561;p5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2" name="Google Shape;1562;p5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3048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3" name="Google Shape;1563;p5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4" name="Google Shape;1564;p5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5" name="Google Shape;1565;p5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6" name="Google Shape;1566;p5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7" name="Google Shape;1567;p5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8" name="Google Shape;1568;p5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3048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9" name="Google Shape;1569;p5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0" name="Google Shape;1570;p5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3048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1" name="Google Shape;1571;p5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2" name="Google Shape;1572;p5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30480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3" name="Google Shape;1573;p5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4" name="Google Shape;1574;p5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5" name="Google Shape;1575;p5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6" name="Google Shape;157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3558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7" name="Google Shape;1577;p5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3559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8" name="Google Shape;1578;p5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3561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9" name="Google Shape;1579;p5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3563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0" name="Google Shape;1580;p5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3564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1" name="Google Shape;1581;p5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3566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2" name="Google Shape;1582;p5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3567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3" name="Google Shape;1583;p5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3569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4" name="Google Shape;1584;p5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35711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5" name="Google Shape;1585;p5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3572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6" name="Google Shape;1586;p5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3574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7" name="Google Shape;1587;p5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3575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8" name="Google Shape;1588;p5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3577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9" name="Google Shape;1589;p5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3579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0" name="Google Shape;1590;p5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35807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1" name="Google Shape;1591;p5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3582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2" name="Google Shape;1592;p5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3584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3" name="Google Shape;1593;p5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3585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4" name="Google Shape;1594;p5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3587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5" name="Google Shape;1595;p5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3588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6" name="Google Shape;1596;p5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3590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7" name="Google Shape;1597;p5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35921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8" name="Google Shape;1598;p5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31480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9" name="Google Shape;1599;p5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3124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0" name="Google Shape;1600;p5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1" name="Google Shape;1601;p5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3048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2" name="Google Shape;1602;p5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3048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3" name="Google Shape;1603;p5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3048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4" name="Google Shape;1604;p5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3048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5" name="Google Shape;1605;p5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3048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6" name="Google Shape;1606;p5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3048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7" name="Google Shape;1607;p5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3048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8" name="Google Shape;1608;p5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3048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9" name="Google Shape;1609;p5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30480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0" name="Google Shape;1610;p5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3048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1" name="Google Shape;1611;p5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3048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2" name="Google Shape;1612;p5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3048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3" name="Google Shape;1613;p5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3048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4" name="Google Shape;1614;p5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3048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5" name="Google Shape;1615;p5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30480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6" name="Google Shape;1616;p5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3048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7" name="Google Shape;1617;p5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30480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8" name="Google Shape;1618;p5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3048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9" name="Google Shape;1619;p5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3048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0" name="Google Shape;1620;p5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3048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1" name="Google Shape;1621;p5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3048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2" name="Google Shape;1622;p5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3048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3" name="Google Shape;1623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4" name="Google Shape;1624;p5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5" name="Google Shape;1625;p5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6" name="Google Shape;1626;p5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48958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7" name="Google Shape;1627;p5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1837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8" name="Google Shape;16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717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9" name="Google Shape;162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0" name="Google Shape;163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1" name="Google Shape;16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2" name="Google Shape;163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3" name="Google Shape;163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4" name="Google Shape;163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5" name="Google Shape;163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6" name="Google Shape;1636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7" name="Google Shape;1637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8" name="Google Shape;1638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9" name="Google Shape;1639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0" name="Google Shape;1640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5528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1" name="Google Shape;1641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2" name="Google Shape;1642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3" name="Google Shape;1643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4" name="Google Shape;1644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5" name="Google Shape;1645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6" name="Google Shape;1646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5067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7" name="Google Shape;1647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8" name="Google Shape;1648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9" name="Google Shape;1649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0" name="Google Shape;1650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4991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1" name="Google Shape;1651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2" name="Google Shape;1652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3" name="Google Shape;1653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4" name="Google Shape;1654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5" name="Google Shape;1655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6" name="Google Shape;1656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7" name="Google Shape;1657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8" name="Google Shape;1658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9" name="Google Shape;1659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0" name="Google Shape;1660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1" name="Google Shape;1661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2" name="Google Shape;1662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3" name="Google Shape;1663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4" name="Google Shape;1664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5" name="Google Shape;1665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6" name="Google Shape;1666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4991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7" name="Google Shape;1667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8" name="Google Shape;1668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9" name="Google Shape;1669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0" name="Google Shape;1670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1" name="Google Shape;1671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2" name="Google Shape;1672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3" name="Google Shape;1673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4" name="Google Shape;1674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5" name="Google Shape;1675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6" name="Google Shape;1676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7" name="Google Shape;1677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8" name="Google Shape;1678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9" name="Google Shape;1679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0" name="Google Shape;1680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1" name="Google Shape;1681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2" name="Google Shape;1682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3" name="Google Shape;1683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4" name="Google Shape;1684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5" name="Google Shape;1685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6" name="Google Shape;1686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7" name="Google Shape;1687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5528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8" name="Google Shape;1688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9" name="Google Shape;1689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0" name="Google Shape;1690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1" name="Google Shape;1691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2" name="Google Shape;1692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3" name="Google Shape;1693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5067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4" name="Google Shape;1694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5" name="Google Shape;1695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6" name="Google Shape;1696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7" name="Google Shape;1697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4991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8" name="Google Shape;1698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9" name="Google Shape;1699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0" name="Google Shape;1700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1" name="Google Shape;1701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2" name="Google Shape;1702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3" name="Google Shape;1703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4" name="Google Shape;1704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5" name="Google Shape;1705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6" name="Google Shape;1706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7" name="Google Shape;170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8" name="Google Shape;170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9" name="Google Shape;1709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0" name="Google Shape;1710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1" name="Google Shape;1711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2" name="Google Shape;1712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3" name="Google Shape;1713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4" name="Google Shape;1714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5" name="Google Shape;1715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6" name="Google Shape;1716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7" name="Google Shape;1717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8" name="Google Shape;1718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9" name="Google Shape;1719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0" name="Google Shape;1720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1" name="Google Shape;1721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2" name="Google Shape;1722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3" name="Google Shape;1723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4" name="Google Shape;1724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5" name="Google Shape;1725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6" name="Google Shape;1726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7" name="Google Shape;1727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8" name="Google Shape;1728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9" name="Google Shape;1729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0" name="Google Shape;1730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1" name="Google Shape;1731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2" name="Google Shape;1732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3" name="Google Shape;1733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4" name="Google Shape;1734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5528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5" name="Google Shape;1735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6" name="Google Shape;1736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7" name="Google Shape;1737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8" name="Google Shape;1738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9" name="Google Shape;1739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0" name="Google Shape;1740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5067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1" name="Google Shape;1741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2" name="Google Shape;1742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3" name="Google Shape;1743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4" name="Google Shape;1744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4991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5" name="Google Shape;1745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6" name="Google Shape;1746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7" name="Google Shape;1747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8" name="Google Shape;1748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9" name="Google Shape;1749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0" name="Google Shape;1750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1" name="Google Shape;1751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2" name="Google Shape;1752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3" name="Google Shape;1753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4" name="Google Shape;1754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5" name="Google Shape;1755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6" name="Google Shape;1756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7" name="Google Shape;1757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8" name="Google Shape;1758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9" name="Google Shape;1759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0" name="Google Shape;1760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1" name="Google Shape;1761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2" name="Google Shape;1762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3" name="Google Shape;1763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4" name="Google Shape;1764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5" name="Google Shape;1765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6" name="Google Shape;1766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7" name="Google Shape;1767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8" name="Google Shape;1768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9" name="Google Shape;1769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0" name="Google Shape;1770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1" name="Google Shape;1771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2" name="Google Shape;1772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3" name="Google Shape;1773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4" name="Google Shape;1774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5" name="Google Shape;1775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6" name="Google Shape;1776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7" name="Google Shape;1777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8" name="Google Shape;1778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9" name="Google Shape;1779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0" name="Google Shape;1780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1" name="Google Shape;1781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5528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2" name="Google Shape;1782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3" name="Google Shape;1783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4" name="Google Shape;1784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5" name="Google Shape;1785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6" name="Google Shape;1786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7" name="Google Shape;1787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5067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8" name="Google Shape;1788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9" name="Google Shape;1789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0" name="Google Shape;1790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1" name="Google Shape;1791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4991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2" name="Google Shape;1792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3" name="Google Shape;1793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4" name="Google Shape;1794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5" name="Google Shape;1795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6" name="Google Shape;1796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7" name="Google Shape;1797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49911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8" name="Google Shape;1798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9" name="Google Shape;1799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0" name="Google Shape;1800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1" name="Google Shape;1801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2" name="Google Shape;1802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3" name="Google Shape;1803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4" name="Google Shape;1804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5" name="Google Shape;1805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6" name="Google Shape;1806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7" name="Google Shape;1807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8" name="Google Shape;1808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9" name="Google Shape;1809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0" name="Google Shape;1810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1" name="Google Shape;1811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2" name="Google Shape;1812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3" name="Google Shape;1813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4" name="Google Shape;1814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5" name="Google Shape;1815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6" name="Google Shape;1816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7" name="Google Shape;1817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8" name="Google Shape;1818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9" name="Google Shape;1819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0" name="Google Shape;1820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1" name="Google Shape;1821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2" name="Google Shape;1822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3" name="Google Shape;1823;p5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4" name="Google Shape;1824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5" name="Google Shape;1825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6" name="Google Shape;1826;p5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7" name="Google Shape;1827;p5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8" name="Google Shape;1828;p5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5528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9" name="Google Shape;1829;p5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0" name="Google Shape;1830;p5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1" name="Google Shape;1831;p5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2" name="Google Shape;1832;p5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3" name="Google Shape;1833;p5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4" name="Google Shape;1834;p5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5067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5" name="Google Shape;1835;p5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6" name="Google Shape;1836;p5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7" name="Google Shape;1837;p5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8" name="Google Shape;1838;p5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4991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9" name="Google Shape;1839;p5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0" name="Google Shape;1840;p5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1" name="Google Shape;1841;p5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2" name="Google Shape;1842;p5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3" name="Google Shape;1843;p5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4" name="Google Shape;1844;p5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5" name="Google Shape;1845;p5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6" name="Google Shape;1846;p5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7" name="Google Shape;1847;p5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8" name="Google Shape;1848;p5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9" name="Google Shape;1849;p5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0" name="Google Shape;1850;p5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1" name="Google Shape;1851;p5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2" name="Google Shape;1852;p5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3" name="Google Shape;1853;p5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4" name="Google Shape;1854;p5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4991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5" name="Google Shape;1855;p5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6" name="Google Shape;1856;p5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7" name="Google Shape;1857;p5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8" name="Google Shape;1858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9" name="Google Shape;1859;p5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0" name="Google Shape;1860;p5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1" name="Google Shape;1861;p5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2" name="Google Shape;1862;p5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3" name="Google Shape;1863;p5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4" name="Google Shape;1864;p5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5" name="Google Shape;1865;p5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6" name="Google Shape;1866;p5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7" name="Google Shape;1867;p5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8" name="Google Shape;1868;p5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9" name="Google Shape;1869;p5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0" name="Google Shape;1870;p5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1" name="Google Shape;1871;p5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2" name="Google Shape;1872;p5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3" name="Google Shape;1873;p5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4" name="Google Shape;1874;p5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5" name="Google Shape;1875;p5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5528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6" name="Google Shape;1876;p5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7" name="Google Shape;1877;p5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8" name="Google Shape;1878;p5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9" name="Google Shape;1879;p5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0" name="Google Shape;1880;p5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1" name="Google Shape;1881;p5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5067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2" name="Google Shape;1882;p5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3" name="Google Shape;1883;p5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4" name="Google Shape;1884;p5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5" name="Google Shape;1885;p5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4991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6" name="Google Shape;1886;p5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7" name="Google Shape;1887;p5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8" name="Google Shape;1888;p5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9" name="Google Shape;1889;p5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0" name="Google Shape;1890;p5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1" name="Google Shape;1891;p5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2" name="Google Shape;1892;p5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3" name="Google Shape;1893;p5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4" name="Google Shape;1894;p5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5" name="Google Shape;1895;p5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6" name="Google Shape;1896;p5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7" name="Google Shape;1897;p5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8" name="Google Shape;1898;p5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9" name="Google Shape;1899;p5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0" name="Google Shape;1900;p5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1" name="Google Shape;1901;p5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2" name="Google Shape;1902;p5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3" name="Google Shape;1903;p5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4" name="Google Shape;1904;p5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5" name="Google Shape;1905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6" name="Google Shape;1906;p5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7" name="Google Shape;1907;p5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8" name="Google Shape;1908;p5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9" name="Google Shape;1909;p5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0" name="Google Shape;1910;p5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1" name="Google Shape;1911;p5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2" name="Google Shape;1912;p5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3" name="Google Shape;1913;p5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4" name="Google Shape;1914;p5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5" name="Google Shape;1915;p5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6" name="Google Shape;1916;p5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7" name="Google Shape;1917;p5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8" name="Google Shape;1918;p5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9" name="Google Shape;1919;p5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0" name="Google Shape;1920;p5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1" name="Google Shape;1921;p5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2" name="Google Shape;1922;p5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5528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3" name="Google Shape;1923;p5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4" name="Google Shape;1924;p5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5" name="Google Shape;1925;p5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6" name="Google Shape;1926;p5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7" name="Google Shape;1927;p5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8" name="Google Shape;1928;p5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5067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9" name="Google Shape;1929;p5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0" name="Google Shape;1930;p5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1" name="Google Shape;1931;p5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2" name="Google Shape;1932;p5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4991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3" name="Google Shape;1933;p5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4" name="Google Shape;1934;p5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5" name="Google Shape;1935;p5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6" name="Google Shape;1936;p5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7" name="Google Shape;1937;p5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8" name="Google Shape;1938;p5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9" name="Google Shape;1939;p5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0" name="Google Shape;1940;p5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1" name="Google Shape;1941;p5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2" name="Google Shape;1942;p5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3" name="Google Shape;1943;p5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4" name="Google Shape;1944;p5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5" name="Google Shape;1945;p5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6" name="Google Shape;1946;p5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7" name="Google Shape;1947;p5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8" name="Google Shape;1948;p5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9" name="Google Shape;1949;p5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0" name="Google Shape;1950;p5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1" name="Google Shape;1951;p5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2" name="Google Shape;195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3" name="Google Shape;1953;p5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4" name="Google Shape;1954;p5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5" name="Google Shape;1955;p5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6" name="Google Shape;1956;p5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7" name="Google Shape;1957;p5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8" name="Google Shape;1958;p5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9" name="Google Shape;1959;p5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0" name="Google Shape;1960;p5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1" name="Google Shape;1961;p5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2" name="Google Shape;1962;p5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3" name="Google Shape;1963;p5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4" name="Google Shape;1964;p5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5" name="Google Shape;1965;p5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6" name="Google Shape;1966;p5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7" name="Google Shape;1967;p5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8" name="Google Shape;1968;p5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9" name="Google Shape;1969;p5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5528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0" name="Google Shape;1970;p5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1" name="Google Shape;1971;p5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2" name="Google Shape;1972;p5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3" name="Google Shape;1973;p5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4" name="Google Shape;1974;p5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5" name="Google Shape;1975;p5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5067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6" name="Google Shape;1976;p5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7" name="Google Shape;1977;p5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8" name="Google Shape;1978;p5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9" name="Google Shape;1979;p5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4991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0" name="Google Shape;1980;p5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1" name="Google Shape;1981;p5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2" name="Google Shape;1982;p5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3" name="Google Shape;1983;p5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4" name="Google Shape;1984;p5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5" name="Google Shape;1985;p5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6" name="Google Shape;1986;p5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6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7" name="Google Shape;1987;p5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8" name="Google Shape;1988;p5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9" name="Google Shape;1989;p5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0" name="Google Shape;1990;p5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1" name="Google Shape;1991;p5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2" name="Google Shape;1992;p5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3" name="Google Shape;1993;p5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4" name="Google Shape;1994;p5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5" name="Google Shape;1995;p5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6" name="Google Shape;1996;p5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7" name="Google Shape;1997;p5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8" name="Google Shape;1998;p5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9" name="Google Shape;1999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0" name="Google Shape;2000;p5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1" name="Google Shape;2001;p5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2" name="Google Shape;2002;p5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3" name="Google Shape;2003;p5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4" name="Google Shape;2004;p5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5" name="Google Shape;2005;p5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6" name="Google Shape;2006;p5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7" name="Google Shape;2007;p5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5514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8" name="Google Shape;2008;p5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9" name="Google Shape;2009;p5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0" name="Google Shape;2010;p5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1" name="Google Shape;2011;p5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2" name="Google Shape;2012;p5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3" name="Google Shape;2013;p5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5523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4" name="Google Shape;2014;p5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5" name="Google Shape;2015;p5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6" name="Google Shape;2016;p5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5528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7" name="Google Shape;2017;p5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8" name="Google Shape;2018;p5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9" name="Google Shape;2019;p5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0" name="Google Shape;2020;p5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5535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1" name="Google Shape;2021;p5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5091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2" name="Google Shape;2022;p5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5067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3" name="Google Shape;2023;p5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4" name="Google Shape;2024;p5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5" name="Google Shape;2025;p5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6" name="Google Shape;2026;p5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4991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7" name="Google Shape;2027;p5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8" name="Google Shape;2028;p5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9" name="Google Shape;2029;p5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0" name="Google Shape;2030;p5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1" name="Google Shape;2031;p5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2" name="Google Shape;2032;p5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4991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3" name="Google Shape;2033;p5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4" name="Google Shape;2034;p5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5" name="Google Shape;2035;p5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6" name="Google Shape;2036;p5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7" name="Google Shape;2037;p5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8" name="Google Shape;2038;p5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4991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9" name="Google Shape;2039;p5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0" name="Google Shape;2040;p5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4991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1" name="Google Shape;2041;p5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2" name="Google Shape;2042;p5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4991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3" name="Google Shape;2043;p5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4" name="Google Shape;2044;p5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5" name="Google Shape;2045;p5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6" name="Google Shape;204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5501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7" name="Google Shape;2047;p5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5502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8" name="Google Shape;2048;p5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5504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9" name="Google Shape;2049;p5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5506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0" name="Google Shape;2050;p5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5507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1" name="Google Shape;2051;p5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5509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2" name="Google Shape;2052;p5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5510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3" name="Google Shape;2053;p5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5512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4" name="Google Shape;2054;p5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55142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5" name="Google Shape;2055;p5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5515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6" name="Google Shape;2056;p5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5517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7" name="Google Shape;2057;p5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5519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8" name="Google Shape;2058;p5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5520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9" name="Google Shape;2059;p5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5522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0" name="Google Shape;2060;p5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55238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1" name="Google Shape;2061;p5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5525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2" name="Google Shape;2062;p5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5527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3" name="Google Shape;2063;p5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5528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4" name="Google Shape;2064;p5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5530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5" name="Google Shape;2065;p5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5532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6" name="Google Shape;2066;p5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5533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7" name="Google Shape;2067;p5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55352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8" name="Google Shape;2068;p5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50911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9" name="Google Shape;2069;p5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5067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0" name="Google Shape;2070;p5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1" name="Google Shape;2071;p5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4991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2" name="Google Shape;2072;p5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4991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3" name="Google Shape;2073;p5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4991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4" name="Google Shape;2074;p5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4991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5" name="Google Shape;2075;p5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4991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6" name="Google Shape;2076;p5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4991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7" name="Google Shape;2077;p5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4991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8" name="Google Shape;2078;p5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4991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9" name="Google Shape;2079;p5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49911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0" name="Google Shape;2080;p5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4991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1" name="Google Shape;2081;p5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4991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2" name="Google Shape;2082;p5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4991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3" name="Google Shape;2083;p5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4991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4" name="Google Shape;2084;p5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4991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5" name="Google Shape;2085;p5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49911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6" name="Google Shape;2086;p5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4991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7" name="Google Shape;2087;p5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49911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8" name="Google Shape;2088;p5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4991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9" name="Google Shape;2089;p5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4991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0" name="Google Shape;2090;p5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4991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1" name="Google Shape;2091;p5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4991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2" name="Google Shape;2092;p5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4991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3" name="Google Shape;2093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4" name="Google Shape;2094;p5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5" name="Google Shape;2095;p5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6" name="Google Shape;2096;p5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48958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7" name="Google Shape;2097;p5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1837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8" name="Google Shape;20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717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9" name="Google Shape;20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0" name="Google Shape;210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1" name="Google Shape;210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2" name="Google Shape;210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3" name="Google Shape;21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4" name="Google Shape;210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5" name="Google Shape;210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6" name="Google Shape;2106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7" name="Google Shape;2107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8" name="Google Shape;2108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9" name="Google Shape;2109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0" name="Google Shape;2110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7471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1" name="Google Shape;2111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2" name="Google Shape;2112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3" name="Google Shape;2113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4" name="Google Shape;2114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5" name="Google Shape;2115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6" name="Google Shape;2116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7010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7" name="Google Shape;2117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8" name="Google Shape;2118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9" name="Google Shape;2119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0" name="Google Shape;2120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6934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1" name="Google Shape;2121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2" name="Google Shape;2122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3" name="Google Shape;2123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4" name="Google Shape;2124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5" name="Google Shape;2125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6" name="Google Shape;2126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7" name="Google Shape;2127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8" name="Google Shape;2128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9" name="Google Shape;2129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0" name="Google Shape;2130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1" name="Google Shape;2131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2" name="Google Shape;2132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3" name="Google Shape;2133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4" name="Google Shape;2134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5" name="Google Shape;2135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6" name="Google Shape;2136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69342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7" name="Google Shape;2137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8" name="Google Shape;2138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9" name="Google Shape;2139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0" name="Google Shape;2140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1" name="Google Shape;2141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2" name="Google Shape;2142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3" name="Google Shape;2143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4" name="Google Shape;2144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5" name="Google Shape;2145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6" name="Google Shape;2146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7" name="Google Shape;2147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8" name="Google Shape;2148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9" name="Google Shape;2149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0" name="Google Shape;2150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1" name="Google Shape;2151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2" name="Google Shape;2152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3" name="Google Shape;2153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4" name="Google Shape;2154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5" name="Google Shape;2155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6" name="Google Shape;2156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7" name="Google Shape;2157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7471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8" name="Google Shape;2158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9" name="Google Shape;2159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0" name="Google Shape;2160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1" name="Google Shape;2161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2" name="Google Shape;2162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3" name="Google Shape;2163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7010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4" name="Google Shape;2164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5" name="Google Shape;2165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6" name="Google Shape;2166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7" name="Google Shape;2167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6934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8" name="Google Shape;2168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9" name="Google Shape;2169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0" name="Google Shape;2170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1" name="Google Shape;2171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2" name="Google Shape;2172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3" name="Google Shape;2173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4" name="Google Shape;2174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5" name="Google Shape;2175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6" name="Google Shape;2176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7" name="Google Shape;217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8" name="Google Shape;217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9" name="Google Shape;2179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0" name="Google Shape;2180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1" name="Google Shape;2181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2" name="Google Shape;2182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3" name="Google Shape;2183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4" name="Google Shape;2184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5" name="Google Shape;2185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6" name="Google Shape;2186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7" name="Google Shape;2187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8" name="Google Shape;2188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9" name="Google Shape;2189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0" name="Google Shape;2190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1" name="Google Shape;2191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2" name="Google Shape;2192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3" name="Google Shape;2193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4" name="Google Shape;2194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5" name="Google Shape;2195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6" name="Google Shape;2196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7" name="Google Shape;2197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8" name="Google Shape;2198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9" name="Google Shape;2199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0" name="Google Shape;2200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1" name="Google Shape;2201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2" name="Google Shape;2202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3" name="Google Shape;2203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4" name="Google Shape;2204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7471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5" name="Google Shape;2205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6" name="Google Shape;2206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7" name="Google Shape;2207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8" name="Google Shape;2208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9" name="Google Shape;2209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0" name="Google Shape;2210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7010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1" name="Google Shape;2211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2" name="Google Shape;2212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3" name="Google Shape;2213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4" name="Google Shape;2214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6934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5" name="Google Shape;2215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6" name="Google Shape;2216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7" name="Google Shape;2217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8" name="Google Shape;2218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9" name="Google Shape;2219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0" name="Google Shape;2220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1" name="Google Shape;2221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2" name="Google Shape;2222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3" name="Google Shape;2223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4" name="Google Shape;2224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5" name="Google Shape;2225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6" name="Google Shape;2226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7" name="Google Shape;2227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8" name="Google Shape;2228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9" name="Google Shape;2229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0" name="Google Shape;2230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1" name="Google Shape;2231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2" name="Google Shape;2232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3" name="Google Shape;2233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4" name="Google Shape;2234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5" name="Google Shape;2235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6" name="Google Shape;2236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7" name="Google Shape;2237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8" name="Google Shape;2238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9" name="Google Shape;2239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0" name="Google Shape;2240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1" name="Google Shape;2241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2" name="Google Shape;2242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3" name="Google Shape;2243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4" name="Google Shape;2244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5" name="Google Shape;2245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6" name="Google Shape;2246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7" name="Google Shape;2247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8" name="Google Shape;2248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9" name="Google Shape;2249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0" name="Google Shape;2250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1" name="Google Shape;2251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7471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2" name="Google Shape;2252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3" name="Google Shape;2253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4" name="Google Shape;2254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5" name="Google Shape;2255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6" name="Google Shape;2256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7" name="Google Shape;2257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7010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8" name="Google Shape;2258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9" name="Google Shape;2259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0" name="Google Shape;2260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1" name="Google Shape;2261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6934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2" name="Google Shape;2262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3" name="Google Shape;2263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4" name="Google Shape;2264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5" name="Google Shape;2265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6" name="Google Shape;2266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7" name="Google Shape;2267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69342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8" name="Google Shape;2268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9" name="Google Shape;2269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0" name="Google Shape;2270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1" name="Google Shape;2271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2" name="Google Shape;2272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3" name="Google Shape;2273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4" name="Google Shape;2274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5" name="Google Shape;2275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6" name="Google Shape;2276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7" name="Google Shape;2277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8" name="Google Shape;2278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9" name="Google Shape;2279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0" name="Google Shape;2280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1" name="Google Shape;2281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2" name="Google Shape;2282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3" name="Google Shape;2283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4" name="Google Shape;2284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5" name="Google Shape;2285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6" name="Google Shape;2286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7" name="Google Shape;2287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8" name="Google Shape;2288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9" name="Google Shape;2289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0" name="Google Shape;2290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1" name="Google Shape;2291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2" name="Google Shape;2292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3" name="Google Shape;2293;p5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4" name="Google Shape;2294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5" name="Google Shape;2295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6" name="Google Shape;2296;p5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7" name="Google Shape;2297;p5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8" name="Google Shape;2298;p5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7471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9" name="Google Shape;2299;p5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0" name="Google Shape;2300;p5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1" name="Google Shape;2301;p5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2" name="Google Shape;2302;p5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3" name="Google Shape;2303;p5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4" name="Google Shape;2304;p5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7010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5" name="Google Shape;2305;p5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6" name="Google Shape;2306;p5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7" name="Google Shape;2307;p5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8" name="Google Shape;2308;p5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6934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9" name="Google Shape;2309;p5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0" name="Google Shape;2310;p5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1" name="Google Shape;2311;p5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2" name="Google Shape;2312;p5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3" name="Google Shape;2313;p5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4" name="Google Shape;2314;p5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5" name="Google Shape;2315;p5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6" name="Google Shape;2316;p5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7" name="Google Shape;2317;p5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8" name="Google Shape;2318;p5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9" name="Google Shape;2319;p5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0" name="Google Shape;2320;p5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1" name="Google Shape;2321;p5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2" name="Google Shape;2322;p5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3" name="Google Shape;2323;p5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4" name="Google Shape;2324;p5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69342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5" name="Google Shape;2325;p5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6" name="Google Shape;2326;p5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7" name="Google Shape;2327;p5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8" name="Google Shape;2328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9" name="Google Shape;2329;p5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0" name="Google Shape;2330;p5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1" name="Google Shape;2331;p5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2" name="Google Shape;2332;p5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3" name="Google Shape;2333;p5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4" name="Google Shape;2334;p5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5" name="Google Shape;2335;p5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6" name="Google Shape;2336;p5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7" name="Google Shape;2337;p5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8" name="Google Shape;2338;p5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9" name="Google Shape;2339;p5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0" name="Google Shape;2340;p5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1" name="Google Shape;2341;p5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2" name="Google Shape;2342;p5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3" name="Google Shape;2343;p5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4" name="Google Shape;2344;p5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5" name="Google Shape;2345;p5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7471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6" name="Google Shape;2346;p5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7" name="Google Shape;2347;p5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8" name="Google Shape;2348;p5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9" name="Google Shape;2349;p5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0" name="Google Shape;2350;p5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1" name="Google Shape;2351;p5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7010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2" name="Google Shape;2352;p5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3" name="Google Shape;2353;p5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4" name="Google Shape;2354;p5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5" name="Google Shape;2355;p5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6934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6" name="Google Shape;2356;p5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7" name="Google Shape;2357;p5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8" name="Google Shape;2358;p5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9" name="Google Shape;2359;p5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0" name="Google Shape;2360;p5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1" name="Google Shape;2361;p5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2" name="Google Shape;2362;p5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3" name="Google Shape;2363;p5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4" name="Google Shape;2364;p5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5" name="Google Shape;2365;p5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6" name="Google Shape;2366;p5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7" name="Google Shape;2367;p5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8" name="Google Shape;2368;p5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9" name="Google Shape;2369;p5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0" name="Google Shape;2370;p5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1" name="Google Shape;2371;p5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2" name="Google Shape;2372;p5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3" name="Google Shape;2373;p5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4" name="Google Shape;2374;p5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5" name="Google Shape;2375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6" name="Google Shape;2376;p5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7" name="Google Shape;2377;p5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8" name="Google Shape;2378;p5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9" name="Google Shape;2379;p5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0" name="Google Shape;2380;p5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1" name="Google Shape;2381;p5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2" name="Google Shape;2382;p5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3" name="Google Shape;2383;p5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4" name="Google Shape;2384;p5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5" name="Google Shape;2385;p5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6" name="Google Shape;2386;p5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7" name="Google Shape;2387;p5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8" name="Google Shape;2388;p5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9" name="Google Shape;2389;p5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0" name="Google Shape;2390;p5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1" name="Google Shape;2391;p5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2" name="Google Shape;2392;p5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7471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3" name="Google Shape;2393;p5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4" name="Google Shape;2394;p5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5" name="Google Shape;2395;p5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6" name="Google Shape;2396;p5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7" name="Google Shape;2397;p5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8" name="Google Shape;2398;p5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7010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9" name="Google Shape;2399;p5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0" name="Google Shape;2400;p5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1" name="Google Shape;2401;p5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2" name="Google Shape;2402;p5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6934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3" name="Google Shape;2403;p5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4" name="Google Shape;2404;p5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5" name="Google Shape;2405;p5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6" name="Google Shape;2406;p5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7" name="Google Shape;2407;p5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8" name="Google Shape;2408;p5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9" name="Google Shape;2409;p5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0" name="Google Shape;2410;p5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1" name="Google Shape;2411;p5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2" name="Google Shape;2412;p5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3" name="Google Shape;2413;p5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4" name="Google Shape;2414;p5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5" name="Google Shape;2415;p5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6" name="Google Shape;2416;p5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7" name="Google Shape;2417;p5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8" name="Google Shape;2418;p5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9" name="Google Shape;2419;p5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0" name="Google Shape;2420;p5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1" name="Google Shape;2421;p5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2" name="Google Shape;242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3" name="Google Shape;2423;p5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4" name="Google Shape;2424;p5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5" name="Google Shape;2425;p5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6" name="Google Shape;2426;p5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7" name="Google Shape;2427;p5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8" name="Google Shape;2428;p5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9" name="Google Shape;2429;p5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0" name="Google Shape;2430;p5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1" name="Google Shape;2431;p5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2" name="Google Shape;2432;p5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3" name="Google Shape;2433;p5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4" name="Google Shape;2434;p5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5" name="Google Shape;2435;p5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6" name="Google Shape;2436;p5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7" name="Google Shape;2437;p5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8" name="Google Shape;2438;p5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9" name="Google Shape;2439;p5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7471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0" name="Google Shape;2440;p5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1" name="Google Shape;2441;p5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2" name="Google Shape;2442;p5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3" name="Google Shape;2443;p5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4" name="Google Shape;2444;p5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5" name="Google Shape;2445;p5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7010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6" name="Google Shape;2446;p5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7" name="Google Shape;2447;p5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8" name="Google Shape;2448;p5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9" name="Google Shape;2449;p5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6934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0" name="Google Shape;2450;p5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1" name="Google Shape;2451;p5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2" name="Google Shape;2452;p5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3" name="Google Shape;2453;p5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4" name="Google Shape;2454;p5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5" name="Google Shape;2455;p5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6" name="Google Shape;2456;p5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6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7" name="Google Shape;2457;p5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8" name="Google Shape;2458;p5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9" name="Google Shape;2459;p5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0" name="Google Shape;2460;p5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1" name="Google Shape;2461;p5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2" name="Google Shape;2462;p5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3" name="Google Shape;2463;p5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4" name="Google Shape;2464;p5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5" name="Google Shape;2465;p5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6" name="Google Shape;2466;p5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7" name="Google Shape;2467;p5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8" name="Google Shape;2468;p5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9" name="Google Shape;2469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0" name="Google Shape;2470;p5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1" name="Google Shape;2471;p5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2" name="Google Shape;2472;p5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3" name="Google Shape;2473;p5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4" name="Google Shape;2474;p5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5" name="Google Shape;2475;p5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6" name="Google Shape;2476;p5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7" name="Google Shape;2477;p5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7457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8" name="Google Shape;2478;p5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9" name="Google Shape;2479;p5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0" name="Google Shape;2480;p5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1" name="Google Shape;2481;p5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2" name="Google Shape;2482;p5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3" name="Google Shape;2483;p5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7466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4" name="Google Shape;2484;p5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5" name="Google Shape;2485;p5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6" name="Google Shape;2486;p5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7471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7" name="Google Shape;2487;p5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8" name="Google Shape;2488;p5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9" name="Google Shape;2489;p5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0" name="Google Shape;2490;p5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7478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1" name="Google Shape;2491;p5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7034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2" name="Google Shape;2492;p5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7010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3" name="Google Shape;2493;p5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4" name="Google Shape;2494;p5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5" name="Google Shape;2495;p5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6" name="Google Shape;2496;p5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6934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7" name="Google Shape;2497;p5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8" name="Google Shape;2498;p5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9" name="Google Shape;2499;p5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0" name="Google Shape;2500;p5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1" name="Google Shape;2501;p5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2" name="Google Shape;2502;p5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6934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3" name="Google Shape;2503;p5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4" name="Google Shape;2504;p5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5" name="Google Shape;2505;p5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6" name="Google Shape;2506;p5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7" name="Google Shape;2507;p5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8" name="Google Shape;2508;p5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6934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9" name="Google Shape;2509;p5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0" name="Google Shape;2510;p5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6934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1" name="Google Shape;2511;p5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2" name="Google Shape;2512;p5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69342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3" name="Google Shape;2513;p5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4" name="Google Shape;2514;p5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5" name="Google Shape;2515;p5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6" name="Google Shape;251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7444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7" name="Google Shape;2517;p5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7445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8" name="Google Shape;2518;p5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7447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9" name="Google Shape;2519;p5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7449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0" name="Google Shape;2520;p5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7450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1" name="Google Shape;2521;p5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7452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2" name="Google Shape;2522;p5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7454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3" name="Google Shape;2523;p5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7455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4" name="Google Shape;2524;p5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74573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5" name="Google Shape;2525;p5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7458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6" name="Google Shape;2526;p5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7460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7" name="Google Shape;2527;p5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7462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8" name="Google Shape;2528;p5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7463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9" name="Google Shape;2529;p5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7465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0" name="Google Shape;2530;p5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74669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1" name="Google Shape;2531;p5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7468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2" name="Google Shape;2532;p5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7470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3" name="Google Shape;2533;p5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7471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4" name="Google Shape;2534;p5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7473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5" name="Google Shape;2535;p5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7475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6" name="Google Shape;2536;p5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7476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7" name="Google Shape;2537;p5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74783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8" name="Google Shape;2538;p5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70342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9" name="Google Shape;2539;p5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7010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0" name="Google Shape;2540;p5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1" name="Google Shape;2541;p5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6934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2" name="Google Shape;2542;p5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6934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3" name="Google Shape;2543;p5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6934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4" name="Google Shape;2544;p5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6934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5" name="Google Shape;2545;p5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6934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6" name="Google Shape;2546;p5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6934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7" name="Google Shape;2547;p5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6934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8" name="Google Shape;2548;p5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6934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9" name="Google Shape;2549;p5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69342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0" name="Google Shape;2550;p5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6934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1" name="Google Shape;2551;p5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6934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2" name="Google Shape;2552;p5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6934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3" name="Google Shape;2553;p5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6934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4" name="Google Shape;2554;p5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6934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5" name="Google Shape;2555;p5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69342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6" name="Google Shape;2556;p5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6934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7" name="Google Shape;2557;p5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69342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8" name="Google Shape;2558;p5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6934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9" name="Google Shape;2559;p5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6934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0" name="Google Shape;2560;p5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6934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1" name="Google Shape;2561;p5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6934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2" name="Google Shape;2562;p5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6934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3" name="Google Shape;2563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4" name="Google Shape;2564;p5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5" name="Google Shape;2565;p5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6" name="Google Shape;2566;p5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48958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7" name="Google Shape;2567;p5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1837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8" name="Google Shape;25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717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9" name="Google Shape;25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0" name="Google Shape;25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1" name="Google Shape;25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2" name="Google Shape;257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3" name="Google Shape;257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4" name="Google Shape;257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5" name="Google Shape;257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6" name="Google Shape;2576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7" name="Google Shape;2577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8" name="Google Shape;2578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9" name="Google Shape;2579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0" name="Google Shape;2580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9427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1" name="Google Shape;2581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2" name="Google Shape;2582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3" name="Google Shape;2583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4" name="Google Shape;2584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5" name="Google Shape;2585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6" name="Google Shape;2586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8966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7" name="Google Shape;2587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8" name="Google Shape;2588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9" name="Google Shape;2589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0" name="Google Shape;2590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8890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1" name="Google Shape;2591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2" name="Google Shape;2592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3" name="Google Shape;2593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4" name="Google Shape;2594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5" name="Google Shape;2595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6" name="Google Shape;2596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7" name="Google Shape;2597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8" name="Google Shape;2598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9" name="Google Shape;2599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0" name="Google Shape;2600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1" name="Google Shape;2601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2" name="Google Shape;2602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3" name="Google Shape;2603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4" name="Google Shape;2604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5" name="Google Shape;2605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6" name="Google Shape;2606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88900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7" name="Google Shape;2607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8" name="Google Shape;2608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9" name="Google Shape;2609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0" name="Google Shape;2610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1" name="Google Shape;2611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2" name="Google Shape;2612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3" name="Google Shape;2613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4" name="Google Shape;2614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5" name="Google Shape;2615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6" name="Google Shape;2616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7" name="Google Shape;2617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8" name="Google Shape;2618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9" name="Google Shape;2619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0" name="Google Shape;2620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1" name="Google Shape;2621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2" name="Google Shape;2622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3" name="Google Shape;2623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4" name="Google Shape;2624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5" name="Google Shape;2625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6" name="Google Shape;2626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7" name="Google Shape;2627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9427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8" name="Google Shape;2628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9" name="Google Shape;2629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0" name="Google Shape;2630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1" name="Google Shape;2631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2" name="Google Shape;2632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3" name="Google Shape;2633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8966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4" name="Google Shape;2634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5" name="Google Shape;2635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6" name="Google Shape;2636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7" name="Google Shape;2637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8890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8" name="Google Shape;2638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9" name="Google Shape;2639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0" name="Google Shape;2640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1" name="Google Shape;2641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2" name="Google Shape;2642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3" name="Google Shape;2643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4" name="Google Shape;2644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5" name="Google Shape;2645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6" name="Google Shape;2646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7" name="Google Shape;264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8" name="Google Shape;264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9" name="Google Shape;2649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0" name="Google Shape;2650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1" name="Google Shape;2651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2" name="Google Shape;2652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3" name="Google Shape;2653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4" name="Google Shape;2654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5" name="Google Shape;2655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6" name="Google Shape;2656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7" name="Google Shape;2657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8" name="Google Shape;2658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9" name="Google Shape;2659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0" name="Google Shape;2660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1" name="Google Shape;2661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2" name="Google Shape;2662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3" name="Google Shape;2663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4" name="Google Shape;2664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5" name="Google Shape;2665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6" name="Google Shape;2666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7" name="Google Shape;2667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8" name="Google Shape;2668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9" name="Google Shape;2669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0" name="Google Shape;2670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1" name="Google Shape;2671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2" name="Google Shape;2672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3" name="Google Shape;2673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4" name="Google Shape;2674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9427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5" name="Google Shape;2675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6" name="Google Shape;2676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7" name="Google Shape;2677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8" name="Google Shape;2678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9" name="Google Shape;2679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0" name="Google Shape;2680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8966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1" name="Google Shape;2681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2" name="Google Shape;2682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3" name="Google Shape;2683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4" name="Google Shape;2684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8890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5" name="Google Shape;2685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6" name="Google Shape;2686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7" name="Google Shape;2687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8" name="Google Shape;2688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9" name="Google Shape;2689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0" name="Google Shape;2690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1" name="Google Shape;2691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2" name="Google Shape;2692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3" name="Google Shape;2693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4" name="Google Shape;2694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5" name="Google Shape;2695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6" name="Google Shape;2696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7" name="Google Shape;2697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8" name="Google Shape;2698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9" name="Google Shape;2699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0" name="Google Shape;2700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1" name="Google Shape;2701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2" name="Google Shape;2702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3" name="Google Shape;2703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4" name="Google Shape;2704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5" name="Google Shape;2705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6" name="Google Shape;2706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7" name="Google Shape;2707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8" name="Google Shape;2708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9" name="Google Shape;2709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0" name="Google Shape;2710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1" name="Google Shape;2711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2" name="Google Shape;2712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3" name="Google Shape;2713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4" name="Google Shape;2714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5" name="Google Shape;2715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6" name="Google Shape;2716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7" name="Google Shape;2717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8" name="Google Shape;2718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9" name="Google Shape;2719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0" name="Google Shape;2720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1" name="Google Shape;2721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9427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2" name="Google Shape;2722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3" name="Google Shape;2723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4" name="Google Shape;2724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5" name="Google Shape;2725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6" name="Google Shape;2726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7" name="Google Shape;2727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8966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8" name="Google Shape;2728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9" name="Google Shape;2729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0" name="Google Shape;2730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1" name="Google Shape;2731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8890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2" name="Google Shape;2732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3" name="Google Shape;2733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4" name="Google Shape;2734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5" name="Google Shape;2735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6" name="Google Shape;2736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7" name="Google Shape;2737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88900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8" name="Google Shape;2738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9" name="Google Shape;2739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0" name="Google Shape;2740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1" name="Google Shape;2741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2" name="Google Shape;2742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3" name="Google Shape;2743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4" name="Google Shape;2744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5" name="Google Shape;2745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6" name="Google Shape;2746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7" name="Google Shape;2747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8" name="Google Shape;2748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9" name="Google Shape;2749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0" name="Google Shape;2750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1" name="Google Shape;2751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2" name="Google Shape;2752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3" name="Google Shape;2753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4" name="Google Shape;2754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5" name="Google Shape;2755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6" name="Google Shape;2756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7" name="Google Shape;2757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8" name="Google Shape;2758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9" name="Google Shape;2759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0" name="Google Shape;2760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1" name="Google Shape;2761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2" name="Google Shape;2762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3" name="Google Shape;2763;p5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4" name="Google Shape;2764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5" name="Google Shape;2765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6" name="Google Shape;2766;p5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7" name="Google Shape;2767;p5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8" name="Google Shape;2768;p5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9427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9" name="Google Shape;2769;p5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0" name="Google Shape;2770;p5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1" name="Google Shape;2771;p5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2" name="Google Shape;2772;p5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3" name="Google Shape;2773;p5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4" name="Google Shape;2774;p5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8966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5" name="Google Shape;2775;p5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6" name="Google Shape;2776;p5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7" name="Google Shape;2777;p5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8" name="Google Shape;2778;p5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8890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9" name="Google Shape;2779;p5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0" name="Google Shape;2780;p5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1" name="Google Shape;2781;p5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2" name="Google Shape;2782;p5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3" name="Google Shape;2783;p5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4" name="Google Shape;2784;p5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5" name="Google Shape;2785;p5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6" name="Google Shape;2786;p5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7" name="Google Shape;2787;p5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8" name="Google Shape;2788;p5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9" name="Google Shape;2789;p5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0" name="Google Shape;2790;p5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1" name="Google Shape;2791;p5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2" name="Google Shape;2792;p5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3" name="Google Shape;2793;p5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4" name="Google Shape;2794;p5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88900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5" name="Google Shape;2795;p5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6" name="Google Shape;2796;p5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7" name="Google Shape;2797;p5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8" name="Google Shape;2798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9" name="Google Shape;2799;p5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0" name="Google Shape;2800;p5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1" name="Google Shape;2801;p5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2" name="Google Shape;2802;p5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3" name="Google Shape;2803;p5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4" name="Google Shape;2804;p5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5" name="Google Shape;2805;p5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6" name="Google Shape;2806;p5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7" name="Google Shape;2807;p5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8" name="Google Shape;2808;p5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9" name="Google Shape;2809;p5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0" name="Google Shape;2810;p5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1" name="Google Shape;2811;p5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2" name="Google Shape;2812;p5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3" name="Google Shape;2813;p5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4" name="Google Shape;2814;p5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5" name="Google Shape;2815;p5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9427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6" name="Google Shape;2816;p5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7" name="Google Shape;2817;p5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8" name="Google Shape;2818;p5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9" name="Google Shape;2819;p5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0" name="Google Shape;2820;p5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1" name="Google Shape;2821;p5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8966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2" name="Google Shape;2822;p5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3" name="Google Shape;2823;p5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4" name="Google Shape;2824;p5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5" name="Google Shape;2825;p5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8890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6" name="Google Shape;2826;p5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7" name="Google Shape;2827;p5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8" name="Google Shape;2828;p5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9" name="Google Shape;2829;p5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0" name="Google Shape;2830;p5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1" name="Google Shape;2831;p5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2" name="Google Shape;2832;p5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3" name="Google Shape;2833;p5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4" name="Google Shape;2834;p5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5" name="Google Shape;2835;p5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6" name="Google Shape;2836;p5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7" name="Google Shape;2837;p5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8" name="Google Shape;2838;p5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9" name="Google Shape;2839;p5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0" name="Google Shape;2840;p5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1" name="Google Shape;2841;p5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2" name="Google Shape;2842;p5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3" name="Google Shape;2843;p5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4" name="Google Shape;2844;p5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5" name="Google Shape;2845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6" name="Google Shape;2846;p5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7" name="Google Shape;2847;p5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8" name="Google Shape;2848;p5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9" name="Google Shape;2849;p5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0" name="Google Shape;2850;p5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1" name="Google Shape;2851;p5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2" name="Google Shape;2852;p5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3" name="Google Shape;2853;p5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4" name="Google Shape;2854;p5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5" name="Google Shape;2855;p5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6" name="Google Shape;2856;p5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7" name="Google Shape;2857;p5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8" name="Google Shape;2858;p5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9" name="Google Shape;2859;p5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0" name="Google Shape;2860;p5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1" name="Google Shape;2861;p5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2" name="Google Shape;2862;p5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9427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3" name="Google Shape;2863;p5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4" name="Google Shape;2864;p5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5" name="Google Shape;2865;p5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6" name="Google Shape;2866;p5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7" name="Google Shape;2867;p5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8" name="Google Shape;2868;p5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8966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9" name="Google Shape;2869;p5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0" name="Google Shape;2870;p5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1" name="Google Shape;2871;p5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2" name="Google Shape;2872;p5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8890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3" name="Google Shape;2873;p5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4" name="Google Shape;2874;p5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5" name="Google Shape;2875;p5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6" name="Google Shape;2876;p5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7" name="Google Shape;2877;p5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8" name="Google Shape;2878;p5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9" name="Google Shape;2879;p5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0" name="Google Shape;2880;p5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1" name="Google Shape;2881;p5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2" name="Google Shape;2882;p5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3" name="Google Shape;2883;p5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4" name="Google Shape;2884;p5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5" name="Google Shape;2885;p5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6" name="Google Shape;2886;p5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7" name="Google Shape;2887;p5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8" name="Google Shape;2888;p5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9" name="Google Shape;2889;p5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0" name="Google Shape;2890;p5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1" name="Google Shape;2891;p5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2" name="Google Shape;289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3" name="Google Shape;2893;p5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4" name="Google Shape;2894;p5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5" name="Google Shape;2895;p5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6" name="Google Shape;2896;p5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7" name="Google Shape;2897;p5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8" name="Google Shape;2898;p5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9" name="Google Shape;2899;p5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0" name="Google Shape;2900;p5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1" name="Google Shape;2901;p5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2" name="Google Shape;2902;p5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3" name="Google Shape;2903;p5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4" name="Google Shape;2904;p5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5" name="Google Shape;2905;p5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6" name="Google Shape;2906;p5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7" name="Google Shape;2907;p5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8" name="Google Shape;2908;p5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9" name="Google Shape;2909;p5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94276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0" name="Google Shape;2910;p5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1" name="Google Shape;2911;p5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2" name="Google Shape;2912;p5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3" name="Google Shape;2913;p5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4" name="Google Shape;2914;p5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5" name="Google Shape;2915;p5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8966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6" name="Google Shape;2916;p5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7" name="Google Shape;2917;p5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8" name="Google Shape;2918;p5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9" name="Google Shape;2919;p5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88900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0" name="Google Shape;2920;p5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1" name="Google Shape;2921;p5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2" name="Google Shape;2922;p5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3" name="Google Shape;2923;p5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4" name="Google Shape;2924;p5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5" name="Google Shape;2925;p5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6" name="Google Shape;2926;p5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6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7" name="Google Shape;2927;p5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8" name="Google Shape;2928;p5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9" name="Google Shape;2929;p5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0" name="Google Shape;2930;p5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1" name="Google Shape;2931;p5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2" name="Google Shape;2932;p5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3" name="Google Shape;2933;p5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4" name="Google Shape;2934;p5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5" name="Google Shape;2935;p5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6" name="Google Shape;2936;p5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7" name="Google Shape;2937;p5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8" name="Google Shape;2938;p5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9" name="Google Shape;2939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0" name="Google Shape;2940;p5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1" name="Google Shape;2941;p5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2" name="Google Shape;2942;p5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3" name="Google Shape;2943;p5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4" name="Google Shape;2944;p5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5" name="Google Shape;2945;p5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6" name="Google Shape;2946;p5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7" name="Google Shape;2947;p5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94131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8" name="Google Shape;2948;p5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9" name="Google Shape;2949;p5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0" name="Google Shape;2950;p5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1" name="Google Shape;2951;p5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2" name="Google Shape;2952;p5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3" name="Google Shape;2953;p5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94227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4" name="Google Shape;2954;p5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5" name="Google Shape;2955;p5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6" name="Google Shape;2956;p5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9427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7" name="Google Shape;2957;p5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8" name="Google Shape;2958;p5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9" name="Google Shape;2959;p5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0" name="Google Shape;2960;p5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94341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1" name="Google Shape;2961;p5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89900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2" name="Google Shape;2962;p5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89666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3" name="Google Shape;2963;p5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4" name="Google Shape;2964;p5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5" name="Google Shape;2965;p5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6" name="Google Shape;2966;p5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8890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7" name="Google Shape;2967;p5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8" name="Google Shape;2968;p5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9" name="Google Shape;2969;p5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0" name="Google Shape;2970;p5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1" name="Google Shape;2971;p5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2" name="Google Shape;2972;p5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88900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3" name="Google Shape;2973;p5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4" name="Google Shape;2974;p5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5" name="Google Shape;2975;p5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6" name="Google Shape;2976;p5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7" name="Google Shape;2977;p5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8" name="Google Shape;2978;p5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88900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9" name="Google Shape;2979;p5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0" name="Google Shape;2980;p5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88900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1" name="Google Shape;2981;p5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2" name="Google Shape;2982;p5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88900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3" name="Google Shape;2983;p5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4" name="Google Shape;2984;p5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5" name="Google Shape;2985;p5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6" name="Google Shape;298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94002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7" name="Google Shape;2987;p5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94017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8" name="Google Shape;2988;p5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94034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9" name="Google Shape;2989;p5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94050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0" name="Google Shape;2990;p5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94066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1" name="Google Shape;2991;p5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94082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2" name="Google Shape;2992;p5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94098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3" name="Google Shape;2993;p5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94114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4" name="Google Shape;2994;p5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94131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5" name="Google Shape;2995;p5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94146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6" name="Google Shape;2996;p5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94163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7" name="Google Shape;2997;p5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94179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8" name="Google Shape;2998;p5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94195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9" name="Google Shape;2999;p5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94211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0" name="Google Shape;3000;p5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94227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1" name="Google Shape;3001;p5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94243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2" name="Google Shape;3002;p5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94260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3" name="Google Shape;3003;p5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94276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4" name="Google Shape;3004;p5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94292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5" name="Google Shape;3005;p5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94309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6" name="Google Shape;3006;p5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94324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7" name="Google Shape;3007;p5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94341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8" name="Google Shape;3008;p5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89900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9" name="Google Shape;3009;p5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89666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0" name="Google Shape;3010;p5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1" name="Google Shape;3011;p5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88900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2" name="Google Shape;3012;p5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88900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3" name="Google Shape;3013;p5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88900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4" name="Google Shape;3014;p5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88900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5" name="Google Shape;3015;p5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88900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6" name="Google Shape;3016;p5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88900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7" name="Google Shape;3017;p5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88900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8" name="Google Shape;3018;p5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88900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9" name="Google Shape;3019;p5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88900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0" name="Google Shape;3020;p5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88900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1" name="Google Shape;3021;p5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88900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2" name="Google Shape;3022;p5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88900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3" name="Google Shape;3023;p5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88900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4" name="Google Shape;3024;p5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88900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5" name="Google Shape;3025;p5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88900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6" name="Google Shape;3026;p5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88900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7" name="Google Shape;3027;p5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88900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8" name="Google Shape;3028;p5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88900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9" name="Google Shape;3029;p5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88900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0" name="Google Shape;3030;p5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88900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1" name="Google Shape;3031;p5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88900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2" name="Google Shape;3032;p5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88900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3" name="Google Shape;3033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4" name="Google Shape;3034;p5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5" name="Google Shape;3035;p5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6" name="Google Shape;3036;p5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48958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7" name="Google Shape;3037;p5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1837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8" name="Google Shape;30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4717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9" name="Google Shape;30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0" name="Google Shape;304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1" name="Google Shape;304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2" name="Google Shape;304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3" name="Google Shape;304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4" name="Google Shape;304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5" name="Google Shape;304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6" name="Google Shape;3046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7" name="Google Shape;3047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8" name="Google Shape;3048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9" name="Google Shape;3049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0" name="Google Shape;3050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113834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1" name="Google Shape;3051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2" name="Google Shape;3052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3" name="Google Shape;3053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4" name="Google Shape;3054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5" name="Google Shape;3055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6" name="Google Shape;3056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109224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7" name="Google Shape;3057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8" name="Google Shape;3058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9" name="Google Shape;3059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0" name="Google Shape;3060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108458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1" name="Google Shape;3061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2" name="Google Shape;3062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3" name="Google Shape;3063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4" name="Google Shape;3064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5" name="Google Shape;3065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6" name="Google Shape;3066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7" name="Google Shape;3067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8" name="Google Shape;3068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9" name="Google Shape;3069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0" name="Google Shape;3070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1" name="Google Shape;3071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2" name="Google Shape;3072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3" name="Google Shape;3073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4" name="Google Shape;3074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5" name="Google Shape;3075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6" name="Google Shape;3076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108458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7" name="Google Shape;3077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8" name="Google Shape;3078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9" name="Google Shape;3079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0" name="Google Shape;3080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1" name="Google Shape;3081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2" name="Google Shape;3082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3" name="Google Shape;3083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4" name="Google Shape;3084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5" name="Google Shape;3085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6" name="Google Shape;3086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7" name="Google Shape;3087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8" name="Google Shape;3088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9" name="Google Shape;3089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0" name="Google Shape;3090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1" name="Google Shape;3091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2" name="Google Shape;3092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3" name="Google Shape;3093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4" name="Google Shape;3094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5" name="Google Shape;3095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6" name="Google Shape;3096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7" name="Google Shape;3097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113834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8" name="Google Shape;3098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9" name="Google Shape;3099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0" name="Google Shape;3100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1" name="Google Shape;3101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2" name="Google Shape;3102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3" name="Google Shape;3103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109224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4" name="Google Shape;3104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5" name="Google Shape;3105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6" name="Google Shape;3106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7" name="Google Shape;3107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108458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8" name="Google Shape;3108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9" name="Google Shape;3109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0" name="Google Shape;3110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1" name="Google Shape;3111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2" name="Google Shape;3112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3" name="Google Shape;3113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4" name="Google Shape;3114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5" name="Google Shape;3115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6" name="Google Shape;3116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7" name="Google Shape;3117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8" name="Google Shape;3118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9" name="Google Shape;3119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0" name="Google Shape;3120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1" name="Google Shape;3121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2" name="Google Shape;3122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3" name="Google Shape;3123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4" name="Google Shape;3124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5" name="Google Shape;3125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6" name="Google Shape;3126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7" name="Google Shape;3127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8" name="Google Shape;3128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9" name="Google Shape;3129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0" name="Google Shape;3130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1" name="Google Shape;3131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2" name="Google Shape;3132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3" name="Google Shape;3133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4" name="Google Shape;3134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5" name="Google Shape;3135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6" name="Google Shape;3136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7" name="Google Shape;3137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8" name="Google Shape;3138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9" name="Google Shape;3139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0" name="Google Shape;3140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1" name="Google Shape;3141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2" name="Google Shape;3142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3" name="Google Shape;3143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4" name="Google Shape;3144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113834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5" name="Google Shape;3145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6" name="Google Shape;3146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7" name="Google Shape;3147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8" name="Google Shape;3148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9" name="Google Shape;3149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0" name="Google Shape;3150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109224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1" name="Google Shape;3151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2" name="Google Shape;3152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3" name="Google Shape;3153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4" name="Google Shape;3154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108458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5" name="Google Shape;3155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6" name="Google Shape;3156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7" name="Google Shape;3157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8" name="Google Shape;3158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9" name="Google Shape;3159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0" name="Google Shape;3160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1" name="Google Shape;3161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2" name="Google Shape;3162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3" name="Google Shape;3163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4" name="Google Shape;3164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5" name="Google Shape;3165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6" name="Google Shape;3166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7" name="Google Shape;3167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8" name="Google Shape;3168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9" name="Google Shape;3169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0" name="Google Shape;3170;p5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1" name="Google Shape;3171;p5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2" name="Google Shape;3172;p5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3" name="Google Shape;3173;p5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4" name="Google Shape;3174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5" name="Google Shape;3175;p5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6" name="Google Shape;3176;p5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7" name="Google Shape;3177;p5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8" name="Google Shape;3178;p5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9" name="Google Shape;3179;p5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0" name="Google Shape;3180;p5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1" name="Google Shape;3181;p5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2" name="Google Shape;3182;p5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3" name="Google Shape;3183;p5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4" name="Google Shape;3184;p5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5" name="Google Shape;3185;p5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6" name="Google Shape;3186;p5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7" name="Google Shape;3187;p5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8" name="Google Shape;3188;p5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9" name="Google Shape;3189;p5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0" name="Google Shape;3190;p5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1" name="Google Shape;3191;p5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113834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2" name="Google Shape;3192;p5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3" name="Google Shape;3193;p5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4" name="Google Shape;3194;p5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5" name="Google Shape;3195;p5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6" name="Google Shape;3196;p5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7" name="Google Shape;3197;p5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109224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8" name="Google Shape;3198;p5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9" name="Google Shape;3199;p5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0" name="Google Shape;3200;p5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1" name="Google Shape;3201;p5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108458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2" name="Google Shape;3202;p5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3" name="Google Shape;3203;p5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4" name="Google Shape;3204;p5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5" name="Google Shape;3205;p5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6" name="Google Shape;3206;p5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7" name="Google Shape;3207;p5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108458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8" name="Google Shape;3208;p5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9" name="Google Shape;3209;p5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0" name="Google Shape;3210;p5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1" name="Google Shape;3211;p5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2" name="Google Shape;3212;p5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3" name="Google Shape;3213;p5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4" name="Google Shape;3214;p5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5" name="Google Shape;3215;p5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6" name="Google Shape;3216;p5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7" name="Google Shape;3217;p5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8" name="Google Shape;3218;p5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9" name="Google Shape;3219;p5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0" name="Google Shape;3220;p5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1" name="Google Shape;3221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2" name="Google Shape;3222;p5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3" name="Google Shape;3223;p5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4" name="Google Shape;3224;p5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5" name="Google Shape;3225;p5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6" name="Google Shape;3226;p5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7" name="Google Shape;3227;p5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8" name="Google Shape;3228;p5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9" name="Google Shape;3229;p5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0" name="Google Shape;3230;p5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1" name="Google Shape;3231;p5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2" name="Google Shape;3232;p5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3" name="Google Shape;3233;p5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4" name="Google Shape;3234;p5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5" name="Google Shape;3235;p5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6" name="Google Shape;3236;p5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7" name="Google Shape;3237;p5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8" name="Google Shape;3238;p5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113834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9" name="Google Shape;3239;p5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0" name="Google Shape;3240;p5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1" name="Google Shape;3241;p5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2" name="Google Shape;3242;p5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3" name="Google Shape;3243;p5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4" name="Google Shape;3244;p5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109224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5" name="Google Shape;3245;p5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6" name="Google Shape;3246;p5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7" name="Google Shape;3247;p5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8" name="Google Shape;3248;p5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108458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9" name="Google Shape;3249;p5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0" name="Google Shape;3250;p5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1" name="Google Shape;3251;p5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2" name="Google Shape;3252;p5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3" name="Google Shape;3253;p5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4" name="Google Shape;3254;p5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5" name="Google Shape;3255;p5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6" name="Google Shape;3256;p5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7" name="Google Shape;3257;p5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8" name="Google Shape;3258;p5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9" name="Google Shape;3259;p5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0" name="Google Shape;3260;p5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1" name="Google Shape;3261;p5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2" name="Google Shape;3262;p5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3" name="Google Shape;3263;p5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4" name="Google Shape;3264;p5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108458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5" name="Google Shape;3265;p5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6" name="Google Shape;3266;p5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7" name="Google Shape;3267;p5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8" name="Google Shape;3268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9" name="Google Shape;3269;p5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0" name="Google Shape;3270;p5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1" name="Google Shape;3271;p5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2" name="Google Shape;3272;p5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3" name="Google Shape;3273;p5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4" name="Google Shape;3274;p5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5" name="Google Shape;3275;p5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6" name="Google Shape;3276;p5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7" name="Google Shape;3277;p5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8" name="Google Shape;3278;p5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9" name="Google Shape;3279;p5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0" name="Google Shape;3280;p5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1" name="Google Shape;3281;p5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2" name="Google Shape;3282;p5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3" name="Google Shape;3283;p5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4" name="Google Shape;3284;p5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5" name="Google Shape;3285;p5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113834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6" name="Google Shape;3286;p5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7" name="Google Shape;3287;p5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8" name="Google Shape;3288;p5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9" name="Google Shape;3289;p5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0" name="Google Shape;3290;p5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1" name="Google Shape;3291;p5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109224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2" name="Google Shape;3292;p5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3" name="Google Shape;3293;p5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4" name="Google Shape;3294;p5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5" name="Google Shape;3295;p5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108458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6" name="Google Shape;3296;p5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7" name="Google Shape;3297;p5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8" name="Google Shape;3298;p5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9" name="Google Shape;3299;p5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0" name="Google Shape;3300;p5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1" name="Google Shape;3301;p5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2" name="Google Shape;3302;p5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3" name="Google Shape;3303;p5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4" name="Google Shape;3304;p5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5" name="Google Shape;3305;p5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6" name="Google Shape;3306;p5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7" name="Google Shape;3307;p5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8" name="Google Shape;3308;p5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9" name="Google Shape;3309;p5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0" name="Google Shape;3310;p5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1" name="Google Shape;3311;p5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2" name="Google Shape;3312;p5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3" name="Google Shape;3313;p5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4" name="Google Shape;3314;p5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5" name="Google Shape;3315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6" name="Google Shape;3316;p5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7" name="Google Shape;3317;p5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8" name="Google Shape;3318;p5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9" name="Google Shape;3319;p5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0" name="Google Shape;3320;p5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1" name="Google Shape;3321;p5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2" name="Google Shape;3322;p5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3" name="Google Shape;3323;p5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4" name="Google Shape;3324;p5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5" name="Google Shape;3325;p5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6" name="Google Shape;3326;p5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7" name="Google Shape;3327;p5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8" name="Google Shape;3328;p5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9" name="Google Shape;3329;p5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0" name="Google Shape;3330;p5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1" name="Google Shape;3331;p5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2" name="Google Shape;3332;p5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113834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3" name="Google Shape;3333;p5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4" name="Google Shape;3334;p5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5" name="Google Shape;3335;p5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6" name="Google Shape;3336;p5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7" name="Google Shape;3337;p5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8" name="Google Shape;3338;p5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109224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9" name="Google Shape;3339;p5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0" name="Google Shape;3340;p5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1" name="Google Shape;3341;p5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2" name="Google Shape;3342;p5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108458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3" name="Google Shape;3343;p5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4" name="Google Shape;3344;p5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5" name="Google Shape;3345;p5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6" name="Google Shape;3346;p5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7" name="Google Shape;3347;p5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8" name="Google Shape;3348;p5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9" name="Google Shape;3349;p5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0" name="Google Shape;3350;p5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1" name="Google Shape;3351;p5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2" name="Google Shape;3352;p5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3" name="Google Shape;3353;p5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4" name="Google Shape;3354;p5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5" name="Google Shape;3355;p5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6" name="Google Shape;3356;p5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7" name="Google Shape;3357;p5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8" name="Google Shape;3358;p5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9" name="Google Shape;3359;p5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0" name="Google Shape;3360;p5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1" name="Google Shape;3361;p5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2" name="Google Shape;3362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3" name="Google Shape;3363;p5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4" name="Google Shape;3364;p5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5" name="Google Shape;3365;p5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6" name="Google Shape;3366;p5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7" name="Google Shape;3367;p5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8" name="Google Shape;3368;p5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9" name="Google Shape;3369;p5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0" name="Google Shape;3370;p5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1" name="Google Shape;3371;p5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2" name="Google Shape;3372;p5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3" name="Google Shape;3373;p5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4" name="Google Shape;3374;p5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5" name="Google Shape;3375;p5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6" name="Google Shape;3376;p5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7" name="Google Shape;3377;p5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8" name="Google Shape;3378;p5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9" name="Google Shape;3379;p5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113834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0" name="Google Shape;3380;p5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1" name="Google Shape;3381;p5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2" name="Google Shape;3382;p5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3" name="Google Shape;3383;p5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4" name="Google Shape;3384;p5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5" name="Google Shape;3385;p5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109224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6" name="Google Shape;3386;p5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7" name="Google Shape;3387;p5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8" name="Google Shape;3388;p5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9" name="Google Shape;3389;p5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108458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0" name="Google Shape;3390;p5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1" name="Google Shape;3391;p5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2" name="Google Shape;3392;p5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3" name="Google Shape;3393;p5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4" name="Google Shape;3394;p5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5" name="Google Shape;3395;p5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6" name="Google Shape;3396;p5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6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7" name="Google Shape;3397;p5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8" name="Google Shape;3398;p5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9" name="Google Shape;3399;p5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0" name="Google Shape;3400;p5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1" name="Google Shape;3401;p5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2" name="Google Shape;3402;p5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3" name="Google Shape;3403;p5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4" name="Google Shape;3404;p5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5" name="Google Shape;3405;p5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6" name="Google Shape;3406;p5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7" name="Google Shape;3407;p5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8" name="Google Shape;3408;p5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9" name="Google Shape;3409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0" name="Google Shape;3410;p5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1" name="Google Shape;3411;p5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2" name="Google Shape;3412;p5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3" name="Google Shape;3413;p5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4" name="Google Shape;3414;p5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5" name="Google Shape;3415;p5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6" name="Google Shape;3416;p5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7" name="Google Shape;3417;p5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113689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8" name="Google Shape;3418;p5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9" name="Google Shape;3419;p5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0" name="Google Shape;3420;p5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1" name="Google Shape;3421;p5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2" name="Google Shape;3422;p5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3" name="Google Shape;3423;p5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113785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4" name="Google Shape;3424;p5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5" name="Google Shape;3425;p5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6" name="Google Shape;3426;p5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113834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7" name="Google Shape;3427;p5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8" name="Google Shape;3428;p5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9" name="Google Shape;3429;p5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0" name="Google Shape;3430;p5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113899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1" name="Google Shape;3431;p5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109458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2" name="Google Shape;3432;p5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109224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3" name="Google Shape;3433;p5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4" name="Google Shape;3434;p5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5" name="Google Shape;3435;p5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6" name="Google Shape;3436;p5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108458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7" name="Google Shape;3437;p5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8" name="Google Shape;3438;p5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9" name="Google Shape;3439;p5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0" name="Google Shape;3440;p5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1" name="Google Shape;3441;p5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2" name="Google Shape;3442;p5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108458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3" name="Google Shape;3443;p5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4" name="Google Shape;3444;p5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5" name="Google Shape;3445;p5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6" name="Google Shape;3446;p5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7" name="Google Shape;3447;p5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8" name="Google Shape;3448;p5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108458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9" name="Google Shape;3449;p5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0" name="Google Shape;3450;p5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108458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1" name="Google Shape;3451;p5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2" name="Google Shape;3452;p5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108458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3" name="Google Shape;3453;p5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4" name="Google Shape;3454;p5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5" name="Google Shape;3455;p5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6" name="Google Shape;345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113560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7" name="Google Shape;3457;p5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113575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8" name="Google Shape;3458;p5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113592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9" name="Google Shape;3459;p5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113608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0" name="Google Shape;3460;p5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113624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1" name="Google Shape;3461;p5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113640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2" name="Google Shape;3462;p5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113656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3" name="Google Shape;3463;p5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113672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4" name="Google Shape;3464;p5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113689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5" name="Google Shape;3465;p5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113704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6" name="Google Shape;3466;p5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113721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7" name="Google Shape;3467;p5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113737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8" name="Google Shape;3468;p5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113753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9" name="Google Shape;3469;p5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113769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0" name="Google Shape;3470;p5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113785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1" name="Google Shape;3471;p5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113801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2" name="Google Shape;3472;p5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113818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3" name="Google Shape;3473;p5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113834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4" name="Google Shape;3474;p5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113850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5" name="Google Shape;3475;p5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113867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6" name="Google Shape;3476;p5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113882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7" name="Google Shape;3477;p5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113899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8" name="Google Shape;3478;p5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109458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9" name="Google Shape;3479;p5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109224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0" name="Google Shape;3480;p5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1" name="Google Shape;3481;p5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108458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2" name="Google Shape;3482;p5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108458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3" name="Google Shape;3483;p5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108458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4" name="Google Shape;3484;p5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108458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5" name="Google Shape;3485;p5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108458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6" name="Google Shape;3486;p5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108458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7" name="Google Shape;3487;p5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108458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8" name="Google Shape;3488;p5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108458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9" name="Google Shape;3489;p5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108458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0" name="Google Shape;3490;p5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108458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1" name="Google Shape;3491;p5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108458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2" name="Google Shape;3492;p5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108458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3" name="Google Shape;3493;p5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108458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4" name="Google Shape;3494;p5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108458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5" name="Google Shape;3495;p5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108458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6" name="Google Shape;3496;p5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108458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7" name="Google Shape;3497;p5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108458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8" name="Google Shape;3498;p5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108458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9" name="Google Shape;3499;p5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108458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0" name="Google Shape;3500;p5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108458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1" name="Google Shape;3501;p5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108458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2" name="Google Shape;3502;p5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108458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3" name="Google Shape;3503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591124" y="24130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4" name="Google Shape;3504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53447" y="24147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5" name="Google Shape;3505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591124" y="4356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6" name="Google Shape;3506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53447" y="4357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7" name="Google Shape;3507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591124" y="6299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8" name="Google Shape;3508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53447" y="6300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9" name="Google Shape;3509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616527" y="82550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0" name="Google Shape;3510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78850" y="82567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1" name="Google Shape;3511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616527" y="102108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2" name="Google Shape;3512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78850" y="102125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3" name="Google Shape;3513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797775" y="4356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4" name="Google Shape;3514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60097" y="4357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5" name="Google Shape;3515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797775" y="6299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6" name="Google Shape;3516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60097" y="6300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7" name="Google Shape;3517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823178" y="82550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8" name="Google Shape;3518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85501" y="82567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9" name="Google Shape;3519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823178" y="102108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0" name="Google Shape;3520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85501" y="102125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1" name="Google Shape;3521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4979022" y="6299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2" name="Google Shape;3522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41345" y="6300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3" name="Google Shape;3523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5004425" y="82550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4" name="Google Shape;3524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66748" y="82567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5" name="Google Shape;3525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5004425" y="102108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6" name="Google Shape;3526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66748" y="102125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7" name="Google Shape;3527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72972" y="8242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8" name="Google Shape;3528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35294" y="8244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9" name="Google Shape;3529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72972" y="10198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0" name="Google Shape;3530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35294" y="10199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1" name="Google Shape;3531;p5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7366921" y="102108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2" name="Google Shape;3532;p5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7729244" y="10212586"/>
            <a:ext cx="374369" cy="8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3533" name="Google Shape;3533;p5"/>
          <p:cNvSpPr/>
          <p:nvPr/>
        </p:nvSpPr>
        <p:spPr>
          <a:xfrm>
            <a:off x="19763670" y="27940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4" name="Google Shape;3534;p5"/>
          <p:cNvSpPr/>
          <p:nvPr/>
        </p:nvSpPr>
        <p:spPr>
          <a:xfrm>
            <a:off x="19763670" y="47371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5" name="Google Shape;3535;p5"/>
          <p:cNvSpPr/>
          <p:nvPr/>
        </p:nvSpPr>
        <p:spPr>
          <a:xfrm>
            <a:off x="19763670" y="67310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6" name="Google Shape;3536;p5"/>
          <p:cNvSpPr/>
          <p:nvPr/>
        </p:nvSpPr>
        <p:spPr>
          <a:xfrm>
            <a:off x="19763670" y="86995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7" name="Google Shape;3537;p5"/>
          <p:cNvSpPr/>
          <p:nvPr/>
        </p:nvSpPr>
        <p:spPr>
          <a:xfrm>
            <a:off x="19763670" y="106299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8" name="Google Shape;3538;p5"/>
          <p:cNvSpPr/>
          <p:nvPr/>
        </p:nvSpPr>
        <p:spPr>
          <a:xfrm>
            <a:off x="2540318" y="1270000"/>
            <a:ext cx="1116892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Прочитай назви чисел. Поясни їх утворення.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9" name="Google Shape;3539;p5"/>
          <p:cNvSpPr/>
          <p:nvPr/>
        </p:nvSpPr>
        <p:spPr>
          <a:xfrm>
            <a:off x="20043105" y="3009900"/>
            <a:ext cx="61391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11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0" name="Google Shape;3540;p5"/>
          <p:cNvSpPr/>
          <p:nvPr/>
        </p:nvSpPr>
        <p:spPr>
          <a:xfrm>
            <a:off x="20043105" y="4940300"/>
            <a:ext cx="69012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1" name="Google Shape;3541;p5"/>
          <p:cNvSpPr/>
          <p:nvPr/>
        </p:nvSpPr>
        <p:spPr>
          <a:xfrm>
            <a:off x="20005000" y="6934200"/>
            <a:ext cx="70282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13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2" name="Google Shape;3542;p5"/>
          <p:cNvSpPr/>
          <p:nvPr/>
        </p:nvSpPr>
        <p:spPr>
          <a:xfrm>
            <a:off x="20005000" y="8890000"/>
            <a:ext cx="70282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14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5"/>
          <p:cNvSpPr/>
          <p:nvPr/>
        </p:nvSpPr>
        <p:spPr>
          <a:xfrm>
            <a:off x="20005000" y="10845800"/>
            <a:ext cx="69012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15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48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549" name="Google Shape;35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0" name="Google Shape;3550;p6"/>
          <p:cNvSpPr/>
          <p:nvPr/>
        </p:nvSpPr>
        <p:spPr>
          <a:xfrm>
            <a:off x="15610251" y="2654300"/>
            <a:ext cx="324313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шістнадцять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6"/>
          <p:cNvSpPr/>
          <p:nvPr/>
        </p:nvSpPr>
        <p:spPr>
          <a:xfrm>
            <a:off x="15610251" y="4584700"/>
            <a:ext cx="292559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сімнадцять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2" name="Google Shape;3552;p6"/>
          <p:cNvSpPr/>
          <p:nvPr/>
        </p:nvSpPr>
        <p:spPr>
          <a:xfrm>
            <a:off x="15610251" y="6629400"/>
            <a:ext cx="333205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вісімнадцять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3" name="Google Shape;3553;p6"/>
          <p:cNvSpPr/>
          <p:nvPr/>
        </p:nvSpPr>
        <p:spPr>
          <a:xfrm>
            <a:off x="15343518" y="8610600"/>
            <a:ext cx="370039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дев’ятнадцять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4" name="Google Shape;3554;p6"/>
          <p:cNvSpPr/>
          <p:nvPr/>
        </p:nvSpPr>
        <p:spPr>
          <a:xfrm>
            <a:off x="15851581" y="10566400"/>
            <a:ext cx="245564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двадцять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555" name="Google Shape;35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8958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6" name="Google Shape;35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7" name="Google Shape;35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8" name="Google Shape;355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9" name="Google Shape;355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0" name="Google Shape;356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1" name="Google Shape;356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2" name="Google Shape;356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3" name="Google Shape;356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4" name="Google Shape;356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5" name="Google Shape;356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6" name="Google Shape;356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7" name="Google Shape;356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3115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8" name="Google Shape;356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9" name="Google Shape;356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0" name="Google Shape;357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1" name="Google Shape;357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2" name="Google Shape;3572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3" name="Google Shape;357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2654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4" name="Google Shape;3574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5" name="Google Shape;3575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6" name="Google Shape;3576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7" name="Google Shape;357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2578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8" name="Google Shape;357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9" name="Google Shape;3579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0" name="Google Shape;358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1" name="Google Shape;3581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2" name="Google Shape;3582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3" name="Google Shape;3583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4" name="Google Shape;3584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5" name="Google Shape;3585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6" name="Google Shape;3586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7" name="Google Shape;3587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8" name="Google Shape;3588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9" name="Google Shape;3589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0" name="Google Shape;3590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1" name="Google Shape;3591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2" name="Google Shape;3592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3" name="Google Shape;3593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2578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4" name="Google Shape;3594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5" name="Google Shape;3595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6" name="Google Shape;3596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7" name="Google Shape;3597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8" name="Google Shape;3598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9" name="Google Shape;3599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0" name="Google Shape;3600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1" name="Google Shape;3601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2" name="Google Shape;3602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3" name="Google Shape;360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4" name="Google Shape;360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5" name="Google Shape;360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6" name="Google Shape;360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7" name="Google Shape;360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8" name="Google Shape;360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9" name="Google Shape;360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0" name="Google Shape;361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1" name="Google Shape;3611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2" name="Google Shape;3612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3" name="Google Shape;3613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4" name="Google Shape;361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3115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5" name="Google Shape;361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6" name="Google Shape;361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7" name="Google Shape;361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8" name="Google Shape;361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9" name="Google Shape;361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0" name="Google Shape;362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2654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1" name="Google Shape;362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2" name="Google Shape;3622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3" name="Google Shape;3623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4" name="Google Shape;3624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2578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5" name="Google Shape;3625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6" name="Google Shape;3626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7" name="Google Shape;3627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8" name="Google Shape;3628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9" name="Google Shape;3629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0" name="Google Shape;3630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1" name="Google Shape;3631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2" name="Google Shape;3632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3" name="Google Shape;3633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4" name="Google Shape;3634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5" name="Google Shape;3635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6" name="Google Shape;3636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7" name="Google Shape;3637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8" name="Google Shape;3638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9" name="Google Shape;3639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0" name="Google Shape;3640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1" name="Google Shape;3641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2" name="Google Shape;3642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3" name="Google Shape;3643;p6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4" name="Google Shape;364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5" name="Google Shape;3645;p6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6" name="Google Shape;3646;p6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7" name="Google Shape;3647;p6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8" name="Google Shape;3648;p6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9" name="Google Shape;3649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0" name="Google Shape;3650;p6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1" name="Google Shape;3651;p6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2" name="Google Shape;3652;p6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3" name="Google Shape;3653;p6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4" name="Google Shape;3654;p6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5" name="Google Shape;3655;p6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6" name="Google Shape;3656;p6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7" name="Google Shape;3657;p6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8" name="Google Shape;3658;p6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9" name="Google Shape;3659;p6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0" name="Google Shape;3660;p6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1" name="Google Shape;3661;p6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3115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2" name="Google Shape;3662;p6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3" name="Google Shape;3663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4" name="Google Shape;3664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5" name="Google Shape;3665;p6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6" name="Google Shape;3666;p6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7" name="Google Shape;3667;p6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2654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8" name="Google Shape;3668;p6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9" name="Google Shape;3669;p6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0" name="Google Shape;3670;p6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1" name="Google Shape;3671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2578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2" name="Google Shape;3672;p6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3" name="Google Shape;3673;p6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4" name="Google Shape;3674;p6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5" name="Google Shape;3675;p6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6" name="Google Shape;3676;p6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7" name="Google Shape;3677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8" name="Google Shape;3678;p6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9" name="Google Shape;3679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0" name="Google Shape;3680;p6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1" name="Google Shape;3681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2" name="Google Shape;3682;p6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3" name="Google Shape;3683;p6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4" name="Google Shape;3684;p6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5" name="Google Shape;3685;p6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6" name="Google Shape;3686;p6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7" name="Google Shape;3687;p6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8" name="Google Shape;3688;p6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9" name="Google Shape;3689;p6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0" name="Google Shape;3690;p6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1" name="Google Shape;3691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2" name="Google Shape;3692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3" name="Google Shape;3693;p6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4" name="Google Shape;3694;p6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5" name="Google Shape;3695;p6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6" name="Google Shape;3696;p6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7" name="Google Shape;3697;p6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8" name="Google Shape;3698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9" name="Google Shape;3699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0" name="Google Shape;3700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1" name="Google Shape;3701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2" name="Google Shape;3702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3" name="Google Shape;3703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4" name="Google Shape;3704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5" name="Google Shape;3705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6" name="Google Shape;3706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7" name="Google Shape;3707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8" name="Google Shape;3708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3115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9" name="Google Shape;3709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0" name="Google Shape;3710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1" name="Google Shape;3711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2" name="Google Shape;3712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3" name="Google Shape;3713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4" name="Google Shape;3714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2654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5" name="Google Shape;3715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6" name="Google Shape;3716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7" name="Google Shape;3717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8" name="Google Shape;3718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2578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9" name="Google Shape;3719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0" name="Google Shape;3720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1" name="Google Shape;3721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2" name="Google Shape;3722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3" name="Google Shape;3723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4" name="Google Shape;3724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25781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5" name="Google Shape;3725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6" name="Google Shape;3726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7" name="Google Shape;3727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8" name="Google Shape;3728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9" name="Google Shape;3729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0" name="Google Shape;3730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1" name="Google Shape;3731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2" name="Google Shape;3732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3" name="Google Shape;3733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4" name="Google Shape;3734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5" name="Google Shape;3735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6" name="Google Shape;3736;p6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7" name="Google Shape;3737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8" name="Google Shape;3738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9" name="Google Shape;3739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0" name="Google Shape;3740;p6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1" name="Google Shape;3741;p6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2" name="Google Shape;3742;p6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3" name="Google Shape;3743;p6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4" name="Google Shape;3744;p6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5" name="Google Shape;3745;p6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6" name="Google Shape;3746;p6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7" name="Google Shape;3747;p6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8" name="Google Shape;3748;p6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9" name="Google Shape;3749;p6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0" name="Google Shape;3750;p6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1" name="Google Shape;3751;p6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2" name="Google Shape;3752;p6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3" name="Google Shape;3753;p6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4" name="Google Shape;3754;p6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5" name="Google Shape;3755;p6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3115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6" name="Google Shape;3756;p6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7" name="Google Shape;3757;p6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8" name="Google Shape;3758;p6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9" name="Google Shape;3759;p6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0" name="Google Shape;3760;p6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1" name="Google Shape;3761;p6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2654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2" name="Google Shape;3762;p6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3" name="Google Shape;3763;p6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4" name="Google Shape;3764;p6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5" name="Google Shape;3765;p6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2578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6" name="Google Shape;3766;p6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7" name="Google Shape;3767;p6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8" name="Google Shape;3768;p6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9" name="Google Shape;3769;p6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0" name="Google Shape;3770;p6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1" name="Google Shape;3771;p6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2" name="Google Shape;3772;p6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3" name="Google Shape;3773;p6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4" name="Google Shape;3774;p6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5" name="Google Shape;3775;p6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6" name="Google Shape;3776;p6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7" name="Google Shape;3777;p6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8" name="Google Shape;3778;p6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9" name="Google Shape;3779;p6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0" name="Google Shape;3780;p6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1" name="Google Shape;3781;p6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2578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2" name="Google Shape;3782;p6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3" name="Google Shape;3783;p6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4" name="Google Shape;3784;p6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5" name="Google Shape;3785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6" name="Google Shape;3786;p6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7" name="Google Shape;3787;p6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8" name="Google Shape;3788;p6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9" name="Google Shape;3789;p6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0" name="Google Shape;3790;p6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1" name="Google Shape;3791;p6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2" name="Google Shape;3792;p6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3" name="Google Shape;3793;p6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4" name="Google Shape;3794;p6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5" name="Google Shape;3795;p6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6" name="Google Shape;3796;p6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7" name="Google Shape;3797;p6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8" name="Google Shape;3798;p6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9" name="Google Shape;3799;p6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0" name="Google Shape;3800;p6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1" name="Google Shape;3801;p6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2" name="Google Shape;3802;p6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3115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3" name="Google Shape;3803;p6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4" name="Google Shape;3804;p6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5" name="Google Shape;3805;p6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6" name="Google Shape;3806;p6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7" name="Google Shape;3807;p6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8" name="Google Shape;3808;p6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2654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9" name="Google Shape;3809;p6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0" name="Google Shape;3810;p6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1" name="Google Shape;3811;p6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2" name="Google Shape;3812;p6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2578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3" name="Google Shape;3813;p6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4" name="Google Shape;3814;p6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5" name="Google Shape;3815;p6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6" name="Google Shape;3816;p6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7" name="Google Shape;3817;p6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8" name="Google Shape;3818;p6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9" name="Google Shape;3819;p6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0" name="Google Shape;3820;p6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1" name="Google Shape;3821;p6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2" name="Google Shape;3822;p6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3" name="Google Shape;3823;p6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4" name="Google Shape;3824;p6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5" name="Google Shape;3825;p6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6" name="Google Shape;3826;p6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7" name="Google Shape;3827;p6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8" name="Google Shape;3828;p6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9" name="Google Shape;3829;p6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0" name="Google Shape;3830;p6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1" name="Google Shape;3831;p6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2" name="Google Shape;3832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3" name="Google Shape;3833;p6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4" name="Google Shape;3834;p6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5" name="Google Shape;3835;p6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6" name="Google Shape;3836;p6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7" name="Google Shape;3837;p6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8" name="Google Shape;3838;p6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9" name="Google Shape;3839;p6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0" name="Google Shape;3840;p6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1" name="Google Shape;3841;p6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2" name="Google Shape;3842;p6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3" name="Google Shape;3843;p6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4" name="Google Shape;3844;p6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5" name="Google Shape;3845;p6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6" name="Google Shape;3846;p6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7" name="Google Shape;3847;p6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8" name="Google Shape;3848;p6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9" name="Google Shape;3849;p6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3115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0" name="Google Shape;3850;p6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1" name="Google Shape;3851;p6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2" name="Google Shape;3852;p6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3" name="Google Shape;3853;p6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4" name="Google Shape;3854;p6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5" name="Google Shape;3855;p6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2654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6" name="Google Shape;3856;p6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7" name="Google Shape;3857;p6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8" name="Google Shape;3858;p6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9" name="Google Shape;3859;p6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2578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0" name="Google Shape;3860;p6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1" name="Google Shape;3861;p6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2" name="Google Shape;3862;p6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3" name="Google Shape;3863;p6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4" name="Google Shape;3864;p6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5" name="Google Shape;3865;p6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6" name="Google Shape;3866;p6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7" name="Google Shape;3867;p6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8" name="Google Shape;3868;p6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9" name="Google Shape;3869;p6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0" name="Google Shape;3870;p6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1" name="Google Shape;3871;p6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2" name="Google Shape;3872;p6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3" name="Google Shape;3873;p6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4" name="Google Shape;3874;p6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5" name="Google Shape;3875;p6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6" name="Google Shape;3876;p6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7" name="Google Shape;3877;p6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8" name="Google Shape;3878;p6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9" name="Google Shape;3879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0" name="Google Shape;3880;p6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1" name="Google Shape;3881;p6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2" name="Google Shape;3882;p6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3" name="Google Shape;3883;p6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4" name="Google Shape;3884;p6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5" name="Google Shape;3885;p6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6" name="Google Shape;3886;p6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7" name="Google Shape;3887;p6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8" name="Google Shape;3888;p6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9" name="Google Shape;3889;p6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0" name="Google Shape;3890;p6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1" name="Google Shape;3891;p6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2" name="Google Shape;3892;p6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3" name="Google Shape;3893;p6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4" name="Google Shape;3894;p6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5" name="Google Shape;3895;p6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6" name="Google Shape;3896;p6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3115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7" name="Google Shape;3897;p6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8" name="Google Shape;3898;p6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9" name="Google Shape;3899;p6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0" name="Google Shape;3900;p6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1" name="Google Shape;3901;p6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2" name="Google Shape;3902;p6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2654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3" name="Google Shape;3903;p6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4" name="Google Shape;3904;p6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5" name="Google Shape;3905;p6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6" name="Google Shape;3906;p6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2578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7" name="Google Shape;3907;p6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8" name="Google Shape;3908;p6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9" name="Google Shape;3909;p6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0" name="Google Shape;3910;p6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1" name="Google Shape;3911;p6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2" name="Google Shape;3912;p6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3" name="Google Shape;3913;p6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5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4" name="Google Shape;3914;p6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5" name="Google Shape;3915;p6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6" name="Google Shape;3916;p6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7" name="Google Shape;3917;p6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8" name="Google Shape;3918;p6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9" name="Google Shape;3919;p6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0" name="Google Shape;3920;p6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1" name="Google Shape;3921;p6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2" name="Google Shape;3922;p6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3" name="Google Shape;3923;p6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4" name="Google Shape;3924;p6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5" name="Google Shape;3925;p6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6" name="Google Shape;3926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7" name="Google Shape;3927;p6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8" name="Google Shape;3928;p6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9" name="Google Shape;3929;p6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0" name="Google Shape;3930;p6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1" name="Google Shape;3931;p6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2" name="Google Shape;3932;p6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3" name="Google Shape;3933;p6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4" name="Google Shape;3934;p6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3101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5" name="Google Shape;3935;p6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6" name="Google Shape;3936;p6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7" name="Google Shape;3937;p6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8" name="Google Shape;3938;p6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9" name="Google Shape;3939;p6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0" name="Google Shape;3940;p6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3110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1" name="Google Shape;3941;p6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2" name="Google Shape;3942;p6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3" name="Google Shape;3943;p6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3115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4" name="Google Shape;3944;p6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5" name="Google Shape;3945;p6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6" name="Google Shape;3946;p6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7" name="Google Shape;3947;p6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3122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8" name="Google Shape;3948;p6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2678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9" name="Google Shape;3949;p6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2654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0" name="Google Shape;3950;p6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1" name="Google Shape;3951;p6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2" name="Google Shape;3952;p6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3" name="Google Shape;3953;p6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2578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4" name="Google Shape;3954;p6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5" name="Google Shape;3955;p6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6" name="Google Shape;3956;p6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7" name="Google Shape;3957;p6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8" name="Google Shape;3958;p6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9" name="Google Shape;3959;p6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2578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0" name="Google Shape;3960;p6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1" name="Google Shape;3961;p6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2" name="Google Shape;3962;p6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3" name="Google Shape;3963;p6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4" name="Google Shape;3964;p6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5" name="Google Shape;3965;p6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2578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6" name="Google Shape;3966;p6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7" name="Google Shape;3967;p6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2578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8" name="Google Shape;3968;p6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9" name="Google Shape;3969;p6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2578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0" name="Google Shape;3970;p6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1" name="Google Shape;3971;p6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2" name="Google Shape;3972;p6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3" name="Google Shape;3973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3088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4" name="Google Shape;3974;p6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3089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5" name="Google Shape;3975;p6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3091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6" name="Google Shape;3976;p6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3093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7" name="Google Shape;3977;p6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3094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8" name="Google Shape;3978;p6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3096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9" name="Google Shape;3979;p6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3097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0" name="Google Shape;3980;p6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3099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1" name="Google Shape;3981;p6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31012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2" name="Google Shape;3982;p6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3102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3" name="Google Shape;3983;p6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3104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4" name="Google Shape;3984;p6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3106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5" name="Google Shape;3985;p6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3107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6" name="Google Shape;3986;p6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3109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7" name="Google Shape;3987;p6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31108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8" name="Google Shape;3988;p6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3112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9" name="Google Shape;3989;p6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3114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0" name="Google Shape;3990;p6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3115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1" name="Google Shape;3991;p6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3117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2" name="Google Shape;3992;p6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3119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3" name="Google Shape;3993;p6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3120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4" name="Google Shape;3994;p6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31222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5" name="Google Shape;3995;p6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26781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6" name="Google Shape;3996;p6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2654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7" name="Google Shape;3997;p6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8" name="Google Shape;3998;p6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2578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9" name="Google Shape;3999;p6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2578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0" name="Google Shape;4000;p6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2578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1" name="Google Shape;4001;p6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2578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2" name="Google Shape;4002;p6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2578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3" name="Google Shape;4003;p6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2578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4" name="Google Shape;4004;p6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2578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5" name="Google Shape;4005;p6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2578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6" name="Google Shape;4006;p6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25781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7" name="Google Shape;4007;p6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2578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8" name="Google Shape;4008;p6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2578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9" name="Google Shape;4009;p6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2578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0" name="Google Shape;4010;p6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2578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1" name="Google Shape;4011;p6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2578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2" name="Google Shape;4012;p6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25781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3" name="Google Shape;4013;p6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2578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4" name="Google Shape;4014;p6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25781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5" name="Google Shape;4015;p6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2578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6" name="Google Shape;4016;p6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2578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7" name="Google Shape;4017;p6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2578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8" name="Google Shape;4018;p6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2578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9" name="Google Shape;4019;p6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2578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0" name="Google Shape;4020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1" name="Google Shape;4021;p6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2" name="Google Shape;4022;p6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3" name="Google Shape;40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8958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4" name="Google Shape;4024;p6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51837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5" name="Google Shape;4025;p6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4717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6" name="Google Shape;40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7" name="Google Shape;40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8" name="Google Shape;40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9" name="Google Shape;40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0" name="Google Shape;403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1" name="Google Shape;403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2" name="Google Shape;403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3" name="Google Shape;403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4" name="Google Shape;403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5" name="Google Shape;403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6" name="Google Shape;403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7" name="Google Shape;403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5058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8" name="Google Shape;403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9" name="Google Shape;403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0" name="Google Shape;404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1" name="Google Shape;404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2" name="Google Shape;4042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3" name="Google Shape;404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4597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4" name="Google Shape;4044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5" name="Google Shape;4045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6" name="Google Shape;4046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7" name="Google Shape;404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4521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8" name="Google Shape;404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9" name="Google Shape;4049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0" name="Google Shape;405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1" name="Google Shape;4051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2" name="Google Shape;4052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3" name="Google Shape;4053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4" name="Google Shape;4054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5" name="Google Shape;4055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6" name="Google Shape;4056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7" name="Google Shape;4057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8" name="Google Shape;4058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9" name="Google Shape;4059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0" name="Google Shape;4060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1" name="Google Shape;4061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2" name="Google Shape;4062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3" name="Google Shape;4063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45212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4" name="Google Shape;4064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5" name="Google Shape;4065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6" name="Google Shape;4066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7" name="Google Shape;4067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8" name="Google Shape;4068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9" name="Google Shape;4069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0" name="Google Shape;4070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1" name="Google Shape;4071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2" name="Google Shape;4072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3" name="Google Shape;407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4" name="Google Shape;407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5" name="Google Shape;407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6" name="Google Shape;407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7" name="Google Shape;407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8" name="Google Shape;407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9" name="Google Shape;407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0" name="Google Shape;408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1" name="Google Shape;4081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2" name="Google Shape;4082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3" name="Google Shape;4083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4" name="Google Shape;408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5058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5" name="Google Shape;408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6" name="Google Shape;408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7" name="Google Shape;408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8" name="Google Shape;408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9" name="Google Shape;408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0" name="Google Shape;409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4597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1" name="Google Shape;409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2" name="Google Shape;4092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3" name="Google Shape;4093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4" name="Google Shape;4094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4521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5" name="Google Shape;4095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6" name="Google Shape;4096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7" name="Google Shape;4097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8" name="Google Shape;4098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9" name="Google Shape;4099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0" name="Google Shape;4100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1" name="Google Shape;4101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2" name="Google Shape;4102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3" name="Google Shape;4103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4" name="Google Shape;4104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5" name="Google Shape;4105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6" name="Google Shape;4106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7" name="Google Shape;4107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8" name="Google Shape;4108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9" name="Google Shape;4109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0" name="Google Shape;4110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1" name="Google Shape;4111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2" name="Google Shape;4112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3" name="Google Shape;4113;p6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4" name="Google Shape;411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5" name="Google Shape;4115;p6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6" name="Google Shape;4116;p6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7" name="Google Shape;4117;p6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8" name="Google Shape;4118;p6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9" name="Google Shape;4119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0" name="Google Shape;4120;p6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1" name="Google Shape;4121;p6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2" name="Google Shape;4122;p6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3" name="Google Shape;4123;p6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4" name="Google Shape;4124;p6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5" name="Google Shape;4125;p6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6" name="Google Shape;4126;p6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7" name="Google Shape;4127;p6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8" name="Google Shape;4128;p6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9" name="Google Shape;4129;p6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0" name="Google Shape;4130;p6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1" name="Google Shape;4131;p6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5058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2" name="Google Shape;4132;p6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3" name="Google Shape;4133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4" name="Google Shape;4134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5" name="Google Shape;4135;p6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6" name="Google Shape;4136;p6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7" name="Google Shape;4137;p6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4597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8" name="Google Shape;4138;p6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9" name="Google Shape;4139;p6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0" name="Google Shape;4140;p6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1" name="Google Shape;4141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4521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2" name="Google Shape;4142;p6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3" name="Google Shape;4143;p6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4" name="Google Shape;4144;p6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5" name="Google Shape;4145;p6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6" name="Google Shape;4146;p6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7" name="Google Shape;4147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8" name="Google Shape;4148;p6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9" name="Google Shape;4149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0" name="Google Shape;4150;p6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1" name="Google Shape;4151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2" name="Google Shape;4152;p6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3" name="Google Shape;4153;p6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4" name="Google Shape;4154;p6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5" name="Google Shape;4155;p6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6" name="Google Shape;4156;p6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7" name="Google Shape;4157;p6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8" name="Google Shape;4158;p6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9" name="Google Shape;4159;p6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0" name="Google Shape;4160;p6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1" name="Google Shape;4161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2" name="Google Shape;4162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3" name="Google Shape;4163;p6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4" name="Google Shape;4164;p6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5" name="Google Shape;4165;p6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6" name="Google Shape;4166;p6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7" name="Google Shape;4167;p6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8" name="Google Shape;4168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9" name="Google Shape;4169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0" name="Google Shape;4170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1" name="Google Shape;4171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2" name="Google Shape;4172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3" name="Google Shape;4173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4" name="Google Shape;4174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5" name="Google Shape;4175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6" name="Google Shape;4176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7" name="Google Shape;4177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8" name="Google Shape;4178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5058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9" name="Google Shape;4179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0" name="Google Shape;4180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1" name="Google Shape;4181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2" name="Google Shape;4182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3" name="Google Shape;4183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4" name="Google Shape;4184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4597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5" name="Google Shape;4185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6" name="Google Shape;4186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7" name="Google Shape;4187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8" name="Google Shape;4188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4521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9" name="Google Shape;4189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0" name="Google Shape;4190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1" name="Google Shape;4191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2" name="Google Shape;4192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3" name="Google Shape;4193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4" name="Google Shape;4194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45212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5" name="Google Shape;4195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6" name="Google Shape;4196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7" name="Google Shape;4197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8" name="Google Shape;4198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9" name="Google Shape;4199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0" name="Google Shape;4200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1" name="Google Shape;4201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2" name="Google Shape;4202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3" name="Google Shape;4203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4" name="Google Shape;4204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5" name="Google Shape;4205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6" name="Google Shape;4206;p6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7" name="Google Shape;4207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8" name="Google Shape;4208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9" name="Google Shape;4209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0" name="Google Shape;4210;p6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1" name="Google Shape;4211;p6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2" name="Google Shape;4212;p6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3" name="Google Shape;4213;p6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4" name="Google Shape;4214;p6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5" name="Google Shape;4215;p6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6" name="Google Shape;4216;p6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7" name="Google Shape;4217;p6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8" name="Google Shape;4218;p6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9" name="Google Shape;4219;p6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0" name="Google Shape;4220;p6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1" name="Google Shape;4221;p6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2" name="Google Shape;4222;p6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3" name="Google Shape;4223;p6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4" name="Google Shape;4224;p6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5" name="Google Shape;4225;p6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5058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6" name="Google Shape;4226;p6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7" name="Google Shape;4227;p6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8" name="Google Shape;4228;p6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9" name="Google Shape;4229;p6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0" name="Google Shape;4230;p6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1" name="Google Shape;4231;p6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4597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2" name="Google Shape;4232;p6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3" name="Google Shape;4233;p6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4" name="Google Shape;4234;p6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5" name="Google Shape;4235;p6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4521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6" name="Google Shape;4236;p6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7" name="Google Shape;4237;p6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8" name="Google Shape;4238;p6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9" name="Google Shape;4239;p6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0" name="Google Shape;4240;p6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1" name="Google Shape;4241;p6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2" name="Google Shape;4242;p6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3" name="Google Shape;4243;p6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4" name="Google Shape;4244;p6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5" name="Google Shape;4245;p6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6" name="Google Shape;4246;p6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7" name="Google Shape;4247;p6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8" name="Google Shape;4248;p6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9" name="Google Shape;4249;p6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0" name="Google Shape;4250;p6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1" name="Google Shape;4251;p6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45212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2" name="Google Shape;4252;p6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3" name="Google Shape;4253;p6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4" name="Google Shape;4254;p6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5" name="Google Shape;4255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6" name="Google Shape;4256;p6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7" name="Google Shape;4257;p6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8" name="Google Shape;4258;p6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9" name="Google Shape;4259;p6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0" name="Google Shape;4260;p6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1" name="Google Shape;4261;p6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2" name="Google Shape;4262;p6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3" name="Google Shape;4263;p6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4" name="Google Shape;4264;p6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5" name="Google Shape;4265;p6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6" name="Google Shape;4266;p6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7" name="Google Shape;4267;p6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8" name="Google Shape;4268;p6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9" name="Google Shape;4269;p6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0" name="Google Shape;4270;p6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1" name="Google Shape;4271;p6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2" name="Google Shape;4272;p6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5058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3" name="Google Shape;4273;p6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4" name="Google Shape;4274;p6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5" name="Google Shape;4275;p6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6" name="Google Shape;4276;p6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7" name="Google Shape;4277;p6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8" name="Google Shape;4278;p6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4597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9" name="Google Shape;4279;p6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0" name="Google Shape;4280;p6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1" name="Google Shape;4281;p6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2" name="Google Shape;4282;p6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4521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3" name="Google Shape;4283;p6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4" name="Google Shape;4284;p6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5" name="Google Shape;4285;p6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6" name="Google Shape;4286;p6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7" name="Google Shape;4287;p6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8" name="Google Shape;4288;p6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9" name="Google Shape;4289;p6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0" name="Google Shape;4290;p6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1" name="Google Shape;4291;p6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2" name="Google Shape;4292;p6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3" name="Google Shape;4293;p6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4" name="Google Shape;4294;p6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5" name="Google Shape;4295;p6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6" name="Google Shape;4296;p6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7" name="Google Shape;4297;p6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8" name="Google Shape;4298;p6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9" name="Google Shape;4299;p6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0" name="Google Shape;4300;p6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1" name="Google Shape;4301;p6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2" name="Google Shape;4302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3" name="Google Shape;4303;p6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4" name="Google Shape;4304;p6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5" name="Google Shape;4305;p6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6" name="Google Shape;4306;p6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7" name="Google Shape;4307;p6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8" name="Google Shape;4308;p6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9" name="Google Shape;4309;p6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0" name="Google Shape;4310;p6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1" name="Google Shape;4311;p6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2" name="Google Shape;4312;p6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3" name="Google Shape;4313;p6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4" name="Google Shape;4314;p6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5" name="Google Shape;4315;p6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6" name="Google Shape;4316;p6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7" name="Google Shape;4317;p6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8" name="Google Shape;4318;p6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9" name="Google Shape;4319;p6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5058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0" name="Google Shape;4320;p6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1" name="Google Shape;4321;p6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2" name="Google Shape;4322;p6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3" name="Google Shape;4323;p6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4" name="Google Shape;4324;p6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5" name="Google Shape;4325;p6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4597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6" name="Google Shape;4326;p6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7" name="Google Shape;4327;p6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8" name="Google Shape;4328;p6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9" name="Google Shape;4329;p6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4521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0" name="Google Shape;4330;p6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1" name="Google Shape;4331;p6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2" name="Google Shape;4332;p6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3" name="Google Shape;4333;p6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4" name="Google Shape;4334;p6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5" name="Google Shape;4335;p6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6" name="Google Shape;4336;p6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7" name="Google Shape;4337;p6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8" name="Google Shape;4338;p6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9" name="Google Shape;4339;p6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0" name="Google Shape;4340;p6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1" name="Google Shape;4341;p6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2" name="Google Shape;4342;p6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3" name="Google Shape;4343;p6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4" name="Google Shape;4344;p6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5" name="Google Shape;4345;p6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6" name="Google Shape;4346;p6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7" name="Google Shape;4347;p6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8" name="Google Shape;4348;p6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9" name="Google Shape;4349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0" name="Google Shape;4350;p6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1" name="Google Shape;4351;p6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2" name="Google Shape;4352;p6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3" name="Google Shape;4353;p6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4" name="Google Shape;4354;p6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5" name="Google Shape;4355;p6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6" name="Google Shape;4356;p6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7" name="Google Shape;4357;p6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8" name="Google Shape;4358;p6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9" name="Google Shape;4359;p6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0" name="Google Shape;4360;p6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1" name="Google Shape;4361;p6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2" name="Google Shape;4362;p6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3" name="Google Shape;4363;p6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4" name="Google Shape;4364;p6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5" name="Google Shape;4365;p6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6" name="Google Shape;4366;p6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50588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7" name="Google Shape;4367;p6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8" name="Google Shape;4368;p6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9" name="Google Shape;4369;p6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0" name="Google Shape;4370;p6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1" name="Google Shape;4371;p6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2" name="Google Shape;4372;p6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4597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3" name="Google Shape;4373;p6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4" name="Google Shape;4374;p6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5" name="Google Shape;4375;p6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6" name="Google Shape;4376;p6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45212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7" name="Google Shape;4377;p6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8" name="Google Shape;4378;p6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9" name="Google Shape;4379;p6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0" name="Google Shape;4380;p6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1" name="Google Shape;4381;p6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2" name="Google Shape;4382;p6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3" name="Google Shape;4383;p6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5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4" name="Google Shape;4384;p6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5" name="Google Shape;4385;p6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6" name="Google Shape;4386;p6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7" name="Google Shape;4387;p6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8" name="Google Shape;4388;p6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9" name="Google Shape;4389;p6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0" name="Google Shape;4390;p6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1" name="Google Shape;4391;p6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2" name="Google Shape;4392;p6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3" name="Google Shape;4393;p6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4" name="Google Shape;4394;p6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5" name="Google Shape;4395;p6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6" name="Google Shape;4396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7" name="Google Shape;4397;p6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8" name="Google Shape;4398;p6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9" name="Google Shape;4399;p6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0" name="Google Shape;4400;p6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1" name="Google Shape;4401;p6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2" name="Google Shape;4402;p6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3" name="Google Shape;4403;p6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4" name="Google Shape;4404;p6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50443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5" name="Google Shape;4405;p6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6" name="Google Shape;4406;p6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7" name="Google Shape;4407;p6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8" name="Google Shape;4408;p6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9" name="Google Shape;4409;p6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0" name="Google Shape;4410;p6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50539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1" name="Google Shape;4411;p6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2" name="Google Shape;4412;p6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3" name="Google Shape;4413;p6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5058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4" name="Google Shape;4414;p6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5" name="Google Shape;4415;p6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6" name="Google Shape;4416;p6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7" name="Google Shape;4417;p6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50653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8" name="Google Shape;4418;p6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46212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9" name="Google Shape;4419;p6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45978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0" name="Google Shape;4420;p6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1" name="Google Shape;4421;p6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2" name="Google Shape;4422;p6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3" name="Google Shape;4423;p6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4521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4" name="Google Shape;4424;p6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5" name="Google Shape;4425;p6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6" name="Google Shape;4426;p6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7" name="Google Shape;4427;p6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8" name="Google Shape;4428;p6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9" name="Google Shape;4429;p6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45212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0" name="Google Shape;4430;p6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1" name="Google Shape;4431;p6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2" name="Google Shape;4432;p6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3" name="Google Shape;4433;p6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4" name="Google Shape;4434;p6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5" name="Google Shape;4435;p6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45212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6" name="Google Shape;4436;p6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7" name="Google Shape;4437;p6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45212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8" name="Google Shape;4438;p6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9" name="Google Shape;4439;p6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45212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0" name="Google Shape;4440;p6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1" name="Google Shape;4441;p6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2" name="Google Shape;4442;p6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3" name="Google Shape;4443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50314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4" name="Google Shape;4444;p6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50329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5" name="Google Shape;4445;p6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50346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6" name="Google Shape;4446;p6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50362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7" name="Google Shape;4447;p6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50378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8" name="Google Shape;4448;p6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50394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9" name="Google Shape;4449;p6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50410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0" name="Google Shape;4450;p6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50426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1" name="Google Shape;4451;p6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50443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2" name="Google Shape;4452;p6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50458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3" name="Google Shape;4453;p6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50475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4" name="Google Shape;4454;p6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50491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5" name="Google Shape;4455;p6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50507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6" name="Google Shape;4456;p6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50523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7" name="Google Shape;4457;p6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50539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8" name="Google Shape;4458;p6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50555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9" name="Google Shape;4459;p6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50572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0" name="Google Shape;4460;p6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50588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1" name="Google Shape;4461;p6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50604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2" name="Google Shape;4462;p6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50621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3" name="Google Shape;4463;p6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50636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4" name="Google Shape;4464;p6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50653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5" name="Google Shape;4465;p6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46212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6" name="Google Shape;4466;p6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45978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7" name="Google Shape;4467;p6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8" name="Google Shape;4468;p6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45212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9" name="Google Shape;4469;p6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45212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0" name="Google Shape;4470;p6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45212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1" name="Google Shape;4471;p6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45212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2" name="Google Shape;4472;p6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45212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3" name="Google Shape;4473;p6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45212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4" name="Google Shape;4474;p6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45212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5" name="Google Shape;4475;p6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45212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6" name="Google Shape;4476;p6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45212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7" name="Google Shape;4477;p6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45212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8" name="Google Shape;4478;p6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45212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9" name="Google Shape;4479;p6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45212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0" name="Google Shape;4480;p6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45212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1" name="Google Shape;4481;p6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45212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2" name="Google Shape;4482;p6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45212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3" name="Google Shape;4483;p6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45212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4" name="Google Shape;4484;p6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45212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5" name="Google Shape;4485;p6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45212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6" name="Google Shape;4486;p6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45212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7" name="Google Shape;4487;p6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45212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8" name="Google Shape;4488;p6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45212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9" name="Google Shape;4489;p6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45212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0" name="Google Shape;4490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1" name="Google Shape;4491;p6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2" name="Google Shape;4492;p6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3" name="Google Shape;44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8958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4" name="Google Shape;4494;p6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51837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5" name="Google Shape;4495;p6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4717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6" name="Google Shape;44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7" name="Google Shape;449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8" name="Google Shape;449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9" name="Google Shape;449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0" name="Google Shape;450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1" name="Google Shape;450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2" name="Google Shape;450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3" name="Google Shape;450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4" name="Google Shape;450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5" name="Google Shape;450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6" name="Google Shape;450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7" name="Google Shape;450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70019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8" name="Google Shape;450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9" name="Google Shape;450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0" name="Google Shape;451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1" name="Google Shape;451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2" name="Google Shape;4512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3" name="Google Shape;451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65409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4" name="Google Shape;4514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5" name="Google Shape;4515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6" name="Google Shape;4516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7" name="Google Shape;451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64643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8" name="Google Shape;451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9" name="Google Shape;4519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0" name="Google Shape;452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1" name="Google Shape;4521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2" name="Google Shape;4522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3" name="Google Shape;4523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4" name="Google Shape;4524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5" name="Google Shape;4525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6" name="Google Shape;4526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7" name="Google Shape;4527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8" name="Google Shape;4528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29" name="Google Shape;4529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0" name="Google Shape;4530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1" name="Google Shape;4531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2" name="Google Shape;4532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3" name="Google Shape;4533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64643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4" name="Google Shape;4534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5" name="Google Shape;4535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6" name="Google Shape;4536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7" name="Google Shape;4537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8" name="Google Shape;4538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39" name="Google Shape;4539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0" name="Google Shape;4540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1" name="Google Shape;4541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2" name="Google Shape;4542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3" name="Google Shape;454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4" name="Google Shape;454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5" name="Google Shape;454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6" name="Google Shape;454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7" name="Google Shape;454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8" name="Google Shape;454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9" name="Google Shape;454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0" name="Google Shape;455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1" name="Google Shape;4551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2" name="Google Shape;4552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3" name="Google Shape;4553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4" name="Google Shape;455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70019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5" name="Google Shape;455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6" name="Google Shape;455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7" name="Google Shape;455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8" name="Google Shape;455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9" name="Google Shape;455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0" name="Google Shape;456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65409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1" name="Google Shape;456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2" name="Google Shape;4562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3" name="Google Shape;4563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4" name="Google Shape;4564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64643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5" name="Google Shape;4565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6" name="Google Shape;4566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7" name="Google Shape;4567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8" name="Google Shape;4568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9" name="Google Shape;4569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0" name="Google Shape;4570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1" name="Google Shape;4571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2" name="Google Shape;4572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3" name="Google Shape;4573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4" name="Google Shape;4574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5" name="Google Shape;4575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6" name="Google Shape;4576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7" name="Google Shape;4577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8" name="Google Shape;4578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9" name="Google Shape;4579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0" name="Google Shape;4580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1" name="Google Shape;4581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2" name="Google Shape;4582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3" name="Google Shape;4583;p6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4" name="Google Shape;458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5" name="Google Shape;4585;p6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6" name="Google Shape;4586;p6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7" name="Google Shape;4587;p6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8" name="Google Shape;4588;p6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9" name="Google Shape;4589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0" name="Google Shape;4590;p6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1" name="Google Shape;4591;p6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2" name="Google Shape;4592;p6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3" name="Google Shape;4593;p6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4" name="Google Shape;4594;p6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5" name="Google Shape;4595;p6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6" name="Google Shape;4596;p6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7" name="Google Shape;4597;p6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8" name="Google Shape;4598;p6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9" name="Google Shape;4599;p6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0" name="Google Shape;4600;p6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1" name="Google Shape;4601;p6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70019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2" name="Google Shape;4602;p6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3" name="Google Shape;4603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4" name="Google Shape;4604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5" name="Google Shape;4605;p6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6" name="Google Shape;4606;p6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7" name="Google Shape;4607;p6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65409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8" name="Google Shape;4608;p6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9" name="Google Shape;4609;p6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0" name="Google Shape;4610;p6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1" name="Google Shape;4611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64643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2" name="Google Shape;4612;p6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3" name="Google Shape;4613;p6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4" name="Google Shape;4614;p6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5" name="Google Shape;4615;p6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6" name="Google Shape;4616;p6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7" name="Google Shape;4617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8" name="Google Shape;4618;p6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9" name="Google Shape;4619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0" name="Google Shape;4620;p6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1" name="Google Shape;4621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2" name="Google Shape;4622;p6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3" name="Google Shape;4623;p6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4" name="Google Shape;4624;p6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5" name="Google Shape;4625;p6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6" name="Google Shape;4626;p6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7" name="Google Shape;4627;p6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8" name="Google Shape;4628;p6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9" name="Google Shape;4629;p6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0" name="Google Shape;4630;p6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1" name="Google Shape;4631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2" name="Google Shape;4632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3" name="Google Shape;4633;p6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4" name="Google Shape;4634;p6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5" name="Google Shape;4635;p6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6" name="Google Shape;4636;p6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7" name="Google Shape;4637;p6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8" name="Google Shape;4638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9" name="Google Shape;4639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0" name="Google Shape;4640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1" name="Google Shape;4641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2" name="Google Shape;4642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3" name="Google Shape;4643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4" name="Google Shape;4644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5" name="Google Shape;4645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6" name="Google Shape;4646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7" name="Google Shape;4647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8" name="Google Shape;4648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70019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9" name="Google Shape;4649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0" name="Google Shape;4650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1" name="Google Shape;4651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2" name="Google Shape;4652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3" name="Google Shape;4653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4" name="Google Shape;4654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65409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5" name="Google Shape;4655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6" name="Google Shape;4656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7" name="Google Shape;4657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8" name="Google Shape;4658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64643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9" name="Google Shape;4659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0" name="Google Shape;4660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1" name="Google Shape;4661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2" name="Google Shape;4662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3" name="Google Shape;4663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4" name="Google Shape;4664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64643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5" name="Google Shape;4665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6" name="Google Shape;4666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7" name="Google Shape;4667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8" name="Google Shape;4668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9" name="Google Shape;4669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0" name="Google Shape;4670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1" name="Google Shape;4671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2" name="Google Shape;4672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3" name="Google Shape;4673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4" name="Google Shape;4674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5" name="Google Shape;4675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6" name="Google Shape;4676;p6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7" name="Google Shape;4677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8" name="Google Shape;4678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9" name="Google Shape;4679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0" name="Google Shape;4680;p6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1" name="Google Shape;4681;p6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2" name="Google Shape;4682;p6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3" name="Google Shape;4683;p6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4" name="Google Shape;4684;p6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5" name="Google Shape;4685;p6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6" name="Google Shape;4686;p6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7" name="Google Shape;4687;p6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8" name="Google Shape;4688;p6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9" name="Google Shape;4689;p6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0" name="Google Shape;4690;p6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1" name="Google Shape;4691;p6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2" name="Google Shape;4692;p6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3" name="Google Shape;4693;p6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4" name="Google Shape;4694;p6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5" name="Google Shape;4695;p6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70019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6" name="Google Shape;4696;p6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7" name="Google Shape;4697;p6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8" name="Google Shape;4698;p6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9" name="Google Shape;4699;p6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0" name="Google Shape;4700;p6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1" name="Google Shape;4701;p6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65409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2" name="Google Shape;4702;p6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3" name="Google Shape;4703;p6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4" name="Google Shape;4704;p6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5" name="Google Shape;4705;p6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64643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6" name="Google Shape;4706;p6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7" name="Google Shape;4707;p6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8" name="Google Shape;4708;p6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9" name="Google Shape;4709;p6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0" name="Google Shape;4710;p6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1" name="Google Shape;4711;p6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2" name="Google Shape;4712;p6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3" name="Google Shape;4713;p6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4" name="Google Shape;4714;p6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5" name="Google Shape;4715;p6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6" name="Google Shape;4716;p6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7" name="Google Shape;4717;p6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8" name="Google Shape;4718;p6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9" name="Google Shape;4719;p6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0" name="Google Shape;4720;p6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1" name="Google Shape;4721;p6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64643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2" name="Google Shape;4722;p6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3" name="Google Shape;4723;p6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4" name="Google Shape;4724;p6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5" name="Google Shape;4725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6" name="Google Shape;4726;p6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7" name="Google Shape;4727;p6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8" name="Google Shape;4728;p6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9" name="Google Shape;4729;p6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0" name="Google Shape;4730;p6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1" name="Google Shape;4731;p6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2" name="Google Shape;4732;p6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3" name="Google Shape;4733;p6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4" name="Google Shape;4734;p6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5" name="Google Shape;4735;p6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6" name="Google Shape;4736;p6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7" name="Google Shape;4737;p6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8" name="Google Shape;4738;p6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9" name="Google Shape;4739;p6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0" name="Google Shape;4740;p6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1" name="Google Shape;4741;p6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2" name="Google Shape;4742;p6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70019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3" name="Google Shape;4743;p6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4" name="Google Shape;4744;p6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5" name="Google Shape;4745;p6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6" name="Google Shape;4746;p6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7" name="Google Shape;4747;p6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8" name="Google Shape;4748;p6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65409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9" name="Google Shape;4749;p6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0" name="Google Shape;4750;p6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1" name="Google Shape;4751;p6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2" name="Google Shape;4752;p6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64643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3" name="Google Shape;4753;p6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4" name="Google Shape;4754;p6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5" name="Google Shape;4755;p6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6" name="Google Shape;4756;p6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7" name="Google Shape;4757;p6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8" name="Google Shape;4758;p6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9" name="Google Shape;4759;p6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0" name="Google Shape;4760;p6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1" name="Google Shape;4761;p6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2" name="Google Shape;4762;p6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3" name="Google Shape;4763;p6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4" name="Google Shape;4764;p6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5" name="Google Shape;4765;p6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6" name="Google Shape;4766;p6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7" name="Google Shape;4767;p6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8" name="Google Shape;4768;p6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9" name="Google Shape;4769;p6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0" name="Google Shape;4770;p6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1" name="Google Shape;4771;p6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2" name="Google Shape;4772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3" name="Google Shape;4773;p6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4" name="Google Shape;4774;p6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5" name="Google Shape;4775;p6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6" name="Google Shape;4776;p6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7" name="Google Shape;4777;p6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8" name="Google Shape;4778;p6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9" name="Google Shape;4779;p6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0" name="Google Shape;4780;p6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1" name="Google Shape;4781;p6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2" name="Google Shape;4782;p6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3" name="Google Shape;4783;p6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4" name="Google Shape;4784;p6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5" name="Google Shape;4785;p6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6" name="Google Shape;4786;p6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7" name="Google Shape;4787;p6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8" name="Google Shape;4788;p6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9" name="Google Shape;4789;p6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70019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0" name="Google Shape;4790;p6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1" name="Google Shape;4791;p6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2" name="Google Shape;4792;p6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3" name="Google Shape;4793;p6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4" name="Google Shape;4794;p6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5" name="Google Shape;4795;p6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65409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6" name="Google Shape;4796;p6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7" name="Google Shape;4797;p6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8" name="Google Shape;4798;p6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9" name="Google Shape;4799;p6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64643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0" name="Google Shape;4800;p6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1" name="Google Shape;4801;p6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2" name="Google Shape;4802;p6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3" name="Google Shape;4803;p6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4" name="Google Shape;4804;p6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5" name="Google Shape;4805;p6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6" name="Google Shape;4806;p6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7" name="Google Shape;4807;p6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8" name="Google Shape;4808;p6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9" name="Google Shape;4809;p6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0" name="Google Shape;4810;p6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1" name="Google Shape;4811;p6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2" name="Google Shape;4812;p6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3" name="Google Shape;4813;p6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4" name="Google Shape;4814;p6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5" name="Google Shape;4815;p6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6" name="Google Shape;4816;p6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7" name="Google Shape;4817;p6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8" name="Google Shape;4818;p6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9" name="Google Shape;4819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0" name="Google Shape;4820;p6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1" name="Google Shape;4821;p6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2" name="Google Shape;4822;p6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3" name="Google Shape;4823;p6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4" name="Google Shape;4824;p6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5" name="Google Shape;4825;p6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6" name="Google Shape;4826;p6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7" name="Google Shape;4827;p6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8" name="Google Shape;4828;p6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9" name="Google Shape;4829;p6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0" name="Google Shape;4830;p6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1" name="Google Shape;4831;p6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2" name="Google Shape;4832;p6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3" name="Google Shape;4833;p6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4" name="Google Shape;4834;p6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5" name="Google Shape;4835;p6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6" name="Google Shape;4836;p6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70019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7" name="Google Shape;4837;p6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8" name="Google Shape;4838;p6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9" name="Google Shape;4839;p6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0" name="Google Shape;4840;p6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1" name="Google Shape;4841;p6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2" name="Google Shape;4842;p6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65409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3" name="Google Shape;4843;p6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4" name="Google Shape;4844;p6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5" name="Google Shape;4845;p6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6" name="Google Shape;4846;p6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64643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7" name="Google Shape;4847;p6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8" name="Google Shape;4848;p6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9" name="Google Shape;4849;p6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0" name="Google Shape;4850;p6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1" name="Google Shape;4851;p6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2" name="Google Shape;4852;p6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3" name="Google Shape;4853;p6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5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4" name="Google Shape;4854;p6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5" name="Google Shape;4855;p6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6" name="Google Shape;4856;p6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7" name="Google Shape;4857;p6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8" name="Google Shape;4858;p6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9" name="Google Shape;4859;p6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0" name="Google Shape;4860;p6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1" name="Google Shape;4861;p6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2" name="Google Shape;4862;p6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3" name="Google Shape;4863;p6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4" name="Google Shape;4864;p6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5" name="Google Shape;4865;p6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6" name="Google Shape;4866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7" name="Google Shape;4867;p6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8" name="Google Shape;4868;p6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9" name="Google Shape;4869;p6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0" name="Google Shape;4870;p6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1" name="Google Shape;4871;p6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2" name="Google Shape;4872;p6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3" name="Google Shape;4873;p6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4" name="Google Shape;4874;p6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69874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5" name="Google Shape;4875;p6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6" name="Google Shape;4876;p6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7" name="Google Shape;4877;p6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8" name="Google Shape;4878;p6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9" name="Google Shape;4879;p6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0" name="Google Shape;4880;p6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69970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1" name="Google Shape;4881;p6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2" name="Google Shape;4882;p6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3" name="Google Shape;4883;p6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70019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4" name="Google Shape;4884;p6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5" name="Google Shape;4885;p6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6" name="Google Shape;4886;p6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7" name="Google Shape;4887;p6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70084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8" name="Google Shape;4888;p6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65643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9" name="Google Shape;4889;p6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65409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0" name="Google Shape;4890;p6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1" name="Google Shape;4891;p6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2" name="Google Shape;4892;p6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3" name="Google Shape;4893;p6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64643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4" name="Google Shape;4894;p6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5" name="Google Shape;4895;p6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6" name="Google Shape;4896;p6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7" name="Google Shape;4897;p6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8" name="Google Shape;4898;p6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9" name="Google Shape;4899;p6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64643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0" name="Google Shape;4900;p6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1" name="Google Shape;4901;p6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2" name="Google Shape;4902;p6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3" name="Google Shape;4903;p6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4" name="Google Shape;4904;p6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5" name="Google Shape;4905;p6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64643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6" name="Google Shape;4906;p6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7" name="Google Shape;4907;p6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64643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8" name="Google Shape;4908;p6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9" name="Google Shape;4909;p6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64643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0" name="Google Shape;4910;p6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1" name="Google Shape;4911;p6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2" name="Google Shape;4912;p6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3" name="Google Shape;4913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69745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4" name="Google Shape;4914;p6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69760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5" name="Google Shape;4915;p6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69777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6" name="Google Shape;4916;p6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69793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7" name="Google Shape;4917;p6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69809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8" name="Google Shape;4918;p6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69825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9" name="Google Shape;4919;p6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69841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0" name="Google Shape;4920;p6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69857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1" name="Google Shape;4921;p6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69874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2" name="Google Shape;4922;p6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69889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3" name="Google Shape;4923;p6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69906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4" name="Google Shape;4924;p6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69922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5" name="Google Shape;4925;p6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69938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6" name="Google Shape;4926;p6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69954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7" name="Google Shape;4927;p6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69970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8" name="Google Shape;4928;p6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69986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9" name="Google Shape;4929;p6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70003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0" name="Google Shape;4930;p6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70019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1" name="Google Shape;4931;p6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70035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2" name="Google Shape;4932;p6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70052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3" name="Google Shape;4933;p6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70067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4" name="Google Shape;4934;p6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70084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5" name="Google Shape;4935;p6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65643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6" name="Google Shape;4936;p6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65409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7" name="Google Shape;4937;p6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8" name="Google Shape;4938;p6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64643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9" name="Google Shape;4939;p6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64643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0" name="Google Shape;4940;p6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64643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1" name="Google Shape;4941;p6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64643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2" name="Google Shape;4942;p6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64643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3" name="Google Shape;4943;p6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64643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4" name="Google Shape;4944;p6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64643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5" name="Google Shape;4945;p6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64643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6" name="Google Shape;4946;p6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64643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7" name="Google Shape;4947;p6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64643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8" name="Google Shape;4948;p6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64643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9" name="Google Shape;4949;p6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64643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0" name="Google Shape;4950;p6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64643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1" name="Google Shape;4951;p6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64643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2" name="Google Shape;4952;p6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64643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3" name="Google Shape;4953;p6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64643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4" name="Google Shape;4954;p6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64643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5" name="Google Shape;4955;p6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64643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6" name="Google Shape;4956;p6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64643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7" name="Google Shape;4957;p6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64643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8" name="Google Shape;4958;p6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64643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9" name="Google Shape;4959;p6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64643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0" name="Google Shape;4960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1" name="Google Shape;4961;p6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2" name="Google Shape;4962;p6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3" name="Google Shape;49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8958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4" name="Google Shape;4964;p6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51837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5" name="Google Shape;4965;p6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4717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6" name="Google Shape;49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7" name="Google Shape;49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8" name="Google Shape;496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9" name="Google Shape;496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0" name="Google Shape;497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1" name="Google Shape;497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2" name="Google Shape;497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3" name="Google Shape;497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4" name="Google Shape;497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5" name="Google Shape;497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6" name="Google Shape;497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7" name="Google Shape;497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8957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8" name="Google Shape;497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9" name="Google Shape;497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0" name="Google Shape;498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1" name="Google Shape;498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2" name="Google Shape;4982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3" name="Google Shape;498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8496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4" name="Google Shape;4984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5" name="Google Shape;4985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6" name="Google Shape;4986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7" name="Google Shape;498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8420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8" name="Google Shape;498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9" name="Google Shape;4989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0" name="Google Shape;499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1" name="Google Shape;4991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2" name="Google Shape;4992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3" name="Google Shape;4993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4" name="Google Shape;4994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5" name="Google Shape;4995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6" name="Google Shape;4996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7" name="Google Shape;4997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8" name="Google Shape;4998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9" name="Google Shape;4999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0" name="Google Shape;5000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1" name="Google Shape;5001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2" name="Google Shape;5002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3" name="Google Shape;5003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8420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4" name="Google Shape;5004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5" name="Google Shape;5005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6" name="Google Shape;5006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7" name="Google Shape;5007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8" name="Google Shape;5008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9" name="Google Shape;5009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0" name="Google Shape;5010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1" name="Google Shape;5011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2" name="Google Shape;5012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3" name="Google Shape;501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4" name="Google Shape;501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5" name="Google Shape;501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6" name="Google Shape;501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7" name="Google Shape;501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8" name="Google Shape;501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9" name="Google Shape;501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0" name="Google Shape;502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1" name="Google Shape;5021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2" name="Google Shape;5022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3" name="Google Shape;5023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4" name="Google Shape;502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8957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5" name="Google Shape;502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6" name="Google Shape;502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7" name="Google Shape;502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8" name="Google Shape;502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9" name="Google Shape;502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0" name="Google Shape;503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8496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1" name="Google Shape;503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2" name="Google Shape;5032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3" name="Google Shape;5033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4" name="Google Shape;5034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8420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5" name="Google Shape;5035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6" name="Google Shape;5036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7" name="Google Shape;5037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8" name="Google Shape;5038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9" name="Google Shape;5039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0" name="Google Shape;5040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1" name="Google Shape;5041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2" name="Google Shape;5042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3" name="Google Shape;5043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4" name="Google Shape;5044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5" name="Google Shape;5045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6" name="Google Shape;5046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7" name="Google Shape;5047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8" name="Google Shape;5048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9" name="Google Shape;5049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0" name="Google Shape;5050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1" name="Google Shape;5051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2" name="Google Shape;5052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3" name="Google Shape;5053;p6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4" name="Google Shape;505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5" name="Google Shape;5055;p6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6" name="Google Shape;5056;p6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7" name="Google Shape;5057;p6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8" name="Google Shape;5058;p6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9" name="Google Shape;5059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0" name="Google Shape;5060;p6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1" name="Google Shape;5061;p6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2" name="Google Shape;5062;p6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3" name="Google Shape;5063;p6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4" name="Google Shape;5064;p6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5" name="Google Shape;5065;p6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6" name="Google Shape;5066;p6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7" name="Google Shape;5067;p6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8" name="Google Shape;5068;p6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9" name="Google Shape;5069;p6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0" name="Google Shape;5070;p6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1" name="Google Shape;5071;p6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8957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2" name="Google Shape;5072;p6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3" name="Google Shape;5073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4" name="Google Shape;5074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5" name="Google Shape;5075;p6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6" name="Google Shape;5076;p6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7" name="Google Shape;5077;p6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8496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8" name="Google Shape;5078;p6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9" name="Google Shape;5079;p6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0" name="Google Shape;5080;p6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1" name="Google Shape;5081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8420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2" name="Google Shape;5082;p6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3" name="Google Shape;5083;p6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4" name="Google Shape;5084;p6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5" name="Google Shape;5085;p6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6" name="Google Shape;5086;p6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7" name="Google Shape;5087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8" name="Google Shape;5088;p6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9" name="Google Shape;5089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0" name="Google Shape;5090;p6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1" name="Google Shape;5091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2" name="Google Shape;5092;p6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3" name="Google Shape;5093;p6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4" name="Google Shape;5094;p6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5" name="Google Shape;5095;p6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6" name="Google Shape;5096;p6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7" name="Google Shape;5097;p6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8" name="Google Shape;5098;p6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9" name="Google Shape;5099;p6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0" name="Google Shape;5100;p6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1" name="Google Shape;5101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2" name="Google Shape;5102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3" name="Google Shape;5103;p6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4" name="Google Shape;5104;p6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5" name="Google Shape;5105;p6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6" name="Google Shape;5106;p6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7" name="Google Shape;5107;p6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8" name="Google Shape;5108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9" name="Google Shape;5109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0" name="Google Shape;5110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1" name="Google Shape;5111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2" name="Google Shape;5112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3" name="Google Shape;5113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4" name="Google Shape;5114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5" name="Google Shape;5115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6" name="Google Shape;5116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7" name="Google Shape;5117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8" name="Google Shape;5118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8957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9" name="Google Shape;5119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0" name="Google Shape;5120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1" name="Google Shape;5121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2" name="Google Shape;5122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3" name="Google Shape;5123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4" name="Google Shape;5124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8496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5" name="Google Shape;5125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6" name="Google Shape;5126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7" name="Google Shape;5127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8" name="Google Shape;5128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8420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9" name="Google Shape;5129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0" name="Google Shape;5130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1" name="Google Shape;5131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2" name="Google Shape;5132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3" name="Google Shape;5133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4" name="Google Shape;5134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84201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5" name="Google Shape;5135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6" name="Google Shape;5136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7" name="Google Shape;5137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8" name="Google Shape;5138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9" name="Google Shape;5139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0" name="Google Shape;5140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1" name="Google Shape;5141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2" name="Google Shape;5142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3" name="Google Shape;5143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4" name="Google Shape;5144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5" name="Google Shape;5145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6" name="Google Shape;5146;p6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7" name="Google Shape;5147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8" name="Google Shape;5148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9" name="Google Shape;5149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0" name="Google Shape;5150;p6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1" name="Google Shape;5151;p6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2" name="Google Shape;5152;p6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3" name="Google Shape;5153;p6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4" name="Google Shape;5154;p6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5" name="Google Shape;5155;p6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6" name="Google Shape;5156;p6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7" name="Google Shape;5157;p6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8" name="Google Shape;5158;p6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9" name="Google Shape;5159;p6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0" name="Google Shape;5160;p6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1" name="Google Shape;5161;p6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2" name="Google Shape;5162;p6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3" name="Google Shape;5163;p6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4" name="Google Shape;5164;p6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5" name="Google Shape;5165;p6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8957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6" name="Google Shape;5166;p6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7" name="Google Shape;5167;p6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8" name="Google Shape;5168;p6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9" name="Google Shape;5169;p6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0" name="Google Shape;5170;p6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1" name="Google Shape;5171;p6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8496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2" name="Google Shape;5172;p6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3" name="Google Shape;5173;p6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4" name="Google Shape;5174;p6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5" name="Google Shape;5175;p6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8420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6" name="Google Shape;5176;p6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7" name="Google Shape;5177;p6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8" name="Google Shape;5178;p6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9" name="Google Shape;5179;p6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0" name="Google Shape;5180;p6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1" name="Google Shape;5181;p6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2" name="Google Shape;5182;p6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3" name="Google Shape;5183;p6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4" name="Google Shape;5184;p6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5" name="Google Shape;5185;p6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6" name="Google Shape;5186;p6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7" name="Google Shape;5187;p6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8" name="Google Shape;5188;p6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9" name="Google Shape;5189;p6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0" name="Google Shape;5190;p6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1" name="Google Shape;5191;p6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8420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2" name="Google Shape;5192;p6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3" name="Google Shape;5193;p6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4" name="Google Shape;5194;p6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5" name="Google Shape;5195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6" name="Google Shape;5196;p6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7" name="Google Shape;5197;p6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8" name="Google Shape;5198;p6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9" name="Google Shape;5199;p6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0" name="Google Shape;5200;p6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1" name="Google Shape;5201;p6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2" name="Google Shape;5202;p6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3" name="Google Shape;5203;p6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4" name="Google Shape;5204;p6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5" name="Google Shape;5205;p6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6" name="Google Shape;5206;p6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7" name="Google Shape;5207;p6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8" name="Google Shape;5208;p6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9" name="Google Shape;5209;p6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0" name="Google Shape;5210;p6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1" name="Google Shape;5211;p6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2" name="Google Shape;5212;p6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8957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3" name="Google Shape;5213;p6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4" name="Google Shape;5214;p6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5" name="Google Shape;5215;p6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6" name="Google Shape;5216;p6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7" name="Google Shape;5217;p6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8" name="Google Shape;5218;p6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8496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9" name="Google Shape;5219;p6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0" name="Google Shape;5220;p6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1" name="Google Shape;5221;p6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2" name="Google Shape;5222;p6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8420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3" name="Google Shape;5223;p6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4" name="Google Shape;5224;p6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5" name="Google Shape;5225;p6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6" name="Google Shape;5226;p6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7" name="Google Shape;5227;p6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8" name="Google Shape;5228;p6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9" name="Google Shape;5229;p6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0" name="Google Shape;5230;p6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1" name="Google Shape;5231;p6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2" name="Google Shape;5232;p6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3" name="Google Shape;5233;p6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4" name="Google Shape;5234;p6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5" name="Google Shape;5235;p6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6" name="Google Shape;5236;p6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7" name="Google Shape;5237;p6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8" name="Google Shape;5238;p6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9" name="Google Shape;5239;p6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0" name="Google Shape;5240;p6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1" name="Google Shape;5241;p6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2" name="Google Shape;5242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3" name="Google Shape;5243;p6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4" name="Google Shape;5244;p6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5" name="Google Shape;5245;p6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6" name="Google Shape;5246;p6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7" name="Google Shape;5247;p6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8" name="Google Shape;5248;p6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9" name="Google Shape;5249;p6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0" name="Google Shape;5250;p6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1" name="Google Shape;5251;p6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2" name="Google Shape;5252;p6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3" name="Google Shape;5253;p6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4" name="Google Shape;5254;p6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5" name="Google Shape;5255;p6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6" name="Google Shape;5256;p6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7" name="Google Shape;5257;p6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8" name="Google Shape;5258;p6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9" name="Google Shape;5259;p6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8957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0" name="Google Shape;5260;p6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1" name="Google Shape;5261;p6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2" name="Google Shape;5262;p6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3" name="Google Shape;5263;p6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4" name="Google Shape;5264;p6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5" name="Google Shape;5265;p6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8496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6" name="Google Shape;5266;p6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7" name="Google Shape;5267;p6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8" name="Google Shape;5268;p6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9" name="Google Shape;5269;p6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8420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0" name="Google Shape;5270;p6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1" name="Google Shape;5271;p6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2" name="Google Shape;5272;p6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3" name="Google Shape;5273;p6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4" name="Google Shape;5274;p6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5" name="Google Shape;5275;p6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6" name="Google Shape;5276;p6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7" name="Google Shape;5277;p6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8" name="Google Shape;5278;p6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9" name="Google Shape;5279;p6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0" name="Google Shape;5280;p6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1" name="Google Shape;5281;p6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2" name="Google Shape;5282;p6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3" name="Google Shape;5283;p6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4" name="Google Shape;5284;p6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5" name="Google Shape;5285;p6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6" name="Google Shape;5286;p6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7" name="Google Shape;5287;p6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8" name="Google Shape;5288;p6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9" name="Google Shape;5289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0" name="Google Shape;5290;p6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1" name="Google Shape;5291;p6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2" name="Google Shape;5292;p6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3" name="Google Shape;5293;p6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4" name="Google Shape;5294;p6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5" name="Google Shape;5295;p6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6" name="Google Shape;5296;p6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7" name="Google Shape;5297;p6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8" name="Google Shape;5298;p6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9" name="Google Shape;5299;p6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0" name="Google Shape;5300;p6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1" name="Google Shape;5301;p6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2" name="Google Shape;5302;p6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3" name="Google Shape;5303;p6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4" name="Google Shape;5304;p6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5" name="Google Shape;5305;p6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6" name="Google Shape;5306;p6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89577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7" name="Google Shape;5307;p6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8" name="Google Shape;5308;p6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9" name="Google Shape;5309;p6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0" name="Google Shape;5310;p6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1" name="Google Shape;5311;p6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2" name="Google Shape;5312;p6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8496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3" name="Google Shape;5313;p6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4" name="Google Shape;5314;p6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5" name="Google Shape;5315;p6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6" name="Google Shape;5316;p6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84201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7" name="Google Shape;5317;p6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8" name="Google Shape;5318;p6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9" name="Google Shape;5319;p6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0" name="Google Shape;5320;p6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1" name="Google Shape;5321;p6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2" name="Google Shape;5322;p6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3" name="Google Shape;5323;p6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5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4" name="Google Shape;5324;p6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5" name="Google Shape;5325;p6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6" name="Google Shape;5326;p6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7" name="Google Shape;5327;p6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8" name="Google Shape;5328;p6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9" name="Google Shape;5329;p6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0" name="Google Shape;5330;p6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1" name="Google Shape;5331;p6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2" name="Google Shape;5332;p6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3" name="Google Shape;5333;p6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4" name="Google Shape;5334;p6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5" name="Google Shape;5335;p6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6" name="Google Shape;5336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7" name="Google Shape;5337;p6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8" name="Google Shape;5338;p6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9" name="Google Shape;5339;p6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0" name="Google Shape;5340;p6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1" name="Google Shape;5341;p6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2" name="Google Shape;5342;p6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3" name="Google Shape;5343;p6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4" name="Google Shape;5344;p6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89432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5" name="Google Shape;5345;p6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6" name="Google Shape;5346;p6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7" name="Google Shape;5347;p6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8" name="Google Shape;5348;p6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9" name="Google Shape;5349;p6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0" name="Google Shape;5350;p6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89528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1" name="Google Shape;5351;p6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2" name="Google Shape;5352;p6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3" name="Google Shape;5353;p6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8957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4" name="Google Shape;5354;p6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5" name="Google Shape;5355;p6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6" name="Google Shape;5356;p6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7" name="Google Shape;5357;p6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89642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8" name="Google Shape;5358;p6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85201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9" name="Google Shape;5359;p6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84967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0" name="Google Shape;5360;p6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1" name="Google Shape;5361;p6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2" name="Google Shape;5362;p6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3" name="Google Shape;5363;p6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8420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4" name="Google Shape;5364;p6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5" name="Google Shape;5365;p6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6" name="Google Shape;5366;p6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7" name="Google Shape;5367;p6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8" name="Google Shape;5368;p6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9" name="Google Shape;5369;p6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84201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0" name="Google Shape;5370;p6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1" name="Google Shape;5371;p6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2" name="Google Shape;5372;p6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3" name="Google Shape;5373;p6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4" name="Google Shape;5374;p6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5" name="Google Shape;5375;p6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84201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6" name="Google Shape;5376;p6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7" name="Google Shape;5377;p6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84201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8" name="Google Shape;5378;p6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9" name="Google Shape;5379;p6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84201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0" name="Google Shape;5380;p6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1" name="Google Shape;5381;p6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2" name="Google Shape;5382;p6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3" name="Google Shape;5383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89303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4" name="Google Shape;5384;p6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89318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5" name="Google Shape;5385;p6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89335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6" name="Google Shape;5386;p6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89351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7" name="Google Shape;5387;p6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89367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8" name="Google Shape;5388;p6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89383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9" name="Google Shape;5389;p6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89399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0" name="Google Shape;5390;p6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89415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1" name="Google Shape;5391;p6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89432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2" name="Google Shape;5392;p6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89447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3" name="Google Shape;5393;p6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89464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4" name="Google Shape;5394;p6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89480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5" name="Google Shape;5395;p6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89496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6" name="Google Shape;5396;p6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89512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7" name="Google Shape;5397;p6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89528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8" name="Google Shape;5398;p6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89544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9" name="Google Shape;5399;p6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89561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0" name="Google Shape;5400;p6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89577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1" name="Google Shape;5401;p6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89593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2" name="Google Shape;5402;p6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89610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3" name="Google Shape;5403;p6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89625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4" name="Google Shape;5404;p6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89642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5" name="Google Shape;5405;p6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85201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6" name="Google Shape;5406;p6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84967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7" name="Google Shape;5407;p6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8" name="Google Shape;5408;p6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84201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9" name="Google Shape;5409;p6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84201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0" name="Google Shape;5410;p6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84201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1" name="Google Shape;5411;p6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84201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2" name="Google Shape;5412;p6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84201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3" name="Google Shape;5413;p6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84201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4" name="Google Shape;5414;p6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84201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5" name="Google Shape;5415;p6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84201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6" name="Google Shape;5416;p6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84201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7" name="Google Shape;5417;p6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84201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8" name="Google Shape;5418;p6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84201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9" name="Google Shape;5419;p6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84201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0" name="Google Shape;5420;p6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84201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1" name="Google Shape;5421;p6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84201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2" name="Google Shape;5422;p6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84201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3" name="Google Shape;5423;p6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84201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4" name="Google Shape;5424;p6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84201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5" name="Google Shape;5425;p6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84201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6" name="Google Shape;5426;p6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84201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7" name="Google Shape;5427;p6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84201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8" name="Google Shape;5428;p6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84201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9" name="Google Shape;5429;p6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84201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0" name="Google Shape;5430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540318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1" name="Google Shape;5431;p6"/>
          <p:cNvPicPr preferRelativeResize="0"/>
          <p:nvPr/>
        </p:nvPicPr>
        <p:blipFill rotWithShape="1">
          <a:blip r:embed="rId461">
            <a:alphaModFix/>
          </a:blip>
          <a:srcRect b="0" l="0" r="0" t="0"/>
          <a:stretch/>
        </p:blipFill>
        <p:spPr>
          <a:xfrm>
            <a:off x="2543198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2" name="Google Shape;5432;p6"/>
          <p:cNvPicPr preferRelativeResize="0"/>
          <p:nvPr/>
        </p:nvPicPr>
        <p:blipFill rotWithShape="1">
          <a:blip r:embed="rId462">
            <a:alphaModFix/>
          </a:blip>
          <a:srcRect b="0" l="0" r="0" t="0"/>
          <a:stretch/>
        </p:blipFill>
        <p:spPr>
          <a:xfrm>
            <a:off x="2546077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3" name="Google Shape;54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8958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4" name="Google Shape;5434;p6"/>
          <p:cNvPicPr preferRelativeResize="0"/>
          <p:nvPr/>
        </p:nvPicPr>
        <p:blipFill rotWithShape="1">
          <a:blip r:embed="rId463">
            <a:alphaModFix/>
          </a:blip>
          <a:srcRect b="0" l="0" r="0" t="0"/>
          <a:stretch/>
        </p:blipFill>
        <p:spPr>
          <a:xfrm>
            <a:off x="2551837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5" name="Google Shape;5435;p6"/>
          <p:cNvPicPr preferRelativeResize="0"/>
          <p:nvPr/>
        </p:nvPicPr>
        <p:blipFill rotWithShape="1">
          <a:blip r:embed="rId464">
            <a:alphaModFix/>
          </a:blip>
          <a:srcRect b="0" l="0" r="0" t="0"/>
          <a:stretch/>
        </p:blipFill>
        <p:spPr>
          <a:xfrm>
            <a:off x="2554717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6" name="Google Shape;54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597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7" name="Google Shape;543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0477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8" name="Google Shape;543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3357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9" name="Google Shape;543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66237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0" name="Google Shape;544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9116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1" name="Google Shape;544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1996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2" name="Google Shape;544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74876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3" name="Google Shape;544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7756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4" name="Google Shape;544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0723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5" name="Google Shape;544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83603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6" name="Google Shape;544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586483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7" name="Google Shape;544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89363" y="109135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8" name="Google Shape;544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92243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9" name="Google Shape;544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95123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0" name="Google Shape;545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8003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1" name="Google Shape;545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00882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2" name="Google Shape;5452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965754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3" name="Google Shape;545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97828" y="104525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4" name="Google Shape;5454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99486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5" name="Google Shape;5455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99486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6" name="Google Shape;5456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99834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7" name="Google Shape;545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00271" y="103759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8" name="Google Shape;545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00619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9" name="Google Shape;5459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01057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0" name="Google Shape;546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01406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1" name="Google Shape;5461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01842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2" name="Google Shape;5462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02191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3" name="Google Shape;5463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02628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4" name="Google Shape;5464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602977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5" name="Google Shape;5465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603413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6" name="Google Shape;5466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03762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7" name="Google Shape;5467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604198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8" name="Google Shape;5468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04548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9" name="Google Shape;5469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04984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0" name="Google Shape;5470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605333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1" name="Google Shape;5471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605769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2" name="Google Shape;5472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606118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3" name="Google Shape;5473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06467" y="103759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4" name="Google Shape;5474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606904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5" name="Google Shape;5475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07253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6" name="Google Shape;5476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07689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7" name="Google Shape;5477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307956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8" name="Google Shape;5478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10836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9" name="Google Shape;5479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313715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0" name="Google Shape;5480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316596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1" name="Google Shape;5481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319475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2" name="Google Shape;5482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322355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3" name="Google Shape;548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325235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4" name="Google Shape;548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328115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5" name="Google Shape;548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330995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6" name="Google Shape;548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333875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7" name="Google Shape;548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336755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8" name="Google Shape;548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339635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9" name="Google Shape;548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42514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0" name="Google Shape;549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345394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1" name="Google Shape;5491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348361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2" name="Google Shape;5492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351241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3" name="Google Shape;5493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354121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4" name="Google Shape;549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357001" y="109135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5" name="Google Shape;549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59881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6" name="Google Shape;549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362761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7" name="Google Shape;549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365641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8" name="Google Shape;549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368520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9" name="Google Shape;549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33392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0" name="Google Shape;550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365466" y="104525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1" name="Google Shape;550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367124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2" name="Google Shape;5502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367124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3" name="Google Shape;5503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367472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4" name="Google Shape;5504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367910" y="103759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5" name="Google Shape;5505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368257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6" name="Google Shape;5506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368695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7" name="Google Shape;5507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369044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8" name="Google Shape;5508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369481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9" name="Google Shape;5509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369830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0" name="Google Shape;5510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370266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1" name="Google Shape;5511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7370615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2" name="Google Shape;5512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371051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3" name="Google Shape;5513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1400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4" name="Google Shape;5514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371837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5" name="Google Shape;5515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372186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6" name="Google Shape;5516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372622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7" name="Google Shape;5517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372971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8" name="Google Shape;5518;p6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373408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9" name="Google Shape;5519;p6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373757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0" name="Google Shape;5520;p6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7374106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1" name="Google Shape;5521;p6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7374542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2" name="Google Shape;5522;p6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7374891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3" name="Google Shape;5523;p6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7375328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4" name="Google Shape;5524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4924137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5" name="Google Shape;5525;p6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4927017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6" name="Google Shape;5526;p6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929896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7" name="Google Shape;5527;p6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932776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8" name="Google Shape;5528;p6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935656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9" name="Google Shape;5529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938536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0" name="Google Shape;5530;p6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4941416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1" name="Google Shape;5531;p6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4944296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2" name="Google Shape;5532;p6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947176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3" name="Google Shape;5533;p6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50056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4" name="Google Shape;5534;p6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4952936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5" name="Google Shape;5535;p6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4955815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6" name="Google Shape;5536;p6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4958695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7" name="Google Shape;5537;p6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961575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8" name="Google Shape;5538;p6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964542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9" name="Google Shape;5539;p6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967422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0" name="Google Shape;5540;p6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70302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1" name="Google Shape;5541;p6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4973182" y="109135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2" name="Google Shape;5542;p6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976062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3" name="Google Shape;5543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4978942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4" name="Google Shape;5544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981822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5" name="Google Shape;5545;p6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4984701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6" name="Google Shape;5546;p6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9573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7" name="Google Shape;5547;p6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4981647" y="104525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8" name="Google Shape;5548;p6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4983305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9" name="Google Shape;5549;p6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4983305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0" name="Google Shape;5550;p6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4983653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1" name="Google Shape;5551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4984091" y="103759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2" name="Google Shape;5552;p6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984438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3" name="Google Shape;5553;p6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984876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4" name="Google Shape;5554;p6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4985225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5" name="Google Shape;5555;p6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4985661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6" name="Google Shape;5556;p6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4986011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7" name="Google Shape;5557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986447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8" name="Google Shape;5558;p6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986796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9" name="Google Shape;5559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4987232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0" name="Google Shape;5560;p6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4987581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1" name="Google Shape;5561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988018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2" name="Google Shape;5562;p6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4988367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3" name="Google Shape;5563;p6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4988803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4" name="Google Shape;5564;p6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4989152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5" name="Google Shape;5565;p6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4989588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6" name="Google Shape;5566;p6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89938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7" name="Google Shape;5567;p6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4990287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8" name="Google Shape;5568;p6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4990723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9" name="Google Shape;5569;p6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991072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0" name="Google Shape;5570;p6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991508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1" name="Google Shape;5571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691775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2" name="Google Shape;5572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9694654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3" name="Google Shape;5573;p6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9697535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4" name="Google Shape;5574;p6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9700414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5" name="Google Shape;5575;p6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9703294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6" name="Google Shape;5576;p6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9706174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7" name="Google Shape;5577;p6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9709054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8" name="Google Shape;5578;p6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9711934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9" name="Google Shape;5579;p6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9714814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0" name="Google Shape;5580;p6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9717694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1" name="Google Shape;5581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9720574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2" name="Google Shape;5582;p6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9723454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3" name="Google Shape;5583;p6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9726333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4" name="Google Shape;5584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9729213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5" name="Google Shape;5585;p6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9732180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6" name="Google Shape;5586;p6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9735060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7" name="Google Shape;5587;p6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9737940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8" name="Google Shape;5588;p6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9740820" y="109135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9" name="Google Shape;5589;p6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9743700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0" name="Google Shape;5590;p6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9746580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1" name="Google Shape;5591;p6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9749460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2" name="Google Shape;5592;p6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9752339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3" name="Google Shape;5593;p6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0117211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4" name="Google Shape;5594;p6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9749285" y="104525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5" name="Google Shape;5595;p6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975094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6" name="Google Shape;5596;p6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75094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7" name="Google Shape;5597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9751292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8" name="Google Shape;5598;p6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751729" y="103759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9" name="Google Shape;5599;p6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9752078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0" name="Google Shape;5600;p6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9752514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1" name="Google Shape;5601;p6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752863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2" name="Google Shape;5602;p6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9753300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3" name="Google Shape;5603;p6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9753649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4" name="Google Shape;5604;p6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754085" y="103759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5" name="Google Shape;5605;p6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9754434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6" name="Google Shape;5606;p6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9754870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7" name="Google Shape;5607;p6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755219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8" name="Google Shape;5608;p6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9755655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9" name="Google Shape;5609;p6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756005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0" name="Google Shape;5610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756441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1" name="Google Shape;5611;p6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9756790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2" name="Google Shape;5612;p6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9757226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3" name="Google Shape;5613;p6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9757576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4" name="Google Shape;5614;p6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9757925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5" name="Google Shape;5615;p6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9758361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6" name="Google Shape;5616;p6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9758710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7" name="Google Shape;5617;p6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9759146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8" name="Google Shape;5618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2075594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9" name="Google Shape;5619;p6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12078474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0" name="Google Shape;5620;p6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2081354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1" name="Google Shape;5621;p6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84233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2" name="Google Shape;5622;p6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2087113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3" name="Google Shape;5623;p6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12089993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4" name="Google Shape;5624;p6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12092873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5" name="Google Shape;5625;p6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2095753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6" name="Google Shape;5626;p6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2098633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7" name="Google Shape;5627;p6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01513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8" name="Google Shape;5628;p6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2104392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9" name="Google Shape;5629;p6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2107273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0" name="Google Shape;5630;p6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0152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1" name="Google Shape;5631;p6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2113032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2" name="Google Shape;5632;p6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2115999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3" name="Google Shape;5633;p6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2118879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4" name="Google Shape;5634;p6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121759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5" name="Google Shape;5635;p6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2124639" y="109135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6" name="Google Shape;5636;p6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2127519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7" name="Google Shape;5637;p6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2130398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8" name="Google Shape;5638;p6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2133279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9" name="Google Shape;5639;p6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136158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0" name="Google Shape;5640;p6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2501030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1" name="Google Shape;5641;p6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2133105" y="104525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2" name="Google Shape;5642;p6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213476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3" name="Google Shape;5643;p6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1213476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4" name="Google Shape;5644;p6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12135111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5" name="Google Shape;5645;p6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12135548" y="103759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6" name="Google Shape;5646;p6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2135896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7" name="Google Shape;5647;p6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2136334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8" name="Google Shape;5648;p6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2136683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9" name="Google Shape;5649;p6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2137119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0" name="Google Shape;5650;p6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137468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1" name="Google Shape;5651;p6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2137904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2" name="Google Shape;5652;p6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138254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3" name="Google Shape;5653;p6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2138689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4" name="Google Shape;5654;p6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2139039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5" name="Google Shape;5655;p6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2139475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6" name="Google Shape;5656;p6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2139824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7" name="Google Shape;5657;p6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2140261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8" name="Google Shape;5658;p6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2140609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9" name="Google Shape;5659;p6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2141046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0" name="Google Shape;5660;p6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2141394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1" name="Google Shape;5661;p6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2141744" y="103759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2" name="Google Shape;5662;p6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2142181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3" name="Google Shape;5663;p6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2142529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4" name="Google Shape;5664;p6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2142966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5" name="Google Shape;5665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32227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6" name="Google Shape;5666;p6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3735107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7" name="Google Shape;5667;p6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3737987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8" name="Google Shape;5668;p6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3740867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9" name="Google Shape;5669;p6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3743747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0" name="Google Shape;5670;p6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3746627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1" name="Google Shape;5671;p6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3749506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2" name="Google Shape;5672;p6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3752386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3" name="Google Shape;5673;p6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755266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4" name="Google Shape;5674;p6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758146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5" name="Google Shape;5675;p6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761026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6" name="Google Shape;5676;p6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763906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7" name="Google Shape;5677;p6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766786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8" name="Google Shape;5678;p6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769666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9" name="Google Shape;5679;p6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772633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0" name="Google Shape;5680;p6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775513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1" name="Google Shape;5681;p6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3778393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2" name="Google Shape;5682;p6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3781272" y="109135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3" name="Google Shape;5683;p6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84152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4" name="Google Shape;5684;p6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787032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5" name="Google Shape;5685;p6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3789912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6" name="Google Shape;5686;p6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792792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7" name="Google Shape;5687;p6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4157663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8" name="Google Shape;5688;p6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3789738" y="104525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9" name="Google Shape;5689;p6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791396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0" name="Google Shape;5690;p6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3791396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1" name="Google Shape;5691;p6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3791744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2" name="Google Shape;5692;p6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3792181" y="103759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3" name="Google Shape;5693;p6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792529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4" name="Google Shape;5694;p6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3792967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5" name="Google Shape;5695;p6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3793316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6" name="Google Shape;5696;p6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793752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7" name="Google Shape;5697;p6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794101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8" name="Google Shape;5698;p6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3794538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9" name="Google Shape;5699;p6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3794887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0" name="Google Shape;5700;p6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3795323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1" name="Google Shape;5701;p6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3795672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2" name="Google Shape;5702;p6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3796108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3" name="Google Shape;5703;p6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3796458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4" name="Google Shape;5704;p6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796894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5" name="Google Shape;5705;p6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3797243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6" name="Google Shape;5706;p6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797679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7" name="Google Shape;5707;p6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798028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8" name="Google Shape;5708;p6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3798377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9" name="Google Shape;5709;p6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3798814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0" name="Google Shape;5710;p6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799163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1" name="Google Shape;5711;p6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3799599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2" name="Google Shape;5712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99865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3" name="Google Shape;5713;p6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8502745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4" name="Google Shape;5714;p6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8505625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5" name="Google Shape;5715;p6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8508505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6" name="Google Shape;5716;p6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8511385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7" name="Google Shape;5717;p6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8514265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8" name="Google Shape;5718;p6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8517145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9" name="Google Shape;5719;p6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8520025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0" name="Google Shape;5720;p6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8522904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1" name="Google Shape;5721;p6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8525784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2" name="Google Shape;5722;p6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8528664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3" name="Google Shape;5723;p6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8531544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4" name="Google Shape;5724;p6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8534424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5" name="Google Shape;5725;p6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8537304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6" name="Google Shape;5726;p6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8540271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7" name="Google Shape;5727;p6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8543151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8" name="Google Shape;5728;p6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8546031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9" name="Google Shape;5729;p6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8548911" y="109135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0" name="Google Shape;5730;p6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8551791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1" name="Google Shape;5731;p6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8554671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2" name="Google Shape;5732;p6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8557550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3" name="Google Shape;5733;p6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8560430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4" name="Google Shape;5734;p6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8925301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5" name="Google Shape;5735;p6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8557376" y="104525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6" name="Google Shape;5736;p6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8559034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7" name="Google Shape;5737;p6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8559034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8" name="Google Shape;5738;p6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8559382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9" name="Google Shape;5739;p6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8559819" y="103759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0" name="Google Shape;5740;p6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8560167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1" name="Google Shape;5741;p6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8560605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2" name="Google Shape;5742;p6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8560954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3" name="Google Shape;5743;p6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8561390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4" name="Google Shape;5744;p6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8561739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5" name="Google Shape;5745;p6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8562175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6" name="Google Shape;5746;p6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8562525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7" name="Google Shape;5747;p6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8562961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8" name="Google Shape;5748;p6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8563310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9" name="Google Shape;5749;p6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8563746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0" name="Google Shape;5750;p6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8564095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1" name="Google Shape;5751;p6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8564532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2" name="Google Shape;5752;p6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8564881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3" name="Google Shape;5753;p6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8565317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4" name="Google Shape;5754;p6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8565666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5" name="Google Shape;5755;p6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8566015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6" name="Google Shape;5756;p6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8566452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7" name="Google Shape;5757;p6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8566801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8" name="Google Shape;5758;p6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8567237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9" name="Google Shape;5759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116046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0" name="Google Shape;5760;p6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6118926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1" name="Google Shape;5761;p6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6121806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2" name="Google Shape;5762;p6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6124686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3" name="Google Shape;5763;p6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6127566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4" name="Google Shape;5764;p6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6130446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5" name="Google Shape;5765;p6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6133325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6" name="Google Shape;5766;p6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6136206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7" name="Google Shape;5767;p6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6139085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8" name="Google Shape;5768;p6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6141965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9" name="Google Shape;5769;p6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6144845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0" name="Google Shape;5770;p6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6147725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1" name="Google Shape;5771;p6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6150605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2" name="Google Shape;5772;p6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6153485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3" name="Google Shape;5773;p6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6156452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4" name="Google Shape;5774;p6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6159332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5" name="Google Shape;5775;p6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6162211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6" name="Google Shape;5776;p6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6165091" y="10913585"/>
            <a:ext cx="887176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7" name="Google Shape;5777;p6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6167971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8" name="Google Shape;5778;p6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6170851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9" name="Google Shape;5779;p6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6173731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0" name="Google Shape;5780;p6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6176611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1" name="Google Shape;5781;p6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6541482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2" name="Google Shape;5782;p6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6173557" y="104525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3" name="Google Shape;5783;p6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6175215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4" name="Google Shape;5784;p6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6175215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5" name="Google Shape;5785;p6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6175563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6" name="Google Shape;5786;p6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6176000" y="10375900"/>
            <a:ext cx="823732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7" name="Google Shape;5787;p6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6176348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8" name="Google Shape;5788;p6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6176786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9" name="Google Shape;5789;p6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6177135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0" name="Google Shape;5790;p6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6177571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1" name="Google Shape;5791;p6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6177920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2" name="Google Shape;5792;p6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6178356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3" name="Google Shape;5793;p6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6178705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4" name="Google Shape;5794;p6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6179142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5" name="Google Shape;5795;p6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6179491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6" name="Google Shape;5796;p6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6179927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7" name="Google Shape;5797;p6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6180276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8" name="Google Shape;5798;p6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6180713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9" name="Google Shape;5799;p6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6181062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0" name="Google Shape;5800;p6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6181498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1" name="Google Shape;5801;p6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6181847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2" name="Google Shape;5802;p6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6182196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3" name="Google Shape;5803;p6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6182633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4" name="Google Shape;5804;p6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6182982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5" name="Google Shape;5805;p6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6183418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6" name="Google Shape;5806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883684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7" name="Google Shape;5807;p6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10886564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8" name="Google Shape;5808;p6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10889444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9" name="Google Shape;5809;p6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10892325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0" name="Google Shape;5810;p6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10895204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1" name="Google Shape;5811;p6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10898084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2" name="Google Shape;5812;p6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0900964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3" name="Google Shape;5813;p6"/>
          <p:cNvPicPr preferRelativeResize="0"/>
          <p:nvPr/>
        </p:nvPicPr>
        <p:blipFill rotWithShape="1">
          <a:blip r:embed="rId375">
            <a:alphaModFix/>
          </a:blip>
          <a:srcRect b="0" l="0" r="0" t="0"/>
          <a:stretch/>
        </p:blipFill>
        <p:spPr>
          <a:xfrm>
            <a:off x="10903843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4" name="Google Shape;5814;p6"/>
          <p:cNvPicPr preferRelativeResize="0"/>
          <p:nvPr/>
        </p:nvPicPr>
        <p:blipFill rotWithShape="1">
          <a:blip r:embed="rId376">
            <a:alphaModFix/>
          </a:blip>
          <a:srcRect b="0" l="0" r="0" t="0"/>
          <a:stretch/>
        </p:blipFill>
        <p:spPr>
          <a:xfrm>
            <a:off x="10906724" y="10899012"/>
            <a:ext cx="1047751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5" name="Google Shape;5815;p6"/>
          <p:cNvPicPr preferRelativeResize="0"/>
          <p:nvPr/>
        </p:nvPicPr>
        <p:blipFill rotWithShape="1">
          <a:blip r:embed="rId377">
            <a:alphaModFix/>
          </a:blip>
          <a:srcRect b="0" l="0" r="0" t="0"/>
          <a:stretch/>
        </p:blipFill>
        <p:spPr>
          <a:xfrm>
            <a:off x="10909604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6" name="Google Shape;5816;p6"/>
          <p:cNvPicPr preferRelativeResize="0"/>
          <p:nvPr/>
        </p:nvPicPr>
        <p:blipFill rotWithShape="1">
          <a:blip r:embed="rId378">
            <a:alphaModFix/>
          </a:blip>
          <a:srcRect b="0" l="0" r="0" t="0"/>
          <a:stretch/>
        </p:blipFill>
        <p:spPr>
          <a:xfrm>
            <a:off x="10912484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7" name="Google Shape;5817;p6"/>
          <p:cNvPicPr preferRelativeResize="0"/>
          <p:nvPr/>
        </p:nvPicPr>
        <p:blipFill rotWithShape="1">
          <a:blip r:embed="rId379">
            <a:alphaModFix/>
          </a:blip>
          <a:srcRect b="0" l="0" r="0" t="0"/>
          <a:stretch/>
        </p:blipFill>
        <p:spPr>
          <a:xfrm>
            <a:off x="10915363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8" name="Google Shape;5818;p6"/>
          <p:cNvPicPr preferRelativeResize="0"/>
          <p:nvPr/>
        </p:nvPicPr>
        <p:blipFill rotWithShape="1">
          <a:blip r:embed="rId380">
            <a:alphaModFix/>
          </a:blip>
          <a:srcRect b="0" l="0" r="0" t="0"/>
          <a:stretch/>
        </p:blipFill>
        <p:spPr>
          <a:xfrm>
            <a:off x="10918243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9" name="Google Shape;5819;p6"/>
          <p:cNvPicPr preferRelativeResize="0"/>
          <p:nvPr/>
        </p:nvPicPr>
        <p:blipFill rotWithShape="1">
          <a:blip r:embed="rId381">
            <a:alphaModFix/>
          </a:blip>
          <a:srcRect b="0" l="0" r="0" t="0"/>
          <a:stretch/>
        </p:blipFill>
        <p:spPr>
          <a:xfrm>
            <a:off x="10921123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0" name="Google Shape;5820;p6"/>
          <p:cNvPicPr preferRelativeResize="0"/>
          <p:nvPr/>
        </p:nvPicPr>
        <p:blipFill rotWithShape="1">
          <a:blip r:embed="rId382">
            <a:alphaModFix/>
          </a:blip>
          <a:srcRect b="0" l="0" r="0" t="0"/>
          <a:stretch/>
        </p:blipFill>
        <p:spPr>
          <a:xfrm>
            <a:off x="10924090" y="10908698"/>
            <a:ext cx="940672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1" name="Google Shape;5821;p6"/>
          <p:cNvPicPr preferRelativeResize="0"/>
          <p:nvPr/>
        </p:nvPicPr>
        <p:blipFill rotWithShape="1">
          <a:blip r:embed="rId383">
            <a:alphaModFix/>
          </a:blip>
          <a:srcRect b="0" l="0" r="0" t="0"/>
          <a:stretch/>
        </p:blipFill>
        <p:spPr>
          <a:xfrm>
            <a:off x="10926970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2" name="Google Shape;5822;p6"/>
          <p:cNvPicPr preferRelativeResize="0"/>
          <p:nvPr/>
        </p:nvPicPr>
        <p:blipFill rotWithShape="1">
          <a:blip r:embed="rId384">
            <a:alphaModFix/>
          </a:blip>
          <a:srcRect b="0" l="0" r="0" t="0"/>
          <a:stretch/>
        </p:blipFill>
        <p:spPr>
          <a:xfrm>
            <a:off x="10929849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3" name="Google Shape;5823;p6"/>
          <p:cNvPicPr preferRelativeResize="0"/>
          <p:nvPr/>
        </p:nvPicPr>
        <p:blipFill rotWithShape="1">
          <a:blip r:embed="rId385">
            <a:alphaModFix/>
          </a:blip>
          <a:srcRect b="0" l="0" r="0" t="0"/>
          <a:stretch/>
        </p:blipFill>
        <p:spPr>
          <a:xfrm>
            <a:off x="10932730" y="109135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4" name="Google Shape;5824;p6"/>
          <p:cNvPicPr preferRelativeResize="0"/>
          <p:nvPr/>
        </p:nvPicPr>
        <p:blipFill rotWithShape="1">
          <a:blip r:embed="rId386">
            <a:alphaModFix/>
          </a:blip>
          <a:srcRect b="0" l="0" r="0" t="0"/>
          <a:stretch/>
        </p:blipFill>
        <p:spPr>
          <a:xfrm>
            <a:off x="10935609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5" name="Google Shape;5825;p6"/>
          <p:cNvPicPr preferRelativeResize="0"/>
          <p:nvPr/>
        </p:nvPicPr>
        <p:blipFill rotWithShape="1">
          <a:blip r:embed="rId387">
            <a:alphaModFix/>
          </a:blip>
          <a:srcRect b="0" l="0" r="0" t="0"/>
          <a:stretch/>
        </p:blipFill>
        <p:spPr>
          <a:xfrm>
            <a:off x="10938490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6" name="Google Shape;5826;p6"/>
          <p:cNvPicPr preferRelativeResize="0"/>
          <p:nvPr/>
        </p:nvPicPr>
        <p:blipFill rotWithShape="1">
          <a:blip r:embed="rId388">
            <a:alphaModFix/>
          </a:blip>
          <a:srcRect b="0" l="0" r="0" t="0"/>
          <a:stretch/>
        </p:blipFill>
        <p:spPr>
          <a:xfrm>
            <a:off x="10941369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7" name="Google Shape;5827;p6"/>
          <p:cNvPicPr preferRelativeResize="0"/>
          <p:nvPr/>
        </p:nvPicPr>
        <p:blipFill rotWithShape="1">
          <a:blip r:embed="rId389">
            <a:alphaModFix/>
          </a:blip>
          <a:srcRect b="0" l="0" r="0" t="0"/>
          <a:stretch/>
        </p:blipFill>
        <p:spPr>
          <a:xfrm>
            <a:off x="10944249" y="10920040"/>
            <a:ext cx="815878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8" name="Google Shape;5828;p6"/>
          <p:cNvPicPr preferRelativeResize="0"/>
          <p:nvPr/>
        </p:nvPicPr>
        <p:blipFill rotWithShape="1">
          <a:blip r:embed="rId390">
            <a:alphaModFix/>
          </a:blip>
          <a:srcRect b="0" l="0" r="0" t="0"/>
          <a:stretch/>
        </p:blipFill>
        <p:spPr>
          <a:xfrm>
            <a:off x="11309121" y="10475900"/>
            <a:ext cx="458599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9" name="Google Shape;5829;p6"/>
          <p:cNvPicPr preferRelativeResize="0"/>
          <p:nvPr/>
        </p:nvPicPr>
        <p:blipFill rotWithShape="1">
          <a:blip r:embed="rId391">
            <a:alphaModFix/>
          </a:blip>
          <a:srcRect b="0" l="0" r="0" t="0"/>
          <a:stretch/>
        </p:blipFill>
        <p:spPr>
          <a:xfrm>
            <a:off x="10941195" y="10452515"/>
            <a:ext cx="370719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0" name="Google Shape;5830;p6"/>
          <p:cNvPicPr preferRelativeResize="0"/>
          <p:nvPr/>
        </p:nvPicPr>
        <p:blipFill rotWithShape="1">
          <a:blip r:embed="rId392">
            <a:alphaModFix/>
          </a:blip>
          <a:srcRect b="0" l="0" r="0" t="0"/>
          <a:stretch/>
        </p:blipFill>
        <p:spPr>
          <a:xfrm>
            <a:off x="1094285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1" name="Google Shape;5831;p6"/>
          <p:cNvPicPr preferRelativeResize="0"/>
          <p:nvPr/>
        </p:nvPicPr>
        <p:blipFill rotWithShape="1">
          <a:blip r:embed="rId393">
            <a:alphaModFix/>
          </a:blip>
          <a:srcRect b="0" l="0" r="0" t="0"/>
          <a:stretch/>
        </p:blipFill>
        <p:spPr>
          <a:xfrm>
            <a:off x="1094285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2" name="Google Shape;5832;p6"/>
          <p:cNvPicPr preferRelativeResize="0"/>
          <p:nvPr/>
        </p:nvPicPr>
        <p:blipFill rotWithShape="1">
          <a:blip r:embed="rId394">
            <a:alphaModFix/>
          </a:blip>
          <a:srcRect b="0" l="0" r="0" t="0"/>
          <a:stretch/>
        </p:blipFill>
        <p:spPr>
          <a:xfrm>
            <a:off x="10943202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3" name="Google Shape;5833;p6"/>
          <p:cNvPicPr preferRelativeResize="0"/>
          <p:nvPr/>
        </p:nvPicPr>
        <p:blipFill rotWithShape="1">
          <a:blip r:embed="rId395">
            <a:alphaModFix/>
          </a:blip>
          <a:srcRect b="0" l="0" r="0" t="0"/>
          <a:stretch/>
        </p:blipFill>
        <p:spPr>
          <a:xfrm>
            <a:off x="10943639" y="103759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4" name="Google Shape;5834;p6"/>
          <p:cNvPicPr preferRelativeResize="0"/>
          <p:nvPr/>
        </p:nvPicPr>
        <p:blipFill rotWithShape="1">
          <a:blip r:embed="rId396">
            <a:alphaModFix/>
          </a:blip>
          <a:srcRect b="0" l="0" r="0" t="0"/>
          <a:stretch/>
        </p:blipFill>
        <p:spPr>
          <a:xfrm>
            <a:off x="10943986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5" name="Google Shape;5835;p6"/>
          <p:cNvPicPr preferRelativeResize="0"/>
          <p:nvPr/>
        </p:nvPicPr>
        <p:blipFill rotWithShape="1">
          <a:blip r:embed="rId397">
            <a:alphaModFix/>
          </a:blip>
          <a:srcRect b="0" l="0" r="0" t="0"/>
          <a:stretch/>
        </p:blipFill>
        <p:spPr>
          <a:xfrm>
            <a:off x="10944424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6" name="Google Shape;5836;p6"/>
          <p:cNvPicPr preferRelativeResize="0"/>
          <p:nvPr/>
        </p:nvPicPr>
        <p:blipFill rotWithShape="1">
          <a:blip r:embed="rId398">
            <a:alphaModFix/>
          </a:blip>
          <a:srcRect b="0" l="0" r="0" t="0"/>
          <a:stretch/>
        </p:blipFill>
        <p:spPr>
          <a:xfrm>
            <a:off x="10944772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7" name="Google Shape;5837;p6"/>
          <p:cNvPicPr preferRelativeResize="0"/>
          <p:nvPr/>
        </p:nvPicPr>
        <p:blipFill rotWithShape="1">
          <a:blip r:embed="rId399">
            <a:alphaModFix/>
          </a:blip>
          <a:srcRect b="0" l="0" r="0" t="0"/>
          <a:stretch/>
        </p:blipFill>
        <p:spPr>
          <a:xfrm>
            <a:off x="10945210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8" name="Google Shape;5838;p6"/>
          <p:cNvPicPr preferRelativeResize="0"/>
          <p:nvPr/>
        </p:nvPicPr>
        <p:blipFill rotWithShape="1">
          <a:blip r:embed="rId400">
            <a:alphaModFix/>
          </a:blip>
          <a:srcRect b="0" l="0" r="0" t="0"/>
          <a:stretch/>
        </p:blipFill>
        <p:spPr>
          <a:xfrm>
            <a:off x="10945559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9" name="Google Shape;5839;p6"/>
          <p:cNvPicPr preferRelativeResize="0"/>
          <p:nvPr/>
        </p:nvPicPr>
        <p:blipFill rotWithShape="1">
          <a:blip r:embed="rId401">
            <a:alphaModFix/>
          </a:blip>
          <a:srcRect b="0" l="0" r="0" t="0"/>
          <a:stretch/>
        </p:blipFill>
        <p:spPr>
          <a:xfrm>
            <a:off x="10945995" y="10375900"/>
            <a:ext cx="820066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0" name="Google Shape;5840;p6"/>
          <p:cNvPicPr preferRelativeResize="0"/>
          <p:nvPr/>
        </p:nvPicPr>
        <p:blipFill rotWithShape="1">
          <a:blip r:embed="rId402">
            <a:alphaModFix/>
          </a:blip>
          <a:srcRect b="0" l="0" r="0" t="0"/>
          <a:stretch/>
        </p:blipFill>
        <p:spPr>
          <a:xfrm>
            <a:off x="10946344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1" name="Google Shape;5841;p6"/>
          <p:cNvPicPr preferRelativeResize="0"/>
          <p:nvPr/>
        </p:nvPicPr>
        <p:blipFill rotWithShape="1">
          <a:blip r:embed="rId403">
            <a:alphaModFix/>
          </a:blip>
          <a:srcRect b="0" l="0" r="0" t="0"/>
          <a:stretch/>
        </p:blipFill>
        <p:spPr>
          <a:xfrm>
            <a:off x="10946780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2" name="Google Shape;5842;p6"/>
          <p:cNvPicPr preferRelativeResize="0"/>
          <p:nvPr/>
        </p:nvPicPr>
        <p:blipFill rotWithShape="1">
          <a:blip r:embed="rId404">
            <a:alphaModFix/>
          </a:blip>
          <a:srcRect b="0" l="0" r="0" t="0"/>
          <a:stretch/>
        </p:blipFill>
        <p:spPr>
          <a:xfrm>
            <a:off x="10947130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3" name="Google Shape;5843;p6"/>
          <p:cNvPicPr preferRelativeResize="0"/>
          <p:nvPr/>
        </p:nvPicPr>
        <p:blipFill rotWithShape="1">
          <a:blip r:embed="rId405">
            <a:alphaModFix/>
          </a:blip>
          <a:srcRect b="0" l="0" r="0" t="0"/>
          <a:stretch/>
        </p:blipFill>
        <p:spPr>
          <a:xfrm>
            <a:off x="10947566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4" name="Google Shape;5844;p6"/>
          <p:cNvPicPr preferRelativeResize="0"/>
          <p:nvPr/>
        </p:nvPicPr>
        <p:blipFill rotWithShape="1">
          <a:blip r:embed="rId406">
            <a:alphaModFix/>
          </a:blip>
          <a:srcRect b="0" l="0" r="0" t="0"/>
          <a:stretch/>
        </p:blipFill>
        <p:spPr>
          <a:xfrm>
            <a:off x="10947915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5" name="Google Shape;5845;p6"/>
          <p:cNvPicPr preferRelativeResize="0"/>
          <p:nvPr/>
        </p:nvPicPr>
        <p:blipFill rotWithShape="1">
          <a:blip r:embed="rId407">
            <a:alphaModFix/>
          </a:blip>
          <a:srcRect b="0" l="0" r="0" t="0"/>
          <a:stretch/>
        </p:blipFill>
        <p:spPr>
          <a:xfrm>
            <a:off x="10948351" y="10375900"/>
            <a:ext cx="816488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6" name="Google Shape;5846;p6"/>
          <p:cNvPicPr preferRelativeResize="0"/>
          <p:nvPr/>
        </p:nvPicPr>
        <p:blipFill rotWithShape="1">
          <a:blip r:embed="rId408">
            <a:alphaModFix/>
          </a:blip>
          <a:srcRect b="0" l="0" r="0" t="0"/>
          <a:stretch/>
        </p:blipFill>
        <p:spPr>
          <a:xfrm>
            <a:off x="10948700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7" name="Google Shape;5847;p6"/>
          <p:cNvPicPr preferRelativeResize="0"/>
          <p:nvPr/>
        </p:nvPicPr>
        <p:blipFill rotWithShape="1">
          <a:blip r:embed="rId409">
            <a:alphaModFix/>
          </a:blip>
          <a:srcRect b="0" l="0" r="0" t="0"/>
          <a:stretch/>
        </p:blipFill>
        <p:spPr>
          <a:xfrm>
            <a:off x="10949136" y="10375900"/>
            <a:ext cx="815267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8" name="Google Shape;5848;p6"/>
          <p:cNvPicPr preferRelativeResize="0"/>
          <p:nvPr/>
        </p:nvPicPr>
        <p:blipFill rotWithShape="1">
          <a:blip r:embed="rId410">
            <a:alphaModFix/>
          </a:blip>
          <a:srcRect b="0" l="0" r="0" t="0"/>
          <a:stretch/>
        </p:blipFill>
        <p:spPr>
          <a:xfrm>
            <a:off x="10949486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9" name="Google Shape;5849;p6"/>
          <p:cNvPicPr preferRelativeResize="0"/>
          <p:nvPr/>
        </p:nvPicPr>
        <p:blipFill rotWithShape="1">
          <a:blip r:embed="rId411">
            <a:alphaModFix/>
          </a:blip>
          <a:srcRect b="0" l="0" r="0" t="0"/>
          <a:stretch/>
        </p:blipFill>
        <p:spPr>
          <a:xfrm>
            <a:off x="10949835" y="10375900"/>
            <a:ext cx="814220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0" name="Google Shape;5850;p6"/>
          <p:cNvPicPr preferRelativeResize="0"/>
          <p:nvPr/>
        </p:nvPicPr>
        <p:blipFill rotWithShape="1">
          <a:blip r:embed="rId412">
            <a:alphaModFix/>
          </a:blip>
          <a:srcRect b="0" l="0" r="0" t="0"/>
          <a:stretch/>
        </p:blipFill>
        <p:spPr>
          <a:xfrm>
            <a:off x="10950270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1" name="Google Shape;5851;p6"/>
          <p:cNvPicPr preferRelativeResize="0"/>
          <p:nvPr/>
        </p:nvPicPr>
        <p:blipFill rotWithShape="1">
          <a:blip r:embed="rId413">
            <a:alphaModFix/>
          </a:blip>
          <a:srcRect b="0" l="0" r="0" t="0"/>
          <a:stretch/>
        </p:blipFill>
        <p:spPr>
          <a:xfrm>
            <a:off x="10950620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2" name="Google Shape;5852;p6"/>
          <p:cNvPicPr preferRelativeResize="0"/>
          <p:nvPr/>
        </p:nvPicPr>
        <p:blipFill rotWithShape="1">
          <a:blip r:embed="rId414">
            <a:alphaModFix/>
          </a:blip>
          <a:srcRect b="0" l="0" r="0" t="0"/>
          <a:stretch/>
        </p:blipFill>
        <p:spPr>
          <a:xfrm>
            <a:off x="10951056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3" name="Google Shape;5853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267504" y="10886101"/>
            <a:ext cx="1190261" cy="2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4" name="Google Shape;5854;p6"/>
          <p:cNvPicPr preferRelativeResize="0"/>
          <p:nvPr/>
        </p:nvPicPr>
        <p:blipFill rotWithShape="1">
          <a:blip r:embed="rId415">
            <a:alphaModFix/>
          </a:blip>
          <a:srcRect b="0" l="0" r="0" t="0"/>
          <a:stretch/>
        </p:blipFill>
        <p:spPr>
          <a:xfrm>
            <a:off x="13270384" y="10887670"/>
            <a:ext cx="1172459" cy="283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5" name="Google Shape;5855;p6"/>
          <p:cNvPicPr preferRelativeResize="0"/>
          <p:nvPr/>
        </p:nvPicPr>
        <p:blipFill rotWithShape="1">
          <a:blip r:embed="rId416">
            <a:alphaModFix/>
          </a:blip>
          <a:srcRect b="0" l="0" r="0" t="0"/>
          <a:stretch/>
        </p:blipFill>
        <p:spPr>
          <a:xfrm>
            <a:off x="13273264" y="10889326"/>
            <a:ext cx="1154656" cy="280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6" name="Google Shape;5856;p6"/>
          <p:cNvPicPr preferRelativeResize="0"/>
          <p:nvPr/>
        </p:nvPicPr>
        <p:blipFill rotWithShape="1">
          <a:blip r:embed="rId417">
            <a:alphaModFix/>
          </a:blip>
          <a:srcRect b="0" l="0" r="0" t="0"/>
          <a:stretch/>
        </p:blipFill>
        <p:spPr>
          <a:xfrm>
            <a:off x="13276144" y="10890901"/>
            <a:ext cx="1136853" cy="27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7" name="Google Shape;5857;p6"/>
          <p:cNvPicPr preferRelativeResize="0"/>
          <p:nvPr/>
        </p:nvPicPr>
        <p:blipFill rotWithShape="1">
          <a:blip r:embed="rId418">
            <a:alphaModFix/>
          </a:blip>
          <a:srcRect b="0" l="0" r="0" t="0"/>
          <a:stretch/>
        </p:blipFill>
        <p:spPr>
          <a:xfrm>
            <a:off x="13279024" y="10892557"/>
            <a:ext cx="1118963" cy="273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8" name="Google Shape;5858;p6"/>
          <p:cNvPicPr preferRelativeResize="0"/>
          <p:nvPr/>
        </p:nvPicPr>
        <p:blipFill rotWithShape="1">
          <a:blip r:embed="rId419">
            <a:alphaModFix/>
          </a:blip>
          <a:srcRect b="0" l="0" r="0" t="0"/>
          <a:stretch/>
        </p:blipFill>
        <p:spPr>
          <a:xfrm>
            <a:off x="13281903" y="10894126"/>
            <a:ext cx="1101160" cy="270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9" name="Google Shape;5859;p6"/>
          <p:cNvPicPr preferRelativeResize="0"/>
          <p:nvPr/>
        </p:nvPicPr>
        <p:blipFill rotWithShape="1">
          <a:blip r:embed="rId420">
            <a:alphaModFix/>
          </a:blip>
          <a:srcRect b="0" l="0" r="0" t="0"/>
          <a:stretch/>
        </p:blipFill>
        <p:spPr>
          <a:xfrm>
            <a:off x="13284783" y="10895788"/>
            <a:ext cx="1083357" cy="267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0" name="Google Shape;5860;p6"/>
          <p:cNvPicPr preferRelativeResize="0"/>
          <p:nvPr/>
        </p:nvPicPr>
        <p:blipFill rotWithShape="1">
          <a:blip r:embed="rId421">
            <a:alphaModFix/>
          </a:blip>
          <a:srcRect b="0" l="0" r="0" t="0"/>
          <a:stretch/>
        </p:blipFill>
        <p:spPr>
          <a:xfrm>
            <a:off x="13287663" y="10897357"/>
            <a:ext cx="1065554" cy="264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1" name="Google Shape;5861;p6"/>
          <p:cNvPicPr preferRelativeResize="0"/>
          <p:nvPr/>
        </p:nvPicPr>
        <p:blipFill rotWithShape="1">
          <a:blip r:embed="rId422">
            <a:alphaModFix/>
          </a:blip>
          <a:srcRect b="0" l="0" r="0" t="0"/>
          <a:stretch/>
        </p:blipFill>
        <p:spPr>
          <a:xfrm>
            <a:off x="13290544" y="10899012"/>
            <a:ext cx="1047752" cy="261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2" name="Google Shape;5862;p6"/>
          <p:cNvPicPr preferRelativeResize="0"/>
          <p:nvPr/>
        </p:nvPicPr>
        <p:blipFill rotWithShape="1">
          <a:blip r:embed="rId423">
            <a:alphaModFix/>
          </a:blip>
          <a:srcRect b="0" l="0" r="0" t="0"/>
          <a:stretch/>
        </p:blipFill>
        <p:spPr>
          <a:xfrm>
            <a:off x="13293423" y="10900581"/>
            <a:ext cx="1029861" cy="258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3" name="Google Shape;5863;p6"/>
          <p:cNvPicPr preferRelativeResize="0"/>
          <p:nvPr/>
        </p:nvPicPr>
        <p:blipFill rotWithShape="1">
          <a:blip r:embed="rId424">
            <a:alphaModFix/>
          </a:blip>
          <a:srcRect b="0" l="0" r="0" t="0"/>
          <a:stretch/>
        </p:blipFill>
        <p:spPr>
          <a:xfrm>
            <a:off x="13296303" y="10902243"/>
            <a:ext cx="1012058" cy="255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4" name="Google Shape;5864;p6"/>
          <p:cNvPicPr preferRelativeResize="0"/>
          <p:nvPr/>
        </p:nvPicPr>
        <p:blipFill rotWithShape="1">
          <a:blip r:embed="rId425">
            <a:alphaModFix/>
          </a:blip>
          <a:srcRect b="0" l="0" r="0" t="0"/>
          <a:stretch/>
        </p:blipFill>
        <p:spPr>
          <a:xfrm>
            <a:off x="13299183" y="10903812"/>
            <a:ext cx="994256" cy="252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5" name="Google Shape;5865;p6"/>
          <p:cNvPicPr preferRelativeResize="0"/>
          <p:nvPr/>
        </p:nvPicPr>
        <p:blipFill rotWithShape="1">
          <a:blip r:embed="rId426">
            <a:alphaModFix/>
          </a:blip>
          <a:srcRect b="0" l="0" r="0" t="0"/>
          <a:stretch/>
        </p:blipFill>
        <p:spPr>
          <a:xfrm>
            <a:off x="13302062" y="10905468"/>
            <a:ext cx="976452" cy="24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6" name="Google Shape;5866;p6"/>
          <p:cNvPicPr preferRelativeResize="0"/>
          <p:nvPr/>
        </p:nvPicPr>
        <p:blipFill rotWithShape="1">
          <a:blip r:embed="rId427">
            <a:alphaModFix/>
          </a:blip>
          <a:srcRect b="0" l="0" r="0" t="0"/>
          <a:stretch/>
        </p:blipFill>
        <p:spPr>
          <a:xfrm>
            <a:off x="13304942" y="10907037"/>
            <a:ext cx="958562" cy="24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7" name="Google Shape;5867;p6"/>
          <p:cNvPicPr preferRelativeResize="0"/>
          <p:nvPr/>
        </p:nvPicPr>
        <p:blipFill rotWithShape="1">
          <a:blip r:embed="rId428">
            <a:alphaModFix/>
          </a:blip>
          <a:srcRect b="0" l="0" r="0" t="0"/>
          <a:stretch/>
        </p:blipFill>
        <p:spPr>
          <a:xfrm>
            <a:off x="13307909" y="10908698"/>
            <a:ext cx="940673" cy="242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8" name="Google Shape;5868;p6"/>
          <p:cNvPicPr preferRelativeResize="0"/>
          <p:nvPr/>
        </p:nvPicPr>
        <p:blipFill rotWithShape="1">
          <a:blip r:embed="rId429">
            <a:alphaModFix/>
          </a:blip>
          <a:srcRect b="0" l="0" r="0" t="0"/>
          <a:stretch/>
        </p:blipFill>
        <p:spPr>
          <a:xfrm>
            <a:off x="13310789" y="10910267"/>
            <a:ext cx="922869" cy="23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9" name="Google Shape;5869;p6"/>
          <p:cNvPicPr preferRelativeResize="0"/>
          <p:nvPr/>
        </p:nvPicPr>
        <p:blipFill rotWithShape="1">
          <a:blip r:embed="rId430">
            <a:alphaModFix/>
          </a:blip>
          <a:srcRect b="0" l="0" r="0" t="0"/>
          <a:stretch/>
        </p:blipFill>
        <p:spPr>
          <a:xfrm>
            <a:off x="13313669" y="10911929"/>
            <a:ext cx="905066" cy="236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0" name="Google Shape;5870;p6"/>
          <p:cNvPicPr preferRelativeResize="0"/>
          <p:nvPr/>
        </p:nvPicPr>
        <p:blipFill rotWithShape="1">
          <a:blip r:embed="rId431">
            <a:alphaModFix/>
          </a:blip>
          <a:srcRect b="0" l="0" r="0" t="0"/>
          <a:stretch/>
        </p:blipFill>
        <p:spPr>
          <a:xfrm>
            <a:off x="13316550" y="10913585"/>
            <a:ext cx="887177" cy="23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1" name="Google Shape;5871;p6"/>
          <p:cNvPicPr preferRelativeResize="0"/>
          <p:nvPr/>
        </p:nvPicPr>
        <p:blipFill rotWithShape="1">
          <a:blip r:embed="rId432">
            <a:alphaModFix/>
          </a:blip>
          <a:srcRect b="0" l="0" r="0" t="0"/>
          <a:stretch/>
        </p:blipFill>
        <p:spPr>
          <a:xfrm>
            <a:off x="13319429" y="10915154"/>
            <a:ext cx="869373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2" name="Google Shape;5872;p6"/>
          <p:cNvPicPr preferRelativeResize="0"/>
          <p:nvPr/>
        </p:nvPicPr>
        <p:blipFill rotWithShape="1">
          <a:blip r:embed="rId433">
            <a:alphaModFix/>
          </a:blip>
          <a:srcRect b="0" l="0" r="0" t="0"/>
          <a:stretch/>
        </p:blipFill>
        <p:spPr>
          <a:xfrm>
            <a:off x="13322309" y="10916816"/>
            <a:ext cx="851570" cy="22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3" name="Google Shape;5873;p6"/>
          <p:cNvPicPr preferRelativeResize="0"/>
          <p:nvPr/>
        </p:nvPicPr>
        <p:blipFill rotWithShape="1">
          <a:blip r:embed="rId434">
            <a:alphaModFix/>
          </a:blip>
          <a:srcRect b="0" l="0" r="0" t="0"/>
          <a:stretch/>
        </p:blipFill>
        <p:spPr>
          <a:xfrm>
            <a:off x="13325189" y="10918385"/>
            <a:ext cx="833768" cy="224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4" name="Google Shape;5874;p6"/>
          <p:cNvPicPr preferRelativeResize="0"/>
          <p:nvPr/>
        </p:nvPicPr>
        <p:blipFill rotWithShape="1">
          <a:blip r:embed="rId435">
            <a:alphaModFix/>
          </a:blip>
          <a:srcRect b="0" l="0" r="0" t="0"/>
          <a:stretch/>
        </p:blipFill>
        <p:spPr>
          <a:xfrm>
            <a:off x="13328068" y="10920040"/>
            <a:ext cx="815877" cy="220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5" name="Google Shape;5875;p6"/>
          <p:cNvPicPr preferRelativeResize="0"/>
          <p:nvPr/>
        </p:nvPicPr>
        <p:blipFill rotWithShape="1">
          <a:blip r:embed="rId436">
            <a:alphaModFix/>
          </a:blip>
          <a:srcRect b="0" l="0" r="0" t="0"/>
          <a:stretch/>
        </p:blipFill>
        <p:spPr>
          <a:xfrm>
            <a:off x="13692941" y="10475900"/>
            <a:ext cx="458598" cy="665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6" name="Google Shape;5876;p6"/>
          <p:cNvPicPr preferRelativeResize="0"/>
          <p:nvPr/>
        </p:nvPicPr>
        <p:blipFill rotWithShape="1">
          <a:blip r:embed="rId437">
            <a:alphaModFix/>
          </a:blip>
          <a:srcRect b="0" l="0" r="0" t="0"/>
          <a:stretch/>
        </p:blipFill>
        <p:spPr>
          <a:xfrm>
            <a:off x="13325015" y="10452515"/>
            <a:ext cx="370718" cy="688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7" name="Google Shape;5877;p6"/>
          <p:cNvPicPr preferRelativeResize="0"/>
          <p:nvPr/>
        </p:nvPicPr>
        <p:blipFill rotWithShape="1">
          <a:blip r:embed="rId438">
            <a:alphaModFix/>
          </a:blip>
          <a:srcRect b="0" l="0" r="0" t="0"/>
          <a:stretch/>
        </p:blipFill>
        <p:spPr>
          <a:xfrm>
            <a:off x="1332667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8" name="Google Shape;5878;p6"/>
          <p:cNvPicPr preferRelativeResize="0"/>
          <p:nvPr/>
        </p:nvPicPr>
        <p:blipFill rotWithShape="1">
          <a:blip r:embed="rId439">
            <a:alphaModFix/>
          </a:blip>
          <a:srcRect b="0" l="0" r="0" t="0"/>
          <a:stretch/>
        </p:blipFill>
        <p:spPr>
          <a:xfrm>
            <a:off x="13326673" y="10375900"/>
            <a:ext cx="824866" cy="183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9" name="Google Shape;5879;p6"/>
          <p:cNvPicPr preferRelativeResize="0"/>
          <p:nvPr/>
        </p:nvPicPr>
        <p:blipFill rotWithShape="1">
          <a:blip r:embed="rId440">
            <a:alphaModFix/>
          </a:blip>
          <a:srcRect b="0" l="0" r="0" t="0"/>
          <a:stretch/>
        </p:blipFill>
        <p:spPr>
          <a:xfrm>
            <a:off x="13327021" y="10375900"/>
            <a:ext cx="824343" cy="18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0" name="Google Shape;5880;p6"/>
          <p:cNvPicPr preferRelativeResize="0"/>
          <p:nvPr/>
        </p:nvPicPr>
        <p:blipFill rotWithShape="1">
          <a:blip r:embed="rId441">
            <a:alphaModFix/>
          </a:blip>
          <a:srcRect b="0" l="0" r="0" t="0"/>
          <a:stretch/>
        </p:blipFill>
        <p:spPr>
          <a:xfrm>
            <a:off x="13327458" y="10375900"/>
            <a:ext cx="823731" cy="18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1" name="Google Shape;5881;p6"/>
          <p:cNvPicPr preferRelativeResize="0"/>
          <p:nvPr/>
        </p:nvPicPr>
        <p:blipFill rotWithShape="1">
          <a:blip r:embed="rId442">
            <a:alphaModFix/>
          </a:blip>
          <a:srcRect b="0" l="0" r="0" t="0"/>
          <a:stretch/>
        </p:blipFill>
        <p:spPr>
          <a:xfrm>
            <a:off x="13327808" y="10375900"/>
            <a:ext cx="823121" cy="18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2" name="Google Shape;5882;p6"/>
          <p:cNvPicPr preferRelativeResize="0"/>
          <p:nvPr/>
        </p:nvPicPr>
        <p:blipFill rotWithShape="1">
          <a:blip r:embed="rId443">
            <a:alphaModFix/>
          </a:blip>
          <a:srcRect b="0" l="0" r="0" t="0"/>
          <a:stretch/>
        </p:blipFill>
        <p:spPr>
          <a:xfrm>
            <a:off x="13328244" y="10375900"/>
            <a:ext cx="822510" cy="180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3" name="Google Shape;5883;p6"/>
          <p:cNvPicPr preferRelativeResize="0"/>
          <p:nvPr/>
        </p:nvPicPr>
        <p:blipFill rotWithShape="1">
          <a:blip r:embed="rId444">
            <a:alphaModFix/>
          </a:blip>
          <a:srcRect b="0" l="0" r="0" t="0"/>
          <a:stretch/>
        </p:blipFill>
        <p:spPr>
          <a:xfrm>
            <a:off x="13328593" y="10375900"/>
            <a:ext cx="821899" cy="17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4" name="Google Shape;5884;p6"/>
          <p:cNvPicPr preferRelativeResize="0"/>
          <p:nvPr/>
        </p:nvPicPr>
        <p:blipFill rotWithShape="1">
          <a:blip r:embed="rId445">
            <a:alphaModFix/>
          </a:blip>
          <a:srcRect b="0" l="0" r="0" t="0"/>
          <a:stretch/>
        </p:blipFill>
        <p:spPr>
          <a:xfrm>
            <a:off x="13329030" y="10375900"/>
            <a:ext cx="821288" cy="179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5" name="Google Shape;5885;p6"/>
          <p:cNvPicPr preferRelativeResize="0"/>
          <p:nvPr/>
        </p:nvPicPr>
        <p:blipFill rotWithShape="1">
          <a:blip r:embed="rId446">
            <a:alphaModFix/>
          </a:blip>
          <a:srcRect b="0" l="0" r="0" t="0"/>
          <a:stretch/>
        </p:blipFill>
        <p:spPr>
          <a:xfrm>
            <a:off x="13329378" y="10375900"/>
            <a:ext cx="820765" cy="178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6" name="Google Shape;5886;p6"/>
          <p:cNvPicPr preferRelativeResize="0"/>
          <p:nvPr/>
        </p:nvPicPr>
        <p:blipFill rotWithShape="1">
          <a:blip r:embed="rId447">
            <a:alphaModFix/>
          </a:blip>
          <a:srcRect b="0" l="0" r="0" t="0"/>
          <a:stretch/>
        </p:blipFill>
        <p:spPr>
          <a:xfrm>
            <a:off x="13329815" y="10375900"/>
            <a:ext cx="820067" cy="17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7" name="Google Shape;5887;p6"/>
          <p:cNvPicPr preferRelativeResize="0"/>
          <p:nvPr/>
        </p:nvPicPr>
        <p:blipFill rotWithShape="1">
          <a:blip r:embed="rId448">
            <a:alphaModFix/>
          </a:blip>
          <a:srcRect b="0" l="0" r="0" t="0"/>
          <a:stretch/>
        </p:blipFill>
        <p:spPr>
          <a:xfrm>
            <a:off x="13330165" y="10375900"/>
            <a:ext cx="819543" cy="17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8" name="Google Shape;5888;p6"/>
          <p:cNvPicPr preferRelativeResize="0"/>
          <p:nvPr/>
        </p:nvPicPr>
        <p:blipFill rotWithShape="1">
          <a:blip r:embed="rId449">
            <a:alphaModFix/>
          </a:blip>
          <a:srcRect b="0" l="0" r="0" t="0"/>
          <a:stretch/>
        </p:blipFill>
        <p:spPr>
          <a:xfrm>
            <a:off x="13330600" y="10375900"/>
            <a:ext cx="818932" cy="176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9" name="Google Shape;5889;p6"/>
          <p:cNvPicPr preferRelativeResize="0"/>
          <p:nvPr/>
        </p:nvPicPr>
        <p:blipFill rotWithShape="1">
          <a:blip r:embed="rId450">
            <a:alphaModFix/>
          </a:blip>
          <a:srcRect b="0" l="0" r="0" t="0"/>
          <a:stretch/>
        </p:blipFill>
        <p:spPr>
          <a:xfrm>
            <a:off x="13330949" y="10375900"/>
            <a:ext cx="818321" cy="1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0" name="Google Shape;5890;p6"/>
          <p:cNvPicPr preferRelativeResize="0"/>
          <p:nvPr/>
        </p:nvPicPr>
        <p:blipFill rotWithShape="1">
          <a:blip r:embed="rId451">
            <a:alphaModFix/>
          </a:blip>
          <a:srcRect b="0" l="0" r="0" t="0"/>
          <a:stretch/>
        </p:blipFill>
        <p:spPr>
          <a:xfrm>
            <a:off x="13331386" y="10375900"/>
            <a:ext cx="817710" cy="175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1" name="Google Shape;5891;p6"/>
          <p:cNvPicPr preferRelativeResize="0"/>
          <p:nvPr/>
        </p:nvPicPr>
        <p:blipFill rotWithShape="1">
          <a:blip r:embed="rId452">
            <a:alphaModFix/>
          </a:blip>
          <a:srcRect b="0" l="0" r="0" t="0"/>
          <a:stretch/>
        </p:blipFill>
        <p:spPr>
          <a:xfrm>
            <a:off x="13331734" y="10375900"/>
            <a:ext cx="817099" cy="174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2" name="Google Shape;5892;p6"/>
          <p:cNvPicPr preferRelativeResize="0"/>
          <p:nvPr/>
        </p:nvPicPr>
        <p:blipFill rotWithShape="1">
          <a:blip r:embed="rId453">
            <a:alphaModFix/>
          </a:blip>
          <a:srcRect b="0" l="0" r="0" t="0"/>
          <a:stretch/>
        </p:blipFill>
        <p:spPr>
          <a:xfrm>
            <a:off x="13332171" y="10375900"/>
            <a:ext cx="816489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3" name="Google Shape;5893;p6"/>
          <p:cNvPicPr preferRelativeResize="0"/>
          <p:nvPr/>
        </p:nvPicPr>
        <p:blipFill rotWithShape="1">
          <a:blip r:embed="rId454">
            <a:alphaModFix/>
          </a:blip>
          <a:srcRect b="0" l="0" r="0" t="0"/>
          <a:stretch/>
        </p:blipFill>
        <p:spPr>
          <a:xfrm>
            <a:off x="13332520" y="10375900"/>
            <a:ext cx="815965" cy="173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4" name="Google Shape;5894;p6"/>
          <p:cNvPicPr preferRelativeResize="0"/>
          <p:nvPr/>
        </p:nvPicPr>
        <p:blipFill rotWithShape="1">
          <a:blip r:embed="rId455">
            <a:alphaModFix/>
          </a:blip>
          <a:srcRect b="0" l="0" r="0" t="0"/>
          <a:stretch/>
        </p:blipFill>
        <p:spPr>
          <a:xfrm>
            <a:off x="13332956" y="10375900"/>
            <a:ext cx="815266" cy="17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5" name="Google Shape;5895;p6"/>
          <p:cNvPicPr preferRelativeResize="0"/>
          <p:nvPr/>
        </p:nvPicPr>
        <p:blipFill rotWithShape="1">
          <a:blip r:embed="rId456">
            <a:alphaModFix/>
          </a:blip>
          <a:srcRect b="0" l="0" r="0" t="0"/>
          <a:stretch/>
        </p:blipFill>
        <p:spPr>
          <a:xfrm>
            <a:off x="13333305" y="10375900"/>
            <a:ext cx="814743" cy="17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6" name="Google Shape;5896;p6"/>
          <p:cNvPicPr preferRelativeResize="0"/>
          <p:nvPr/>
        </p:nvPicPr>
        <p:blipFill rotWithShape="1">
          <a:blip r:embed="rId457">
            <a:alphaModFix/>
          </a:blip>
          <a:srcRect b="0" l="0" r="0" t="0"/>
          <a:stretch/>
        </p:blipFill>
        <p:spPr>
          <a:xfrm>
            <a:off x="13333655" y="10375900"/>
            <a:ext cx="814219" cy="1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7" name="Google Shape;5897;p6"/>
          <p:cNvPicPr preferRelativeResize="0"/>
          <p:nvPr/>
        </p:nvPicPr>
        <p:blipFill rotWithShape="1">
          <a:blip r:embed="rId458">
            <a:alphaModFix/>
          </a:blip>
          <a:srcRect b="0" l="0" r="0" t="0"/>
          <a:stretch/>
        </p:blipFill>
        <p:spPr>
          <a:xfrm>
            <a:off x="13334091" y="10375900"/>
            <a:ext cx="813521" cy="170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8" name="Google Shape;5898;p6"/>
          <p:cNvPicPr preferRelativeResize="0"/>
          <p:nvPr/>
        </p:nvPicPr>
        <p:blipFill rotWithShape="1">
          <a:blip r:embed="rId459">
            <a:alphaModFix/>
          </a:blip>
          <a:srcRect b="0" l="0" r="0" t="0"/>
          <a:stretch/>
        </p:blipFill>
        <p:spPr>
          <a:xfrm>
            <a:off x="13334440" y="10375900"/>
            <a:ext cx="812998" cy="169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9" name="Google Shape;5899;p6"/>
          <p:cNvPicPr preferRelativeResize="0"/>
          <p:nvPr/>
        </p:nvPicPr>
        <p:blipFill rotWithShape="1">
          <a:blip r:embed="rId460">
            <a:alphaModFix/>
          </a:blip>
          <a:srcRect b="0" l="0" r="0" t="0"/>
          <a:stretch/>
        </p:blipFill>
        <p:spPr>
          <a:xfrm>
            <a:off x="13334876" y="10375900"/>
            <a:ext cx="812300" cy="16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0" name="Google Shape;590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591124" y="1943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1" name="Google Shape;590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53447" y="1944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2" name="Google Shape;590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591124" y="3886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3" name="Google Shape;590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53447" y="3887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4" name="Google Shape;590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591124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5" name="Google Shape;590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53447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6" name="Google Shape;590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616527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7" name="Google Shape;590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78850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8" name="Google Shape;590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2616527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9" name="Google Shape;590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2978850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0" name="Google Shape;591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772371" y="1943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1" name="Google Shape;591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34694" y="1944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2" name="Google Shape;591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4979022" y="3886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3" name="Google Shape;591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41345" y="3887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4" name="Google Shape;591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60270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5" name="Google Shape;591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22593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6" name="Google Shape;591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7354219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7" name="Google Shape;591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7716542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8" name="Google Shape;591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8548168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9" name="Google Shape;591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8910491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0" name="Google Shape;592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797775" y="3886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1" name="Google Shape;592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60097" y="3887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2" name="Google Shape;592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797775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3" name="Google Shape;592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60097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4" name="Google Shape;592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823178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5" name="Google Shape;592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85501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6" name="Google Shape;592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3823178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7" name="Google Shape;592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4185501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8" name="Google Shape;592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4979022" y="1943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9" name="Google Shape;592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41345" y="1944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0" name="Google Shape;593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85673" y="3886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1" name="Google Shape;593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47996" y="3887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2" name="Google Shape;593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7366921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3" name="Google Shape;593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7729244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4" name="Google Shape;593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8560870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5" name="Google Shape;593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8923193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6" name="Google Shape;593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9754819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7" name="Google Shape;593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0117142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8" name="Google Shape;593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4979022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9" name="Google Shape;593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41345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0" name="Google Shape;594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5004425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1" name="Google Shape;594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66748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2" name="Google Shape;594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5004425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3" name="Google Shape;594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5366748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4" name="Google Shape;594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60270" y="1943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5" name="Google Shape;594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22593" y="1944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6" name="Google Shape;594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7366921" y="3886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7" name="Google Shape;594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7729244" y="3887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8" name="Google Shape;594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8548168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9" name="Google Shape;594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8910491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0" name="Google Shape;595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9742118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1" name="Google Shape;595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0104440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2" name="Google Shape;595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0936067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3" name="Google Shape;595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1298390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4" name="Google Shape;595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72972" y="77724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5" name="Google Shape;595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35294" y="77741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6" name="Google Shape;595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6172972" y="9728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7" name="Google Shape;595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6535294" y="9729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8" name="Google Shape;595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7328816" y="19304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9" name="Google Shape;595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7691139" y="19321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0" name="Google Shape;596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8535467" y="38735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1" name="Google Shape;596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8897790" y="38752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2" name="Google Shape;596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9716714" y="58166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3" name="Google Shape;596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0079037" y="58183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4" name="Google Shape;596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0910664" y="77724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5" name="Google Shape;596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1272986" y="77741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6" name="Google Shape;596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2104613" y="9728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7" name="Google Shape;596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2466936" y="9729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8" name="Google Shape;596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7366921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9" name="Google Shape;596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7729244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0" name="Google Shape;5970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8522765" y="1943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1" name="Google Shape;5971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8885088" y="1944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2" name="Google Shape;5972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9729416" y="38862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3" name="Google Shape;5973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0091739" y="38879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4" name="Google Shape;5974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0910664" y="58293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5" name="Google Shape;5975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1272986" y="58310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6" name="Google Shape;5976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2104613" y="77851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7" name="Google Shape;5977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2466936" y="7786886"/>
            <a:ext cx="374369" cy="81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8" name="Google Shape;5978;p6"/>
          <p:cNvPicPr preferRelativeResize="0"/>
          <p:nvPr/>
        </p:nvPicPr>
        <p:blipFill rotWithShape="1">
          <a:blip r:embed="rId465">
            <a:alphaModFix/>
          </a:blip>
          <a:srcRect b="0" l="0" r="0" t="0"/>
          <a:stretch/>
        </p:blipFill>
        <p:spPr>
          <a:xfrm>
            <a:off x="13298562" y="9740900"/>
            <a:ext cx="384239" cy="816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9" name="Google Shape;5979;p6"/>
          <p:cNvPicPr preferRelativeResize="0"/>
          <p:nvPr/>
        </p:nvPicPr>
        <p:blipFill rotWithShape="1">
          <a:blip r:embed="rId466">
            <a:alphaModFix/>
          </a:blip>
          <a:srcRect b="0" l="0" r="0" t="0"/>
          <a:stretch/>
        </p:blipFill>
        <p:spPr>
          <a:xfrm>
            <a:off x="13660885" y="9742686"/>
            <a:ext cx="374369" cy="8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5980" name="Google Shape;5980;p6"/>
          <p:cNvSpPr/>
          <p:nvPr/>
        </p:nvSpPr>
        <p:spPr>
          <a:xfrm>
            <a:off x="19763670" y="23241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1" name="Google Shape;5981;p6"/>
          <p:cNvSpPr/>
          <p:nvPr/>
        </p:nvSpPr>
        <p:spPr>
          <a:xfrm>
            <a:off x="19763670" y="42672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2" name="Google Shape;5982;p6"/>
          <p:cNvSpPr/>
          <p:nvPr/>
        </p:nvSpPr>
        <p:spPr>
          <a:xfrm>
            <a:off x="19763670" y="62611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3" name="Google Shape;5983;p6"/>
          <p:cNvSpPr/>
          <p:nvPr/>
        </p:nvSpPr>
        <p:spPr>
          <a:xfrm>
            <a:off x="19763670" y="82296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4" name="Google Shape;5984;p6"/>
          <p:cNvSpPr/>
          <p:nvPr/>
        </p:nvSpPr>
        <p:spPr>
          <a:xfrm>
            <a:off x="19763670" y="10160000"/>
            <a:ext cx="1016127" cy="1016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5" name="Google Shape;5985;p6"/>
          <p:cNvSpPr/>
          <p:nvPr/>
        </p:nvSpPr>
        <p:spPr>
          <a:xfrm>
            <a:off x="20043105" y="2540000"/>
            <a:ext cx="70282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16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6" name="Google Shape;5986;p6"/>
          <p:cNvSpPr/>
          <p:nvPr/>
        </p:nvSpPr>
        <p:spPr>
          <a:xfrm>
            <a:off x="20043105" y="4470400"/>
            <a:ext cx="65201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17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7" name="Google Shape;5987;p6"/>
          <p:cNvSpPr/>
          <p:nvPr/>
        </p:nvSpPr>
        <p:spPr>
          <a:xfrm>
            <a:off x="20005000" y="6464300"/>
            <a:ext cx="71552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18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8" name="Google Shape;5988;p6"/>
          <p:cNvSpPr/>
          <p:nvPr/>
        </p:nvSpPr>
        <p:spPr>
          <a:xfrm>
            <a:off x="20005000" y="8420100"/>
            <a:ext cx="69012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19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9" name="Google Shape;5989;p6"/>
          <p:cNvSpPr/>
          <p:nvPr/>
        </p:nvSpPr>
        <p:spPr>
          <a:xfrm>
            <a:off x="20005000" y="10375900"/>
            <a:ext cx="79173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20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94" name="Shape 5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995" name="Google Shape;59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6" name="Google Shape;5996;p7"/>
          <p:cNvSpPr/>
          <p:nvPr/>
        </p:nvSpPr>
        <p:spPr>
          <a:xfrm>
            <a:off x="2540318" y="1905000"/>
            <a:ext cx="231592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Скільки?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7" name="Google Shape;5997;p7"/>
          <p:cNvSpPr/>
          <p:nvPr/>
        </p:nvSpPr>
        <p:spPr>
          <a:xfrm>
            <a:off x="2337092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8" name="Google Shape;5998;p7"/>
          <p:cNvSpPr/>
          <p:nvPr/>
        </p:nvSpPr>
        <p:spPr>
          <a:xfrm>
            <a:off x="2609269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9" name="Google Shape;5999;p7"/>
          <p:cNvSpPr/>
          <p:nvPr/>
        </p:nvSpPr>
        <p:spPr>
          <a:xfrm>
            <a:off x="2881446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0" name="Google Shape;6000;p7"/>
          <p:cNvSpPr/>
          <p:nvPr/>
        </p:nvSpPr>
        <p:spPr>
          <a:xfrm>
            <a:off x="2881446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1" name="Google Shape;6001;p7"/>
          <p:cNvSpPr/>
          <p:nvPr/>
        </p:nvSpPr>
        <p:spPr>
          <a:xfrm>
            <a:off x="3153622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2" name="Google Shape;6002;p7"/>
          <p:cNvSpPr/>
          <p:nvPr/>
        </p:nvSpPr>
        <p:spPr>
          <a:xfrm>
            <a:off x="3425799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3" name="Google Shape;6003;p7"/>
          <p:cNvSpPr/>
          <p:nvPr/>
        </p:nvSpPr>
        <p:spPr>
          <a:xfrm>
            <a:off x="3153622" y="37973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4" name="Google Shape;6004;p7"/>
          <p:cNvSpPr/>
          <p:nvPr/>
        </p:nvSpPr>
        <p:spPr>
          <a:xfrm>
            <a:off x="3425799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5" name="Google Shape;6005;p7"/>
          <p:cNvSpPr/>
          <p:nvPr/>
        </p:nvSpPr>
        <p:spPr>
          <a:xfrm>
            <a:off x="3697976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6" name="Google Shape;6006;p7"/>
          <p:cNvSpPr/>
          <p:nvPr/>
        </p:nvSpPr>
        <p:spPr>
          <a:xfrm>
            <a:off x="3970153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7" name="Google Shape;6007;p7"/>
          <p:cNvSpPr/>
          <p:nvPr/>
        </p:nvSpPr>
        <p:spPr>
          <a:xfrm>
            <a:off x="8675184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8" name="Google Shape;6008;p7"/>
          <p:cNvSpPr/>
          <p:nvPr/>
        </p:nvSpPr>
        <p:spPr>
          <a:xfrm>
            <a:off x="8947361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9" name="Google Shape;6009;p7"/>
          <p:cNvSpPr/>
          <p:nvPr/>
        </p:nvSpPr>
        <p:spPr>
          <a:xfrm>
            <a:off x="9219538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0" name="Google Shape;6010;p7"/>
          <p:cNvSpPr/>
          <p:nvPr/>
        </p:nvSpPr>
        <p:spPr>
          <a:xfrm>
            <a:off x="9219538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1" name="Google Shape;6011;p7"/>
          <p:cNvSpPr/>
          <p:nvPr/>
        </p:nvSpPr>
        <p:spPr>
          <a:xfrm>
            <a:off x="9491714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2" name="Google Shape;6012;p7"/>
          <p:cNvSpPr/>
          <p:nvPr/>
        </p:nvSpPr>
        <p:spPr>
          <a:xfrm>
            <a:off x="9763891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3" name="Google Shape;6013;p7"/>
          <p:cNvSpPr/>
          <p:nvPr/>
        </p:nvSpPr>
        <p:spPr>
          <a:xfrm>
            <a:off x="9491714" y="37973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4" name="Google Shape;6014;p7"/>
          <p:cNvSpPr/>
          <p:nvPr/>
        </p:nvSpPr>
        <p:spPr>
          <a:xfrm>
            <a:off x="9763891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5" name="Google Shape;6015;p7"/>
          <p:cNvSpPr/>
          <p:nvPr/>
        </p:nvSpPr>
        <p:spPr>
          <a:xfrm>
            <a:off x="10036068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6" name="Google Shape;6016;p7"/>
          <p:cNvSpPr/>
          <p:nvPr/>
        </p:nvSpPr>
        <p:spPr>
          <a:xfrm>
            <a:off x="10308245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7" name="Google Shape;6017;p7"/>
          <p:cNvSpPr/>
          <p:nvPr/>
        </p:nvSpPr>
        <p:spPr>
          <a:xfrm>
            <a:off x="4305838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8" name="Google Shape;6018;p7"/>
          <p:cNvSpPr/>
          <p:nvPr/>
        </p:nvSpPr>
        <p:spPr>
          <a:xfrm>
            <a:off x="4578015" y="9713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9" name="Google Shape;6019;p7"/>
          <p:cNvSpPr/>
          <p:nvPr/>
        </p:nvSpPr>
        <p:spPr>
          <a:xfrm>
            <a:off x="4850192" y="9229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0" name="Google Shape;6020;p7"/>
          <p:cNvSpPr/>
          <p:nvPr/>
        </p:nvSpPr>
        <p:spPr>
          <a:xfrm>
            <a:off x="4850192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1" name="Google Shape;6021;p7"/>
          <p:cNvSpPr/>
          <p:nvPr/>
        </p:nvSpPr>
        <p:spPr>
          <a:xfrm>
            <a:off x="5122368" y="9713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2" name="Google Shape;6022;p7"/>
          <p:cNvSpPr/>
          <p:nvPr/>
        </p:nvSpPr>
        <p:spPr>
          <a:xfrm>
            <a:off x="5394545" y="9229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3" name="Google Shape;6023;p7"/>
          <p:cNvSpPr/>
          <p:nvPr/>
        </p:nvSpPr>
        <p:spPr>
          <a:xfrm>
            <a:off x="5122368" y="87503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4" name="Google Shape;6024;p7"/>
          <p:cNvSpPr/>
          <p:nvPr/>
        </p:nvSpPr>
        <p:spPr>
          <a:xfrm>
            <a:off x="5394545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5" name="Google Shape;6025;p7"/>
          <p:cNvSpPr/>
          <p:nvPr/>
        </p:nvSpPr>
        <p:spPr>
          <a:xfrm>
            <a:off x="5666722" y="9713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6" name="Google Shape;6026;p7"/>
          <p:cNvSpPr/>
          <p:nvPr/>
        </p:nvSpPr>
        <p:spPr>
          <a:xfrm>
            <a:off x="5938899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7" name="Google Shape;6027;p7"/>
          <p:cNvSpPr/>
          <p:nvPr/>
        </p:nvSpPr>
        <p:spPr>
          <a:xfrm>
            <a:off x="12638080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8" name="Google Shape;6028;p7"/>
          <p:cNvSpPr/>
          <p:nvPr/>
        </p:nvSpPr>
        <p:spPr>
          <a:xfrm>
            <a:off x="12910256" y="96882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9" name="Google Shape;6029;p7"/>
          <p:cNvSpPr/>
          <p:nvPr/>
        </p:nvSpPr>
        <p:spPr>
          <a:xfrm>
            <a:off x="13182433" y="92038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0" name="Google Shape;6030;p7"/>
          <p:cNvSpPr/>
          <p:nvPr/>
        </p:nvSpPr>
        <p:spPr>
          <a:xfrm>
            <a:off x="13182433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1" name="Google Shape;6031;p7"/>
          <p:cNvSpPr/>
          <p:nvPr/>
        </p:nvSpPr>
        <p:spPr>
          <a:xfrm>
            <a:off x="13454609" y="96882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2" name="Google Shape;6032;p7"/>
          <p:cNvSpPr/>
          <p:nvPr/>
        </p:nvSpPr>
        <p:spPr>
          <a:xfrm>
            <a:off x="13726786" y="92038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3" name="Google Shape;6033;p7"/>
          <p:cNvSpPr/>
          <p:nvPr/>
        </p:nvSpPr>
        <p:spPr>
          <a:xfrm>
            <a:off x="13454609" y="87249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4" name="Google Shape;6034;p7"/>
          <p:cNvSpPr/>
          <p:nvPr/>
        </p:nvSpPr>
        <p:spPr>
          <a:xfrm>
            <a:off x="13726786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5" name="Google Shape;6035;p7"/>
          <p:cNvSpPr/>
          <p:nvPr/>
        </p:nvSpPr>
        <p:spPr>
          <a:xfrm>
            <a:off x="13998963" y="96882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6" name="Google Shape;6036;p7"/>
          <p:cNvSpPr/>
          <p:nvPr/>
        </p:nvSpPr>
        <p:spPr>
          <a:xfrm>
            <a:off x="14271140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7" name="Google Shape;6037;p7"/>
          <p:cNvSpPr/>
          <p:nvPr/>
        </p:nvSpPr>
        <p:spPr>
          <a:xfrm>
            <a:off x="17528191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8" name="Google Shape;6038;p7"/>
          <p:cNvSpPr/>
          <p:nvPr/>
        </p:nvSpPr>
        <p:spPr>
          <a:xfrm>
            <a:off x="17800368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9" name="Google Shape;6039;p7"/>
          <p:cNvSpPr/>
          <p:nvPr/>
        </p:nvSpPr>
        <p:spPr>
          <a:xfrm>
            <a:off x="18072544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0" name="Google Shape;6040;p7"/>
          <p:cNvSpPr/>
          <p:nvPr/>
        </p:nvSpPr>
        <p:spPr>
          <a:xfrm>
            <a:off x="18072544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1" name="Google Shape;6041;p7"/>
          <p:cNvSpPr/>
          <p:nvPr/>
        </p:nvSpPr>
        <p:spPr>
          <a:xfrm>
            <a:off x="18344720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2" name="Google Shape;6042;p7"/>
          <p:cNvSpPr/>
          <p:nvPr/>
        </p:nvSpPr>
        <p:spPr>
          <a:xfrm>
            <a:off x="18616898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3" name="Google Shape;6043;p7"/>
          <p:cNvSpPr/>
          <p:nvPr/>
        </p:nvSpPr>
        <p:spPr>
          <a:xfrm>
            <a:off x="18344720" y="37973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4" name="Google Shape;6044;p7"/>
          <p:cNvSpPr/>
          <p:nvPr/>
        </p:nvSpPr>
        <p:spPr>
          <a:xfrm>
            <a:off x="18616898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5" name="Google Shape;6045;p7"/>
          <p:cNvSpPr/>
          <p:nvPr/>
        </p:nvSpPr>
        <p:spPr>
          <a:xfrm>
            <a:off x="18889075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6" name="Google Shape;6046;p7"/>
          <p:cNvSpPr/>
          <p:nvPr/>
        </p:nvSpPr>
        <p:spPr>
          <a:xfrm>
            <a:off x="19161251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7" name="Google Shape;6047;p7"/>
          <p:cNvSpPr/>
          <p:nvPr/>
        </p:nvSpPr>
        <p:spPr>
          <a:xfrm>
            <a:off x="11063083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8" name="Google Shape;6048;p7"/>
          <p:cNvSpPr/>
          <p:nvPr/>
        </p:nvSpPr>
        <p:spPr>
          <a:xfrm>
            <a:off x="11335259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9" name="Google Shape;6049;p7"/>
          <p:cNvSpPr/>
          <p:nvPr/>
        </p:nvSpPr>
        <p:spPr>
          <a:xfrm>
            <a:off x="11607437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0" name="Google Shape;6050;p7"/>
          <p:cNvSpPr/>
          <p:nvPr/>
        </p:nvSpPr>
        <p:spPr>
          <a:xfrm>
            <a:off x="11607437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1" name="Google Shape;6051;p7"/>
          <p:cNvSpPr/>
          <p:nvPr/>
        </p:nvSpPr>
        <p:spPr>
          <a:xfrm>
            <a:off x="11879613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2" name="Google Shape;6052;p7"/>
          <p:cNvSpPr/>
          <p:nvPr/>
        </p:nvSpPr>
        <p:spPr>
          <a:xfrm>
            <a:off x="12151790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3" name="Google Shape;6053;p7"/>
          <p:cNvSpPr/>
          <p:nvPr/>
        </p:nvSpPr>
        <p:spPr>
          <a:xfrm>
            <a:off x="11879613" y="37973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4" name="Google Shape;6054;p7"/>
          <p:cNvSpPr/>
          <p:nvPr/>
        </p:nvSpPr>
        <p:spPr>
          <a:xfrm>
            <a:off x="12151790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5" name="Google Shape;6055;p7"/>
          <p:cNvSpPr/>
          <p:nvPr/>
        </p:nvSpPr>
        <p:spPr>
          <a:xfrm>
            <a:off x="12423967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6" name="Google Shape;6056;p7"/>
          <p:cNvSpPr/>
          <p:nvPr/>
        </p:nvSpPr>
        <p:spPr>
          <a:xfrm>
            <a:off x="12696143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7" name="Google Shape;6057;p7"/>
          <p:cNvSpPr/>
          <p:nvPr/>
        </p:nvSpPr>
        <p:spPr>
          <a:xfrm>
            <a:off x="6693737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8" name="Google Shape;6058;p7"/>
          <p:cNvSpPr/>
          <p:nvPr/>
        </p:nvSpPr>
        <p:spPr>
          <a:xfrm>
            <a:off x="6965913" y="9713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9" name="Google Shape;6059;p7"/>
          <p:cNvSpPr/>
          <p:nvPr/>
        </p:nvSpPr>
        <p:spPr>
          <a:xfrm>
            <a:off x="7238090" y="9229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0" name="Google Shape;6060;p7"/>
          <p:cNvSpPr/>
          <p:nvPr/>
        </p:nvSpPr>
        <p:spPr>
          <a:xfrm>
            <a:off x="7238090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1" name="Google Shape;6061;p7"/>
          <p:cNvSpPr/>
          <p:nvPr/>
        </p:nvSpPr>
        <p:spPr>
          <a:xfrm>
            <a:off x="7510267" y="9713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2" name="Google Shape;6062;p7"/>
          <p:cNvSpPr/>
          <p:nvPr/>
        </p:nvSpPr>
        <p:spPr>
          <a:xfrm>
            <a:off x="7782444" y="9229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3" name="Google Shape;6063;p7"/>
          <p:cNvSpPr/>
          <p:nvPr/>
        </p:nvSpPr>
        <p:spPr>
          <a:xfrm>
            <a:off x="7510267" y="87503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4" name="Google Shape;6064;p7"/>
          <p:cNvSpPr/>
          <p:nvPr/>
        </p:nvSpPr>
        <p:spPr>
          <a:xfrm>
            <a:off x="7782444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5" name="Google Shape;6065;p7"/>
          <p:cNvSpPr/>
          <p:nvPr/>
        </p:nvSpPr>
        <p:spPr>
          <a:xfrm>
            <a:off x="8054620" y="9713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6" name="Google Shape;6066;p7"/>
          <p:cNvSpPr/>
          <p:nvPr/>
        </p:nvSpPr>
        <p:spPr>
          <a:xfrm>
            <a:off x="8326797" y="10187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7" name="Google Shape;6067;p7"/>
          <p:cNvSpPr/>
          <p:nvPr/>
        </p:nvSpPr>
        <p:spPr>
          <a:xfrm>
            <a:off x="15025978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8" name="Google Shape;6068;p7"/>
          <p:cNvSpPr/>
          <p:nvPr/>
        </p:nvSpPr>
        <p:spPr>
          <a:xfrm>
            <a:off x="15298155" y="96882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9" name="Google Shape;6069;p7"/>
          <p:cNvSpPr/>
          <p:nvPr/>
        </p:nvSpPr>
        <p:spPr>
          <a:xfrm>
            <a:off x="15570331" y="92038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0" name="Google Shape;6070;p7"/>
          <p:cNvSpPr/>
          <p:nvPr/>
        </p:nvSpPr>
        <p:spPr>
          <a:xfrm>
            <a:off x="15570331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1" name="Google Shape;6071;p7"/>
          <p:cNvSpPr/>
          <p:nvPr/>
        </p:nvSpPr>
        <p:spPr>
          <a:xfrm>
            <a:off x="15842508" y="96882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2" name="Google Shape;6072;p7"/>
          <p:cNvSpPr/>
          <p:nvPr/>
        </p:nvSpPr>
        <p:spPr>
          <a:xfrm>
            <a:off x="16114685" y="92038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3" name="Google Shape;6073;p7"/>
          <p:cNvSpPr/>
          <p:nvPr/>
        </p:nvSpPr>
        <p:spPr>
          <a:xfrm>
            <a:off x="15842508" y="8724900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4" name="Google Shape;6074;p7"/>
          <p:cNvSpPr/>
          <p:nvPr/>
        </p:nvSpPr>
        <p:spPr>
          <a:xfrm>
            <a:off x="16114685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5" name="Google Shape;6075;p7"/>
          <p:cNvSpPr/>
          <p:nvPr/>
        </p:nvSpPr>
        <p:spPr>
          <a:xfrm>
            <a:off x="16386862" y="96882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6" name="Google Shape;6076;p7"/>
          <p:cNvSpPr/>
          <p:nvPr/>
        </p:nvSpPr>
        <p:spPr>
          <a:xfrm>
            <a:off x="16659038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7" name="Google Shape;6077;p7"/>
          <p:cNvSpPr/>
          <p:nvPr/>
        </p:nvSpPr>
        <p:spPr>
          <a:xfrm>
            <a:off x="17693311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8" name="Google Shape;6078;p7"/>
          <p:cNvSpPr/>
          <p:nvPr/>
        </p:nvSpPr>
        <p:spPr>
          <a:xfrm>
            <a:off x="18237665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9" name="Google Shape;6079;p7"/>
          <p:cNvSpPr/>
          <p:nvPr/>
        </p:nvSpPr>
        <p:spPr>
          <a:xfrm>
            <a:off x="18782018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0" name="Google Shape;6080;p7"/>
          <p:cNvSpPr/>
          <p:nvPr/>
        </p:nvSpPr>
        <p:spPr>
          <a:xfrm>
            <a:off x="19326372" y="101618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081" name="Google Shape;60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280" y="6870700"/>
            <a:ext cx="2804692" cy="2876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2" name="Google Shape;608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68522" y="6845300"/>
            <a:ext cx="2804692" cy="2876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3" name="Google Shape;608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85047" y="6845300"/>
            <a:ext cx="2804692" cy="2876060"/>
          </a:xfrm>
          <a:prstGeom prst="rect">
            <a:avLst/>
          </a:prstGeom>
          <a:noFill/>
          <a:ln>
            <a:noFill/>
          </a:ln>
        </p:spPr>
      </p:pic>
      <p:sp>
        <p:nvSpPr>
          <p:cNvPr id="6084" name="Google Shape;6084;p7"/>
          <p:cNvSpPr/>
          <p:nvPr/>
        </p:nvSpPr>
        <p:spPr>
          <a:xfrm>
            <a:off x="9170546" y="10187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5" name="Google Shape;6085;p7"/>
          <p:cNvSpPr/>
          <p:nvPr/>
        </p:nvSpPr>
        <p:spPr>
          <a:xfrm>
            <a:off x="9442723" y="971368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6" name="Google Shape;6086;p7"/>
          <p:cNvSpPr/>
          <p:nvPr/>
        </p:nvSpPr>
        <p:spPr>
          <a:xfrm>
            <a:off x="9714900" y="10187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7" name="Google Shape;6087;p7"/>
          <p:cNvSpPr/>
          <p:nvPr/>
        </p:nvSpPr>
        <p:spPr>
          <a:xfrm>
            <a:off x="9987076" y="971368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8" name="Google Shape;6088;p7"/>
          <p:cNvSpPr/>
          <p:nvPr/>
        </p:nvSpPr>
        <p:spPr>
          <a:xfrm>
            <a:off x="10259253" y="10187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9" name="Google Shape;6089;p7"/>
          <p:cNvSpPr/>
          <p:nvPr/>
        </p:nvSpPr>
        <p:spPr>
          <a:xfrm>
            <a:off x="10803606" y="10187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0" name="Google Shape;6090;p7"/>
          <p:cNvSpPr/>
          <p:nvPr/>
        </p:nvSpPr>
        <p:spPr>
          <a:xfrm>
            <a:off x="19916089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1" name="Google Shape;6091;p7"/>
          <p:cNvSpPr/>
          <p:nvPr/>
        </p:nvSpPr>
        <p:spPr>
          <a:xfrm>
            <a:off x="20460443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2" name="Google Shape;6092;p7"/>
          <p:cNvSpPr/>
          <p:nvPr/>
        </p:nvSpPr>
        <p:spPr>
          <a:xfrm>
            <a:off x="13450981" y="5234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3" name="Google Shape;6093;p7"/>
          <p:cNvSpPr/>
          <p:nvPr/>
        </p:nvSpPr>
        <p:spPr>
          <a:xfrm>
            <a:off x="13723158" y="476068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4" name="Google Shape;6094;p7"/>
          <p:cNvSpPr/>
          <p:nvPr/>
        </p:nvSpPr>
        <p:spPr>
          <a:xfrm>
            <a:off x="13995335" y="5234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5" name="Google Shape;6095;p7"/>
          <p:cNvSpPr/>
          <p:nvPr/>
        </p:nvSpPr>
        <p:spPr>
          <a:xfrm>
            <a:off x="14267511" y="476068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6" name="Google Shape;6096;p7"/>
          <p:cNvSpPr/>
          <p:nvPr/>
        </p:nvSpPr>
        <p:spPr>
          <a:xfrm>
            <a:off x="14539688" y="427627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7" name="Google Shape;6097;p7"/>
          <p:cNvSpPr/>
          <p:nvPr/>
        </p:nvSpPr>
        <p:spPr>
          <a:xfrm>
            <a:off x="14539688" y="5234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8" name="Google Shape;6098;p7"/>
          <p:cNvSpPr/>
          <p:nvPr/>
        </p:nvSpPr>
        <p:spPr>
          <a:xfrm>
            <a:off x="14811865" y="4760689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9" name="Google Shape;6099;p7"/>
          <p:cNvSpPr/>
          <p:nvPr/>
        </p:nvSpPr>
        <p:spPr>
          <a:xfrm>
            <a:off x="15084041" y="5234223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0" name="Google Shape;6100;p7"/>
          <p:cNvSpPr/>
          <p:nvPr/>
        </p:nvSpPr>
        <p:spPr>
          <a:xfrm>
            <a:off x="4852006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1" name="Google Shape;6101;p7"/>
          <p:cNvSpPr/>
          <p:nvPr/>
        </p:nvSpPr>
        <p:spPr>
          <a:xfrm>
            <a:off x="5124183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2" name="Google Shape;6102;p7"/>
          <p:cNvSpPr/>
          <p:nvPr/>
        </p:nvSpPr>
        <p:spPr>
          <a:xfrm>
            <a:off x="5396360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3" name="Google Shape;6103;p7"/>
          <p:cNvSpPr/>
          <p:nvPr/>
        </p:nvSpPr>
        <p:spPr>
          <a:xfrm>
            <a:off x="5668537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4" name="Google Shape;6104;p7"/>
          <p:cNvSpPr/>
          <p:nvPr/>
        </p:nvSpPr>
        <p:spPr>
          <a:xfrm>
            <a:off x="5940713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5" name="Google Shape;6105;p7"/>
          <p:cNvSpPr/>
          <p:nvPr/>
        </p:nvSpPr>
        <p:spPr>
          <a:xfrm>
            <a:off x="6212890" y="4760677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6" name="Google Shape;6106;p7"/>
          <p:cNvSpPr/>
          <p:nvPr/>
        </p:nvSpPr>
        <p:spPr>
          <a:xfrm>
            <a:off x="6485067" y="5234211"/>
            <a:ext cx="544353" cy="544285"/>
          </a:xfrm>
          <a:prstGeom prst="ellipse">
            <a:avLst/>
          </a:prstGeom>
          <a:solidFill>
            <a:srgbClr val="0070F0"/>
          </a:solidFill>
          <a:ln cap="flat" cmpd="sng" w="38100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7" name="Google Shape;6107;p7"/>
          <p:cNvSpPr/>
          <p:nvPr/>
        </p:nvSpPr>
        <p:spPr>
          <a:xfrm>
            <a:off x="3696162" y="6210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8" name="Google Shape;6108;p7"/>
          <p:cNvSpPr/>
          <p:nvPr/>
        </p:nvSpPr>
        <p:spPr>
          <a:xfrm>
            <a:off x="11393324" y="6210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9" name="Google Shape;6109;p7"/>
          <p:cNvSpPr/>
          <p:nvPr/>
        </p:nvSpPr>
        <p:spPr>
          <a:xfrm>
            <a:off x="6427003" y="11163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0" name="Google Shape;6110;p7"/>
          <p:cNvSpPr/>
          <p:nvPr/>
        </p:nvSpPr>
        <p:spPr>
          <a:xfrm>
            <a:off x="15241905" y="112522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1" name="Google Shape;6111;p7"/>
          <p:cNvSpPr/>
          <p:nvPr/>
        </p:nvSpPr>
        <p:spPr>
          <a:xfrm>
            <a:off x="18899962" y="6210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2" name="Google Shape;6112;p7"/>
          <p:cNvSpPr/>
          <p:nvPr/>
        </p:nvSpPr>
        <p:spPr>
          <a:xfrm>
            <a:off x="4559870" y="6210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3" name="Google Shape;6113;p7"/>
          <p:cNvSpPr/>
          <p:nvPr/>
        </p:nvSpPr>
        <p:spPr>
          <a:xfrm>
            <a:off x="12257032" y="6210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4" name="Google Shape;6114;p7"/>
          <p:cNvSpPr/>
          <p:nvPr/>
        </p:nvSpPr>
        <p:spPr>
          <a:xfrm>
            <a:off x="7290711" y="11163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5" name="Google Shape;6115;p7"/>
          <p:cNvSpPr/>
          <p:nvPr/>
        </p:nvSpPr>
        <p:spPr>
          <a:xfrm>
            <a:off x="16105613" y="112522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6" name="Google Shape;6116;p7"/>
          <p:cNvSpPr/>
          <p:nvPr/>
        </p:nvSpPr>
        <p:spPr>
          <a:xfrm>
            <a:off x="19763670" y="62103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21" name="Shape 6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122" name="Google Shape;6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3" name="Google Shape;6123;p8"/>
          <p:cNvSpPr/>
          <p:nvPr/>
        </p:nvSpPr>
        <p:spPr>
          <a:xfrm>
            <a:off x="2540318" y="2032000"/>
            <a:ext cx="1179130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Розклади числа на розрядні доданки. Упиши їх.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4" name="Google Shape;6124;p8"/>
          <p:cNvSpPr/>
          <p:nvPr/>
        </p:nvSpPr>
        <p:spPr>
          <a:xfrm>
            <a:off x="2540318" y="7035800"/>
            <a:ext cx="378930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Запиши числа.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5" name="Google Shape;6125;p8"/>
          <p:cNvSpPr/>
          <p:nvPr/>
        </p:nvSpPr>
        <p:spPr>
          <a:xfrm>
            <a:off x="3315114" y="8394700"/>
            <a:ext cx="320503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1 дес. 5 од.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6" name="Google Shape;6126;p8"/>
          <p:cNvSpPr/>
          <p:nvPr/>
        </p:nvSpPr>
        <p:spPr>
          <a:xfrm>
            <a:off x="9208651" y="8394700"/>
            <a:ext cx="320503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 дес. 1 од.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7" name="Google Shape;6127;p8"/>
          <p:cNvSpPr/>
          <p:nvPr/>
        </p:nvSpPr>
        <p:spPr>
          <a:xfrm>
            <a:off x="3315114" y="10934700"/>
            <a:ext cx="325584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дес. 7 од.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8" name="Google Shape;6128;p8"/>
          <p:cNvSpPr/>
          <p:nvPr/>
        </p:nvSpPr>
        <p:spPr>
          <a:xfrm>
            <a:off x="3315114" y="9664700"/>
            <a:ext cx="329394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 дес. 2 од.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9" name="Google Shape;6129;p8"/>
          <p:cNvSpPr/>
          <p:nvPr/>
        </p:nvSpPr>
        <p:spPr>
          <a:xfrm>
            <a:off x="9208651" y="9664700"/>
            <a:ext cx="3306647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 дес. 3 од.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0" name="Google Shape;6130;p8"/>
          <p:cNvSpPr/>
          <p:nvPr/>
        </p:nvSpPr>
        <p:spPr>
          <a:xfrm>
            <a:off x="9208651" y="10934700"/>
            <a:ext cx="328124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дес. 2 од. =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1" name="Google Shape;6131;p8"/>
          <p:cNvSpPr/>
          <p:nvPr/>
        </p:nvSpPr>
        <p:spPr>
          <a:xfrm>
            <a:off x="6681035" y="835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2" name="Google Shape;6132;p8"/>
          <p:cNvSpPr/>
          <p:nvPr/>
        </p:nvSpPr>
        <p:spPr>
          <a:xfrm>
            <a:off x="12574572" y="835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3" name="Google Shape;6133;p8"/>
          <p:cNvSpPr/>
          <p:nvPr/>
        </p:nvSpPr>
        <p:spPr>
          <a:xfrm>
            <a:off x="6681035" y="1089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4" name="Google Shape;6134;p8"/>
          <p:cNvSpPr/>
          <p:nvPr/>
        </p:nvSpPr>
        <p:spPr>
          <a:xfrm>
            <a:off x="6681035" y="962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5" name="Google Shape;6135;p8"/>
          <p:cNvSpPr/>
          <p:nvPr/>
        </p:nvSpPr>
        <p:spPr>
          <a:xfrm>
            <a:off x="12574572" y="962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6" name="Google Shape;6136;p8"/>
          <p:cNvSpPr/>
          <p:nvPr/>
        </p:nvSpPr>
        <p:spPr>
          <a:xfrm>
            <a:off x="12574572" y="1089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7" name="Google Shape;6137;p8"/>
          <p:cNvSpPr/>
          <p:nvPr/>
        </p:nvSpPr>
        <p:spPr>
          <a:xfrm>
            <a:off x="7303413" y="835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8" name="Google Shape;6138;p8"/>
          <p:cNvSpPr/>
          <p:nvPr/>
        </p:nvSpPr>
        <p:spPr>
          <a:xfrm>
            <a:off x="13196949" y="835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9" name="Google Shape;6139;p8"/>
          <p:cNvSpPr/>
          <p:nvPr/>
        </p:nvSpPr>
        <p:spPr>
          <a:xfrm>
            <a:off x="7303413" y="1089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0" name="Google Shape;6140;p8"/>
          <p:cNvSpPr/>
          <p:nvPr/>
        </p:nvSpPr>
        <p:spPr>
          <a:xfrm>
            <a:off x="7303413" y="962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1" name="Google Shape;6141;p8"/>
          <p:cNvSpPr/>
          <p:nvPr/>
        </p:nvSpPr>
        <p:spPr>
          <a:xfrm>
            <a:off x="13196949" y="962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2" name="Google Shape;6142;p8"/>
          <p:cNvSpPr/>
          <p:nvPr/>
        </p:nvSpPr>
        <p:spPr>
          <a:xfrm>
            <a:off x="13196949" y="10896600"/>
            <a:ext cx="635079" cy="635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3" name="Google Shape;6143;p8"/>
          <p:cNvSpPr/>
          <p:nvPr/>
        </p:nvSpPr>
        <p:spPr>
          <a:xfrm>
            <a:off x="3607251" y="33020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4" name="Google Shape;6144;p8"/>
          <p:cNvSpPr/>
          <p:nvPr/>
        </p:nvSpPr>
        <p:spPr>
          <a:xfrm>
            <a:off x="8421153" y="33020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5" name="Google Shape;6145;p8"/>
          <p:cNvSpPr/>
          <p:nvPr/>
        </p:nvSpPr>
        <p:spPr>
          <a:xfrm>
            <a:off x="13235054" y="33020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6" name="Google Shape;6146;p8"/>
          <p:cNvSpPr/>
          <p:nvPr/>
        </p:nvSpPr>
        <p:spPr>
          <a:xfrm>
            <a:off x="18048956" y="33020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7" name="Google Shape;6147;p8"/>
          <p:cNvSpPr/>
          <p:nvPr/>
        </p:nvSpPr>
        <p:spPr>
          <a:xfrm>
            <a:off x="2540318" y="50165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8" name="Google Shape;6148;p8"/>
          <p:cNvSpPr/>
          <p:nvPr/>
        </p:nvSpPr>
        <p:spPr>
          <a:xfrm>
            <a:off x="7354219" y="50165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9" name="Google Shape;6149;p8"/>
          <p:cNvSpPr/>
          <p:nvPr/>
        </p:nvSpPr>
        <p:spPr>
          <a:xfrm>
            <a:off x="12168121" y="50165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0" name="Google Shape;6150;p8"/>
          <p:cNvSpPr/>
          <p:nvPr/>
        </p:nvSpPr>
        <p:spPr>
          <a:xfrm>
            <a:off x="16982022" y="5016500"/>
            <a:ext cx="1333667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1" name="Google Shape;6151;p8"/>
          <p:cNvSpPr/>
          <p:nvPr/>
        </p:nvSpPr>
        <p:spPr>
          <a:xfrm>
            <a:off x="4686886" y="50165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2" name="Google Shape;6152;p8"/>
          <p:cNvSpPr/>
          <p:nvPr/>
        </p:nvSpPr>
        <p:spPr>
          <a:xfrm>
            <a:off x="9500787" y="50165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3" name="Google Shape;6153;p8"/>
          <p:cNvSpPr/>
          <p:nvPr/>
        </p:nvSpPr>
        <p:spPr>
          <a:xfrm>
            <a:off x="14314689" y="50165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4" name="Google Shape;6154;p8"/>
          <p:cNvSpPr/>
          <p:nvPr/>
        </p:nvSpPr>
        <p:spPr>
          <a:xfrm>
            <a:off x="19128591" y="5016500"/>
            <a:ext cx="889111" cy="8890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155" name="Google Shape;61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8942" y="4309368"/>
            <a:ext cx="509016" cy="542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6" name="Google Shape;6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2843" y="4309368"/>
            <a:ext cx="509016" cy="542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7" name="Google Shape;6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76744" y="4309368"/>
            <a:ext cx="509016" cy="542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8" name="Google Shape;61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0646" y="4309368"/>
            <a:ext cx="509016" cy="542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9" name="Google Shape;61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4549" y="4308611"/>
            <a:ext cx="592828" cy="54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0" name="Google Shape;6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8451" y="4308611"/>
            <a:ext cx="592828" cy="54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1" name="Google Shape;616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2352" y="4308611"/>
            <a:ext cx="592827" cy="54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2" name="Google Shape;616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36254" y="4308611"/>
            <a:ext cx="592827" cy="548097"/>
          </a:xfrm>
          <a:prstGeom prst="rect">
            <a:avLst/>
          </a:prstGeom>
          <a:noFill/>
          <a:ln>
            <a:noFill/>
          </a:ln>
        </p:spPr>
      </p:pic>
      <p:sp>
        <p:nvSpPr>
          <p:cNvPr id="6163" name="Google Shape;6163;p8"/>
          <p:cNvSpPr/>
          <p:nvPr/>
        </p:nvSpPr>
        <p:spPr>
          <a:xfrm>
            <a:off x="3962895" y="3441700"/>
            <a:ext cx="79173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54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4" name="Google Shape;6164;p8"/>
          <p:cNvSpPr/>
          <p:nvPr/>
        </p:nvSpPr>
        <p:spPr>
          <a:xfrm>
            <a:off x="8776797" y="3441700"/>
            <a:ext cx="779031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26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5" name="Google Shape;6165;p8"/>
          <p:cNvSpPr/>
          <p:nvPr/>
        </p:nvSpPr>
        <p:spPr>
          <a:xfrm>
            <a:off x="13616102" y="3441700"/>
            <a:ext cx="740926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73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6" name="Google Shape;6166;p8"/>
          <p:cNvSpPr/>
          <p:nvPr/>
        </p:nvSpPr>
        <p:spPr>
          <a:xfrm>
            <a:off x="18455407" y="3441700"/>
            <a:ext cx="69012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61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7" name="Google Shape;6167;p8"/>
          <p:cNvSpPr/>
          <p:nvPr/>
        </p:nvSpPr>
        <p:spPr>
          <a:xfrm>
            <a:off x="2895962" y="5156200"/>
            <a:ext cx="80443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50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8" name="Google Shape;6168;p8"/>
          <p:cNvSpPr/>
          <p:nvPr/>
        </p:nvSpPr>
        <p:spPr>
          <a:xfrm>
            <a:off x="4979022" y="5156200"/>
            <a:ext cx="486894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169" name="Google Shape;61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53369" y="11591367"/>
            <a:ext cx="179042" cy="17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0" name="Google Shape;617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00329" y="8452408"/>
            <a:ext cx="179042" cy="17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1" name="Google Shape;617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856634" y="6693322"/>
            <a:ext cx="179042" cy="17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2" name="Google Shape;617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046985" y="7245362"/>
            <a:ext cx="179042" cy="17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3" name="Google Shape;617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369610" y="10238941"/>
            <a:ext cx="179042" cy="17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4" name="Google Shape;6174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500187" y="11494629"/>
            <a:ext cx="179042" cy="178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5" name="Google Shape;6175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721288" y="6977695"/>
            <a:ext cx="1302136" cy="1136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6" name="Google Shape;6176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751042" y="7261932"/>
            <a:ext cx="1003100" cy="897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7" name="Google Shape;6177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733965" y="7098978"/>
            <a:ext cx="1202803" cy="1045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8" name="Google Shape;6178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820631" y="7113662"/>
            <a:ext cx="1129075" cy="1013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9" name="Google Shape;6179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0795282" y="7252630"/>
            <a:ext cx="995575" cy="910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0" name="Google Shape;6180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389898" y="7747471"/>
            <a:ext cx="858042" cy="582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1" name="Google Shape;6181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377077" y="7735119"/>
            <a:ext cx="883517" cy="607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2" name="Google Shape;6182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0307127" y="6849083"/>
            <a:ext cx="857469" cy="56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3" name="Google Shape;6183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294115" y="6836122"/>
            <a:ext cx="883884" cy="595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4" name="Google Shape;6184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061732" y="9682485"/>
            <a:ext cx="288522" cy="29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5" name="Google Shape;6185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946752" y="8422159"/>
            <a:ext cx="288522" cy="29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6" name="Google Shape;6186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142852" y="11640790"/>
            <a:ext cx="27165" cy="2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7" name="Google Shape;6187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054876" y="11685798"/>
            <a:ext cx="205705" cy="15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8" name="Google Shape;6188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077231" y="11676596"/>
            <a:ext cx="161778" cy="169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9" name="Google Shape;6189;p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030308" y="11745305"/>
            <a:ext cx="235179" cy="2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0" name="Google Shape;6190;p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901434" y="6945027"/>
            <a:ext cx="27165" cy="2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1" name="Google Shape;6191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813457" y="6990283"/>
            <a:ext cx="205705" cy="15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2" name="Google Shape;6192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835551" y="6980820"/>
            <a:ext cx="161778" cy="169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3" name="Google Shape;6193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788888" y="7049802"/>
            <a:ext cx="235179" cy="2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4" name="Google Shape;6194;p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2109336" y="11135816"/>
            <a:ext cx="27166" cy="2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5" name="Google Shape;6195;p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2021362" y="11181073"/>
            <a:ext cx="205705" cy="15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6" name="Google Shape;6196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2043715" y="11171610"/>
            <a:ext cx="161778" cy="169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7" name="Google Shape;6197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1996793" y="11240591"/>
            <a:ext cx="235179" cy="2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8" name="Google Shape;6198;p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2140126" y="8675415"/>
            <a:ext cx="27166" cy="2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9" name="Google Shape;6199;p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2052409" y="8720423"/>
            <a:ext cx="205706" cy="15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0" name="Google Shape;6200;p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2074503" y="8710947"/>
            <a:ext cx="161778" cy="169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1" name="Google Shape;6201;p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2027841" y="8779929"/>
            <a:ext cx="235179" cy="2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2" name="Google Shape;6202;p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317130" y="6946354"/>
            <a:ext cx="827943" cy="553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3" name="Google Shape;6203;p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304316" y="6933642"/>
            <a:ext cx="854060" cy="578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4" name="Google Shape;6204;p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178195" y="10587707"/>
            <a:ext cx="827942" cy="553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5" name="Google Shape;6205;p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165121" y="10575230"/>
            <a:ext cx="854060" cy="578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6" name="Google Shape;6206;p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969783" y="9071694"/>
            <a:ext cx="619922" cy="1156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7" name="Google Shape;6207;p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779811" y="9222532"/>
            <a:ext cx="1059895" cy="868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8" name="Google Shape;6208;p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652170" y="9338940"/>
            <a:ext cx="1211184" cy="637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9" name="Google Shape;6209;p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180406" y="9514334"/>
            <a:ext cx="257171" cy="257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0" name="Google Shape;6210;p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576510" y="9990075"/>
            <a:ext cx="175414" cy="1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1" name="Google Shape;6211;p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423347" y="9043256"/>
            <a:ext cx="175414" cy="1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2" name="Google Shape;6212;p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605523" y="9761624"/>
            <a:ext cx="175414" cy="17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3" name="Google Shape;6213;p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539739" y="11086926"/>
            <a:ext cx="600266" cy="102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4" name="Google Shape;6214;p8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808669" y="11203000"/>
            <a:ext cx="761482" cy="876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5" name="Google Shape;6215;p8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8236282" y="8823201"/>
            <a:ext cx="2414285" cy="274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6" name="Google Shape;6216;p8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020152" y="11698201"/>
            <a:ext cx="602229" cy="490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7" name="Google Shape;6217;p8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456123" y="11702331"/>
            <a:ext cx="620697" cy="491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8" name="Google Shape;6218;p8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817047" y="11391416"/>
            <a:ext cx="1224643" cy="181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9" name="Google Shape;6219;p8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124676" y="7668493"/>
            <a:ext cx="715759" cy="665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0" name="Google Shape;6220;p8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112766" y="6862527"/>
            <a:ext cx="763015" cy="865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1" name="Google Shape;6221;p8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7743094" y="7394476"/>
            <a:ext cx="2694492" cy="2116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2" name="Google Shape;6222;p8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303035" y="8880500"/>
            <a:ext cx="1957465" cy="2426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3" name="Google Shape;6223;p8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809620" y="8600194"/>
            <a:ext cx="2208188" cy="975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4" name="Google Shape;6224;p8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672256" y="8267539"/>
            <a:ext cx="555922" cy="552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5" name="Google Shape;6225;p8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795328" y="8778565"/>
            <a:ext cx="1780808" cy="80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6" name="Google Shape;6226;p8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232315" y="7954888"/>
            <a:ext cx="333807" cy="30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7" name="Google Shape;6227;p8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8914399" y="7824515"/>
            <a:ext cx="273245" cy="271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8" name="Google Shape;6228;p8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8716449" y="9113800"/>
            <a:ext cx="230103" cy="285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9" name="Google Shape;6229;p8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876062" y="10022669"/>
            <a:ext cx="971782" cy="152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0" name="Google Shape;6230;p8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862226" y="10009485"/>
            <a:ext cx="998393" cy="1555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1" name="Google Shape;6231;p8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9345393" y="7327478"/>
            <a:ext cx="683410" cy="490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2" name="Google Shape;6232;p8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0393134" y="7845772"/>
            <a:ext cx="220543" cy="320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3" name="Google Shape;6233;p8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470042" y="7068530"/>
            <a:ext cx="249616" cy="287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4" name="Google Shape;6234;p8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954549" y="8469970"/>
            <a:ext cx="142869" cy="173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5" name="Google Shape;6235;p8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0343639" y="10520573"/>
            <a:ext cx="338453" cy="870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6" name="Google Shape;6236;p8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9144796" y="8678230"/>
            <a:ext cx="1671770" cy="2000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7" name="Google Shape;6237;p8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131364" y="8665046"/>
            <a:ext cx="1698661" cy="2026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8" name="Google Shape;6238;p8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9113513" y="8855980"/>
            <a:ext cx="1631581" cy="1848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9" name="Google Shape;6239;p8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0536817" y="8647894"/>
            <a:ext cx="313243" cy="382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0" name="Google Shape;6240;p8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915172" y="10132975"/>
            <a:ext cx="773556" cy="749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1" name="Google Shape;6241;p8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8902079" y="10119928"/>
            <a:ext cx="799624" cy="775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2" name="Google Shape;6242;p8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8855026" y="10215314"/>
            <a:ext cx="737589" cy="756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3" name="Google Shape;6243;p8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9285943" y="9038766"/>
            <a:ext cx="1024708" cy="1196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4" name="Google Shape;6244;p8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529916" y="9271211"/>
            <a:ext cx="1004786" cy="1197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5" name="Google Shape;6245;p8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008046" y="10518329"/>
            <a:ext cx="282830" cy="316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6" name="Google Shape;6246;p8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9770227" y="9315004"/>
            <a:ext cx="86550" cy="8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7" name="Google Shape;6247;p8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9885098" y="9264042"/>
            <a:ext cx="86550" cy="8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8" name="Google Shape;6248;p8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9593517" y="9614049"/>
            <a:ext cx="86550" cy="8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9" name="Google Shape;6249;p8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9775919" y="9427778"/>
            <a:ext cx="86550" cy="8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0" name="Google Shape;6250;p8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9639053" y="9484705"/>
            <a:ext cx="86550" cy="8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1" name="Google Shape;6251;p8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8654282" y="9817770"/>
            <a:ext cx="1268527" cy="605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2" name="Google Shape;6252;p8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0110911" y="9511543"/>
            <a:ext cx="504302" cy="98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3" name="Google Shape;6253;p8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9489658" y="9938196"/>
            <a:ext cx="454900" cy="399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4" name="Google Shape;6254;p8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0139784" y="9472302"/>
            <a:ext cx="379443" cy="4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5" name="Google Shape;6255;p8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8614542" y="10128225"/>
            <a:ext cx="952457" cy="31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6" name="Google Shape;6256;p8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9006736" y="9740280"/>
            <a:ext cx="564607" cy="21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7" name="Google Shape;6257;p8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0112697" y="9860930"/>
            <a:ext cx="515946" cy="643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8" name="Google Shape;6258;p8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1189704" y="8823238"/>
            <a:ext cx="981325" cy="1068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9" name="Google Shape;6259;p8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1176711" y="8809670"/>
            <a:ext cx="1007365" cy="1094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0" name="Google Shape;6260;p8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1576736" y="10944089"/>
            <a:ext cx="117118" cy="115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1" name="Google Shape;6261;p8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1620459" y="10799490"/>
            <a:ext cx="117118" cy="115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2" name="Google Shape;6262;p8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1741801" y="10831314"/>
            <a:ext cx="117375" cy="115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3" name="Google Shape;6263;p8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8822683" y="10160707"/>
            <a:ext cx="143439" cy="76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4" name="Google Shape;6264;p8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8960580" y="10134823"/>
            <a:ext cx="143439" cy="76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5" name="Google Shape;6265;p8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0283017" y="8268308"/>
            <a:ext cx="43809" cy="15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6" name="Google Shape;6266;p8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0179528" y="8440948"/>
            <a:ext cx="43809" cy="153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7" name="Google Shape;6267;p8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0274218" y="8492579"/>
            <a:ext cx="43809" cy="15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8" name="Google Shape;6268;p8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8318409" y="10829330"/>
            <a:ext cx="56063" cy="151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9" name="Google Shape;6269;p8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8326949" y="10579174"/>
            <a:ext cx="56063" cy="151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0" name="Google Shape;6270;p8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8421899" y="10708518"/>
            <a:ext cx="56063" cy="151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1" name="Google Shape;6271;p8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8402839" y="11054842"/>
            <a:ext cx="98408" cy="131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2" name="Google Shape;6272;p8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8441611" y="10899862"/>
            <a:ext cx="85659" cy="138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3" name="Google Shape;6273;p8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20472857" y="10895819"/>
            <a:ext cx="56063" cy="15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4" name="Google Shape;6274;p8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0464320" y="10645663"/>
            <a:ext cx="56063" cy="15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5" name="Google Shape;6275;p8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0369366" y="10775007"/>
            <a:ext cx="56063" cy="15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6" name="Google Shape;6276;p8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0346340" y="11120785"/>
            <a:ext cx="98383" cy="13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7" name="Google Shape;6277;p8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0320576" y="10966326"/>
            <a:ext cx="85658" cy="138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8" name="Google Shape;6278;p8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8998413" y="10280786"/>
            <a:ext cx="153595" cy="3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9" name="Google Shape;6279;p8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1759134" y="10650215"/>
            <a:ext cx="117118" cy="115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0" name="Google Shape;6280;p8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1907091" y="10640281"/>
            <a:ext cx="114931" cy="117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1" name="Google Shape;6281;p8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1455394" y="10926502"/>
            <a:ext cx="117118" cy="115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2" name="Google Shape;6282;p8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1385422" y="11075045"/>
            <a:ext cx="137110" cy="89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3" name="Google Shape;6283;p8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9734539" y="9966325"/>
            <a:ext cx="190900" cy="71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4" name="Google Shape;6284;p8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9744388" y="10057073"/>
            <a:ext cx="177963" cy="80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5" name="Google Shape;6285;p8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0332810" y="9474857"/>
            <a:ext cx="58098" cy="171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6" name="Google Shape;6286;p8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0258503" y="9494354"/>
            <a:ext cx="35181" cy="177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7" name="Google Shape;6287;p8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0458902" y="12068411"/>
            <a:ext cx="103487" cy="116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8" name="Google Shape;6288;p8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20297261" y="12091293"/>
            <a:ext cx="132457" cy="112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9" name="Google Shape;6289;p8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8537886" y="12071610"/>
            <a:ext cx="116344" cy="113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0" name="Google Shape;6290;p8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8680126" y="12077936"/>
            <a:ext cx="151940" cy="126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1" name="Google Shape;6291;p8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410451" y="7870379"/>
            <a:ext cx="178214" cy="133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2" name="Google Shape;6292;p8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6528515" y="7621922"/>
            <a:ext cx="588240" cy="608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3" name="Google Shape;6293;p8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6580547" y="7848749"/>
            <a:ext cx="79048" cy="99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4" name="Google Shape;6294;p8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6791285" y="7802798"/>
            <a:ext cx="169350" cy="17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5" name="Google Shape;6295;p8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6602742" y="8071421"/>
            <a:ext cx="361017" cy="116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6" name="Google Shape;6296;p8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21817750" y="11597568"/>
            <a:ext cx="189662" cy="1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7" name="Google Shape;6297;p8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21321788" y="11432555"/>
            <a:ext cx="580739" cy="58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8" name="Google Shape;6298;p8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21745253" y="11582115"/>
            <a:ext cx="79591" cy="105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9" name="Google Shape;6299;p8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21457961" y="11608891"/>
            <a:ext cx="193371" cy="197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0" name="Google Shape;6300;p8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21523942" y="11801140"/>
            <a:ext cx="341440" cy="171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1" name="Google Shape;6301;p8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7273314" y="7140327"/>
            <a:ext cx="1529541" cy="1008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2" name="Google Shape;6302;p8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9877002" y="12093649"/>
            <a:ext cx="1569782" cy="59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2024-05-20T09:02:16Z</dcterms:created>
  <dc:creator>PptxGenJS</dc:creator>
</cp:coreProperties>
</file>