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73" r:id="rId11"/>
    <p:sldId id="267" r:id="rId12"/>
    <p:sldId id="269" r:id="rId13"/>
    <p:sldId id="270" r:id="rId14"/>
    <p:sldId id="271" r:id="rId15"/>
    <p:sldId id="275" r:id="rId16"/>
    <p:sldId id="274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7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9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65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83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23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46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7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70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5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0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6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24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40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8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5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9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6C7162-FB1A-4D02-B998-3BC4D8855D04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55E69E8-F352-4A56-BCD0-4522EA72BE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5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830" y="1042458"/>
            <a:ext cx="8825658" cy="2677648"/>
          </a:xfrm>
        </p:spPr>
        <p:txBody>
          <a:bodyPr/>
          <a:lstStyle/>
          <a:p>
            <a:r>
              <a:rPr lang="uk-UA" sz="7200" b="1" dirty="0" smtClean="0"/>
              <a:t>Скалярний добуток векторів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830" y="4405905"/>
            <a:ext cx="8825658" cy="86142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Геометрія, 10 клас</a:t>
            </a:r>
            <a:endParaRPr lang="uk-UA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916830" y="3497791"/>
            <a:ext cx="8825658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/>
              <a:t>Автор презентації   </a:t>
            </a:r>
            <a:r>
              <a:rPr lang="uk-UA" sz="2400" b="1" dirty="0" err="1" smtClean="0"/>
              <a:t>Дем’янюк</a:t>
            </a:r>
            <a:r>
              <a:rPr lang="uk-UA" sz="2400" b="1" dirty="0" smtClean="0"/>
              <a:t> Г.В.</a:t>
            </a:r>
            <a:endParaRPr lang="uk-UA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329659" y="692152"/>
            <a:ext cx="5534025" cy="416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Дистанційне навчання</a:t>
            </a:r>
            <a:endParaRPr lang="uk-UA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3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712"/>
            <a:ext cx="12116798" cy="294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1" y="4311650"/>
            <a:ext cx="10396553" cy="228677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42921" y="619980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/>
              <a:t>Вивчаємо нову тему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6020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096"/>
            <a:ext cx="11948388" cy="54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5" y="1404928"/>
            <a:ext cx="12111695" cy="491014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64334" y="745068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/>
              <a:t>Зразок виконання завдання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05" y="1504950"/>
            <a:ext cx="246287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Дано: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684146"/>
            <a:ext cx="4874370" cy="416982"/>
          </a:xfrm>
        </p:spPr>
        <p:txBody>
          <a:bodyPr/>
          <a:lstStyle/>
          <a:p>
            <a:r>
              <a:rPr lang="uk-UA" b="1" dirty="0" smtClean="0"/>
              <a:t>Розв’язуємо вправи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5" y="1305588"/>
            <a:ext cx="11434072" cy="204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9" y="3551847"/>
            <a:ext cx="4088611" cy="33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69" y="1221312"/>
            <a:ext cx="7804906" cy="224003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2401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3" y="1233086"/>
            <a:ext cx="11584524" cy="18179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8969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7" y="1252403"/>
            <a:ext cx="11629436" cy="123745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9161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8" y="1291893"/>
            <a:ext cx="11552778" cy="135652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3867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" y="1426367"/>
            <a:ext cx="12001527" cy="105013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0740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3" y="1283757"/>
            <a:ext cx="11328268" cy="100753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3331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34" y="745068"/>
            <a:ext cx="8761413" cy="431210"/>
          </a:xfrm>
        </p:spPr>
        <p:txBody>
          <a:bodyPr/>
          <a:lstStyle/>
          <a:p>
            <a:r>
              <a:rPr lang="uk-UA" b="1" dirty="0" smtClean="0"/>
              <a:t>Повторюємо теорію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34" y="1404878"/>
            <a:ext cx="10608491" cy="54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9" y="1318679"/>
            <a:ext cx="11588790" cy="100542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3854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5" y="1327150"/>
            <a:ext cx="11747691" cy="115173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8575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59" y="1360486"/>
            <a:ext cx="12031262" cy="9064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0462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3" y="1261529"/>
            <a:ext cx="11633666" cy="116734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22751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4" y="1212055"/>
            <a:ext cx="12027896" cy="108347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154955" y="684146"/>
            <a:ext cx="4874370" cy="41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Розв’язуємо вправи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8915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3" y="387072"/>
            <a:ext cx="11304880" cy="61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3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/>
              <a:t>Використані джерела: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1" y="2603500"/>
            <a:ext cx="8020063" cy="1709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1" y="4656829"/>
            <a:ext cx="10705652" cy="11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72" y="1327150"/>
            <a:ext cx="12699384" cy="54411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64334" y="745068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Повторюємо теорію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309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9" y="80863"/>
            <a:ext cx="11823628" cy="2986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47" y="2896037"/>
            <a:ext cx="10356078" cy="38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3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36" y="554819"/>
            <a:ext cx="10760889" cy="60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8" y="1512085"/>
            <a:ext cx="11833339" cy="5164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64334" y="745068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Повторюємо теорію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9878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41600"/>
            <a:ext cx="8761412" cy="34163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76"/>
          <a:stretch/>
        </p:blipFill>
        <p:spPr>
          <a:xfrm>
            <a:off x="352425" y="1238834"/>
            <a:ext cx="10229850" cy="4457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98" t="28161" r="68328" b="13273"/>
          <a:stretch/>
        </p:blipFill>
        <p:spPr>
          <a:xfrm>
            <a:off x="8343900" y="4214498"/>
            <a:ext cx="3533996" cy="217677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64334" y="745068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Повторюємо теорію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2259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5907"/>
            <a:ext cx="9979829" cy="499808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64334" y="745068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/>
              <a:t>Вивчаємо нову тему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80258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" y="1170775"/>
            <a:ext cx="7474755" cy="2748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54" y="3856632"/>
            <a:ext cx="8036672" cy="137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5372"/>
          <a:stretch/>
        </p:blipFill>
        <p:spPr>
          <a:xfrm>
            <a:off x="337693" y="5635220"/>
            <a:ext cx="5701157" cy="1261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663" t="-4616" r="663" b="4616"/>
          <a:stretch/>
        </p:blipFill>
        <p:spPr>
          <a:xfrm>
            <a:off x="8629708" y="652154"/>
            <a:ext cx="2871792" cy="3301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135" y="5081584"/>
            <a:ext cx="5056025" cy="143032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602083" y="623037"/>
            <a:ext cx="8761413" cy="431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/>
              <a:t>Вивчаємо нову тему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5330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63</Words>
  <Application>Microsoft Office PowerPoint</Application>
  <PresentationFormat>Широкоэкранный</PresentationFormat>
  <Paragraphs>26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Совет директоров</vt:lpstr>
      <vt:lpstr>Скалярний добуток векторів</vt:lpstr>
      <vt:lpstr>Повторюємо теорію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Розв’язуємо вправи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</cp:lastModifiedBy>
  <cp:revision>6</cp:revision>
  <dcterms:created xsi:type="dcterms:W3CDTF">2022-04-17T16:19:21Z</dcterms:created>
  <dcterms:modified xsi:type="dcterms:W3CDTF">2022-04-19T14:52:42Z</dcterms:modified>
</cp:coreProperties>
</file>