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0.xml" ContentType="application/vnd.openxmlformats-officedocument.theme+xml"/>
  <Override PartName="/ppt/slideLayouts/slideLayout14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slideLayouts/slideLayout15.xml" ContentType="application/vnd.openxmlformats-officedocument.presentationml.slideLayout+xml"/>
  <Override PartName="/ppt/theme/theme30.xml" ContentType="application/vnd.openxmlformats-officedocument.theme+xml"/>
  <Override PartName="/ppt/slideLayouts/slideLayout16.xml" ContentType="application/vnd.openxmlformats-officedocument.presentationml.slideLayout+xml"/>
  <Override PartName="/ppt/theme/theme31.xml" ContentType="application/vnd.openxmlformats-officedocument.theme+xml"/>
  <Override PartName="/ppt/slideLayouts/slideLayout17.xml" ContentType="application/vnd.openxmlformats-officedocument.presentationml.slideLayout+xml"/>
  <Override PartName="/ppt/theme/theme32.xml" ContentType="application/vnd.openxmlformats-officedocument.theme+xml"/>
  <Override PartName="/ppt/slideLayouts/slideLayout18.xml" ContentType="application/vnd.openxmlformats-officedocument.presentationml.slideLayout+xml"/>
  <Override PartName="/ppt/theme/theme33.xml" ContentType="application/vnd.openxmlformats-officedocument.theme+xml"/>
  <Override PartName="/ppt/slideLayouts/slideLayout19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slideLayouts/slideLayout20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21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4" r:id="rId3"/>
    <p:sldMasterId id="2147483665" r:id="rId4"/>
    <p:sldMasterId id="2147483666" r:id="rId5"/>
    <p:sldMasterId id="2147483667" r:id="rId6"/>
    <p:sldMasterId id="2147483668" r:id="rId7"/>
    <p:sldMasterId id="2147483669" r:id="rId8"/>
    <p:sldMasterId id="2147483670" r:id="rId9"/>
    <p:sldMasterId id="2147483671" r:id="rId10"/>
    <p:sldMasterId id="2147483672" r:id="rId11"/>
    <p:sldMasterId id="2147483673" r:id="rId12"/>
    <p:sldMasterId id="2147483674" r:id="rId13"/>
    <p:sldMasterId id="2147483675" r:id="rId14"/>
    <p:sldMasterId id="2147483676" r:id="rId15"/>
    <p:sldMasterId id="2147483677" r:id="rId16"/>
    <p:sldMasterId id="2147483678" r:id="rId17"/>
    <p:sldMasterId id="2147483679" r:id="rId18"/>
    <p:sldMasterId id="2147483680" r:id="rId19"/>
    <p:sldMasterId id="2147483681" r:id="rId20"/>
    <p:sldMasterId id="2147483693" r:id="rId21"/>
    <p:sldMasterId id="2147483695" r:id="rId22"/>
    <p:sldMasterId id="2147483696" r:id="rId23"/>
    <p:sldMasterId id="2147483697" r:id="rId24"/>
    <p:sldMasterId id="2147483698" r:id="rId25"/>
    <p:sldMasterId id="2147483699" r:id="rId26"/>
    <p:sldMasterId id="2147483700" r:id="rId27"/>
    <p:sldMasterId id="2147483701" r:id="rId28"/>
    <p:sldMasterId id="2147483702" r:id="rId29"/>
    <p:sldMasterId id="2147483703" r:id="rId30"/>
    <p:sldMasterId id="2147483705" r:id="rId31"/>
    <p:sldMasterId id="2147483707" r:id="rId32"/>
    <p:sldMasterId id="2147483709" r:id="rId33"/>
    <p:sldMasterId id="2147483711" r:id="rId34"/>
    <p:sldMasterId id="2147483713" r:id="rId35"/>
    <p:sldMasterId id="2147483714" r:id="rId36"/>
    <p:sldMasterId id="2147483715" r:id="rId37"/>
    <p:sldMasterId id="2147483716" r:id="rId38"/>
    <p:sldMasterId id="2147483718" r:id="rId39"/>
    <p:sldMasterId id="2147483719" r:id="rId40"/>
    <p:sldMasterId id="2147483721" r:id="rId41"/>
    <p:sldMasterId id="2147483722" r:id="rId42"/>
    <p:sldMasterId id="2147483723" r:id="rId43"/>
    <p:sldMasterId id="2147483724" r:id="rId44"/>
    <p:sldMasterId id="2147483725" r:id="rId45"/>
    <p:sldMasterId id="2147483726" r:id="rId46"/>
    <p:sldMasterId id="2147483727" r:id="rId47"/>
    <p:sldMasterId id="2147483728" r:id="rId48"/>
    <p:sldMasterId id="2147483729" r:id="rId49"/>
    <p:sldMasterId id="2147483730" r:id="rId50"/>
    <p:sldMasterId id="2147483731" r:id="rId51"/>
    <p:sldMasterId id="2147483732" r:id="rId52"/>
    <p:sldMasterId id="2147483733" r:id="rId53"/>
    <p:sldMasterId id="2147483734" r:id="rId54"/>
    <p:sldMasterId id="2147483735" r:id="rId55"/>
    <p:sldMasterId id="2147483736" r:id="rId56"/>
    <p:sldMasterId id="2147483737" r:id="rId57"/>
    <p:sldMasterId id="2147483738" r:id="rId58"/>
  </p:sldMasterIdLst>
  <p:notesMasterIdLst>
    <p:notesMasterId r:id="rId71"/>
  </p:notesMasterIdLst>
  <p:sldIdLst>
    <p:sldId id="257" r:id="rId59"/>
    <p:sldId id="258" r:id="rId60"/>
    <p:sldId id="259" r:id="rId61"/>
    <p:sldId id="261" r:id="rId62"/>
    <p:sldId id="262" r:id="rId63"/>
    <p:sldId id="264" r:id="rId64"/>
    <p:sldId id="260" r:id="rId65"/>
    <p:sldId id="265" r:id="rId66"/>
    <p:sldId id="266" r:id="rId67"/>
    <p:sldId id="267" r:id="rId68"/>
    <p:sldId id="268" r:id="rId69"/>
    <p:sldId id="269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FD9"/>
    <a:srgbClr val="ACD292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05112-FD07-4625-A081-55577C11F258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54A0-5401-496D-8327-F8CC75EFE2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719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54A0-5401-496D-8327-F8CC75EFE2D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22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54A0-5401-496D-8327-F8CC75EFE2D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64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54A0-5401-496D-8327-F8CC75EFE2D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73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54A0-5401-496D-8327-F8CC75EFE2D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6479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E54A0-5401-496D-8327-F8CC75EFE2D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573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57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xmlns="" id="{B9C2D1DC-00AC-43FD-84E1-1C564BCE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xmlns="" id="{3C668991-E576-4491-AC9A-4F18683F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D99CC873-A706-4045-A290-3783B0D9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457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xmlns="" id="{5FAE28AD-E811-48E5-8581-364369ECC379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с одним скругленным углом 10">
            <a:extLst>
              <a:ext uri="{FF2B5EF4-FFF2-40B4-BE49-F238E27FC236}">
                <a16:creationId xmlns:a16="http://schemas.microsoft.com/office/drawing/2014/main" xmlns="" id="{6BE31E38-9A71-481E-9BDE-84BC0CE60BC3}"/>
              </a:ext>
            </a:extLst>
          </p:cNvPr>
          <p:cNvSpPr/>
          <p:nvPr/>
        </p:nvSpPr>
        <p:spPr>
          <a:xfrm>
            <a:off x="8534400" y="433388"/>
            <a:ext cx="30988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xmlns="" id="{74E3B16B-DBCC-418D-AF16-3E5AB3C1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8691DD5B-55D0-44E6-AB7E-52E9AC01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15A2713D-2AF8-4A0A-83BD-3A9B7D94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50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511E39D9-E74A-4641-A72B-B7269F3B9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DA0B86D7-0745-41B4-AAB4-4877329D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ABC52D34-1272-4609-908F-E509A425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05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5590E6AF-DDBE-4FBD-BBAB-54D8C567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4BF032FD-3516-4096-BE95-32E9A826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EE34BEAF-6F4E-45E2-82DD-32807399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021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65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39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60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389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67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70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C8F1B3-1F47-4838-A332-6DB4E259B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xmlns="" id="{4448DBC3-0523-4860-85DA-7702F3195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xmlns="" id="{4C64C6B0-63AE-4EE6-8FE3-1E412B88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xmlns="" id="{04C25000-C0E5-4057-B040-C096F1CB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xmlns="" id="{8F132E3D-1D24-468F-8EF4-C9CE7623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5112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10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428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xmlns="" id="{CE14E263-7F82-4D03-A6EA-9B24C43E6468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xmlns="" id="{DD8EBA70-DB9C-4014-8A21-4EB5C0B68527}"/>
              </a:ext>
            </a:extLst>
          </p:cNvPr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7" name="Дата 18">
            <a:extLst>
              <a:ext uri="{FF2B5EF4-FFF2-40B4-BE49-F238E27FC236}">
                <a16:creationId xmlns:a16="http://schemas.microsoft.com/office/drawing/2014/main" xmlns="" id="{DD3DC93A-A70C-4425-A027-4678FEE1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AEF4C8-BF75-45F3-A871-FC797839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xmlns="" id="{953EFAC2-1734-4464-B3C0-72EB6D42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4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>
                <a16:creationId xmlns:a16="http://schemas.microsoft.com/office/drawing/2014/main" xmlns="" id="{9C3A7576-7EC1-4009-8553-EEB57DF5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17">
            <a:extLst>
              <a:ext uri="{FF2B5EF4-FFF2-40B4-BE49-F238E27FC236}">
                <a16:creationId xmlns:a16="http://schemas.microsoft.com/office/drawing/2014/main" xmlns="" id="{1641C445-75FF-47D0-969B-1674EF5B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B6B58F64-F43D-4A90-A61E-3C1E9848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7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>
            <a:extLst>
              <a:ext uri="{FF2B5EF4-FFF2-40B4-BE49-F238E27FC236}">
                <a16:creationId xmlns:a16="http://schemas.microsoft.com/office/drawing/2014/main" xmlns="" id="{6F595B81-D581-4B68-95D5-17BF362A6761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xmlns="" id="{7958B342-CE55-4F30-A4E1-70538E97A8E8}"/>
              </a:ext>
            </a:extLst>
          </p:cNvPr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7FBDEBA8-F0DD-404A-B88C-98852C3F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4B5E3947-7576-47E1-BFD5-BB9B136A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A58D487F-C313-41D9-A25C-D0BA41A1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419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Дата 24">
            <a:extLst>
              <a:ext uri="{FF2B5EF4-FFF2-40B4-BE49-F238E27FC236}">
                <a16:creationId xmlns:a16="http://schemas.microsoft.com/office/drawing/2014/main" xmlns="" id="{B987E7F5-2CA7-4D56-AB51-1ADB1625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6" name="Нижний колонтитул 17">
            <a:extLst>
              <a:ext uri="{FF2B5EF4-FFF2-40B4-BE49-F238E27FC236}">
                <a16:creationId xmlns:a16="http://schemas.microsoft.com/office/drawing/2014/main" xmlns="" id="{6D7F9123-C2CB-4A8E-8B8E-6C9DAF0B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1C4F4902-38C3-43D5-91A8-979619D4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Дата 24">
            <a:extLst>
              <a:ext uri="{FF2B5EF4-FFF2-40B4-BE49-F238E27FC236}">
                <a16:creationId xmlns:a16="http://schemas.microsoft.com/office/drawing/2014/main" xmlns="" id="{850938B6-A67C-4859-AEBF-76E60388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8" name="Нижний колонтитул 17">
            <a:extLst>
              <a:ext uri="{FF2B5EF4-FFF2-40B4-BE49-F238E27FC236}">
                <a16:creationId xmlns:a16="http://schemas.microsoft.com/office/drawing/2014/main" xmlns="" id="{EB6F01C3-D3AC-445B-8635-50483258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xmlns="" id="{7A4E1B6C-D435-4A78-89B9-F5D3E3AB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4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Дата 24">
            <a:extLst>
              <a:ext uri="{FF2B5EF4-FFF2-40B4-BE49-F238E27FC236}">
                <a16:creationId xmlns:a16="http://schemas.microsoft.com/office/drawing/2014/main" xmlns="" id="{1AF55EA3-F307-46B9-A245-E18C4593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4" name="Нижний колонтитул 17">
            <a:extLst>
              <a:ext uri="{FF2B5EF4-FFF2-40B4-BE49-F238E27FC236}">
                <a16:creationId xmlns:a16="http://schemas.microsoft.com/office/drawing/2014/main" xmlns="" id="{D571464A-36AF-4A7C-A75F-EFB33B02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B480DB6-2A7D-47D4-B629-A1020E22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38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>
            <a:extLst>
              <a:ext uri="{FF2B5EF4-FFF2-40B4-BE49-F238E27FC236}">
                <a16:creationId xmlns:a16="http://schemas.microsoft.com/office/drawing/2014/main" xmlns="" id="{65FF5226-1BCD-45AB-8737-CEF65EF1AE81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Дата 1">
            <a:extLst>
              <a:ext uri="{FF2B5EF4-FFF2-40B4-BE49-F238E27FC236}">
                <a16:creationId xmlns:a16="http://schemas.microsoft.com/office/drawing/2014/main" xmlns="" id="{CEC89347-F29E-4C88-931D-467108CC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xmlns="" id="{38D2258D-0FD8-4529-97E3-9201EBFD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06D5EAC4-A227-4E99-9AB6-81372E03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234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4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15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16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17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18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19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20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1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87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5556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04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818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1447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6450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9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555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568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5588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76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473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F53A411-88FB-493C-9939-BB14A536CF73}"/>
              </a:ext>
            </a:extLst>
          </p:cNvPr>
          <p:cNvSpPr/>
          <p:nvPr/>
        </p:nvSpPr>
        <p:spPr>
          <a:xfrm>
            <a:off x="406401" y="328613"/>
            <a:ext cx="11377084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C0D1D7B1-0CEB-4923-9BF2-88928C27916F}"/>
              </a:ext>
            </a:extLst>
          </p:cNvPr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FE5829A3-C019-444C-922A-6443F26B0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4986339"/>
            <a:ext cx="10911416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>
            <a:extLst>
              <a:ext uri="{FF2B5EF4-FFF2-40B4-BE49-F238E27FC236}">
                <a16:creationId xmlns:a16="http://schemas.microsoft.com/office/drawing/2014/main" xmlns="" id="{92A2A162-5083-4DBF-BDE1-525642CF18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0984" y="530226"/>
            <a:ext cx="1091141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25" name="Дата 24">
            <a:extLst>
              <a:ext uri="{FF2B5EF4-FFF2-40B4-BE49-F238E27FC236}">
                <a16:creationId xmlns:a16="http://schemas.microsoft.com/office/drawing/2014/main" xmlns="" id="{9E9E34D6-C3FE-4CBF-AE08-510515164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5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fld id="{669F247B-3586-47ED-AA9D-86DFADED0377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xmlns="" id="{D6B8D6A4-34C0-4C0D-9A3C-706BC3DA9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83551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BF37E2-A656-4A1C-AE78-EABDF3748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551" y="6111876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</a:defRPr>
            </a:lvl1pPr>
          </a:lstStyle>
          <a:p>
            <a:fld id="{1193058A-0F03-4153-9420-AC3A996C1AC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83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99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3733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987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481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82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426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302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201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198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296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4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34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744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673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24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911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13154-ADBA-46EA-8B2E-9F89410A261B}" type="datetimeFigureOut">
              <a:rPr lang="uk-UA" smtClean="0"/>
              <a:t>27.03.2022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4EE9-D188-4B85-A2DF-2027E26B9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20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688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66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865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177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75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482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3368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325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9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45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018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087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8848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44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06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504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7462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3224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16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169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749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1416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ACD292"/>
            </a:gs>
            <a:gs pos="45000">
              <a:srgbClr val="DCF270"/>
            </a:gs>
            <a:gs pos="100000">
              <a:srgbClr val="93E3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D1155F2-DFE0-4B6E-9377-52BC2783A4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8576FAF-89B4-45BB-BCB9-3A0FCABDE5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826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4BE034-1DAB-406A-A708-6B9123A3AE7C}"/>
              </a:ext>
            </a:extLst>
          </p:cNvPr>
          <p:cNvSpPr txBox="1"/>
          <p:nvPr/>
        </p:nvSpPr>
        <p:spPr>
          <a:xfrm>
            <a:off x="1715911" y="1614311"/>
            <a:ext cx="894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B050"/>
                </a:solidFill>
              </a:rPr>
              <a:t>Переміщення </a:t>
            </a:r>
          </a:p>
          <a:p>
            <a:pPr algn="ctr"/>
            <a:r>
              <a:rPr lang="uk-UA" sz="4800" b="1" dirty="0">
                <a:solidFill>
                  <a:srgbClr val="00B050"/>
                </a:solidFill>
              </a:rPr>
              <a:t>та його властивості</a:t>
            </a:r>
          </a:p>
          <a:p>
            <a:pPr algn="ctr"/>
            <a:endParaRPr lang="uk-UA" sz="3200" b="1" dirty="0">
              <a:solidFill>
                <a:srgbClr val="00B050"/>
              </a:solidFill>
            </a:endParaRPr>
          </a:p>
          <a:p>
            <a:pPr algn="ctr"/>
            <a:endParaRPr lang="uk-UA" sz="3200" b="1" dirty="0">
              <a:solidFill>
                <a:srgbClr val="00B050"/>
              </a:solidFill>
            </a:endParaRPr>
          </a:p>
          <a:p>
            <a:pPr algn="ctr"/>
            <a:r>
              <a:rPr lang="uk-UA" sz="3200" b="1" dirty="0">
                <a:solidFill>
                  <a:srgbClr val="00B050"/>
                </a:solidFill>
              </a:rPr>
              <a:t>9 клас</a:t>
            </a:r>
          </a:p>
        </p:txBody>
      </p:sp>
    </p:spTree>
    <p:extLst>
      <p:ext uri="{BB962C8B-B14F-4D97-AF65-F5344CB8AC3E}">
        <p14:creationId xmlns:p14="http://schemas.microsoft.com/office/powerpoint/2010/main" val="22904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D1E11CE7-2FD4-45CA-9F53-8515AB2A5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9083" r="16138" b="37771"/>
          <a:stretch/>
        </p:blipFill>
        <p:spPr bwMode="auto">
          <a:xfrm>
            <a:off x="467900" y="485422"/>
            <a:ext cx="11256197" cy="602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09F7EB-635B-4078-8727-83A631C4A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1" t="44938" r="12037" b="43156"/>
          <a:stretch/>
        </p:blipFill>
        <p:spPr>
          <a:xfrm>
            <a:off x="562497" y="428977"/>
            <a:ext cx="11067005" cy="112889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0B5C21DA-4503-486E-894D-FFC208FCEBEF}"/>
              </a:ext>
            </a:extLst>
          </p:cNvPr>
          <p:cNvSpPr/>
          <p:nvPr/>
        </p:nvSpPr>
        <p:spPr>
          <a:xfrm>
            <a:off x="467900" y="428977"/>
            <a:ext cx="938925" cy="50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78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BDE5499D-E99D-4D5A-AD49-E868AAC0E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9083" r="16138" b="37771"/>
          <a:stretch/>
        </p:blipFill>
        <p:spPr bwMode="auto">
          <a:xfrm>
            <a:off x="467903" y="485422"/>
            <a:ext cx="11256197" cy="602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909F7EB-635B-4078-8727-83A631C4A8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29" t="74108" r="11529" b="13272"/>
          <a:stretch/>
        </p:blipFill>
        <p:spPr>
          <a:xfrm>
            <a:off x="657092" y="485422"/>
            <a:ext cx="11067005" cy="119662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0B5C21DA-4503-486E-894D-FFC208FCEBEF}"/>
              </a:ext>
            </a:extLst>
          </p:cNvPr>
          <p:cNvSpPr/>
          <p:nvPr/>
        </p:nvSpPr>
        <p:spPr>
          <a:xfrm>
            <a:off x="562497" y="485422"/>
            <a:ext cx="938925" cy="508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56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BDE5499D-E99D-4D5A-AD49-E868AAC0E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19083" r="16138" b="37771"/>
          <a:stretch/>
        </p:blipFill>
        <p:spPr bwMode="auto">
          <a:xfrm>
            <a:off x="467903" y="485422"/>
            <a:ext cx="11256197" cy="602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FDB3C4-5CD5-46AA-A5D6-7852A1A4B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3" t="34733" r="48220" b="60658"/>
          <a:stretch/>
        </p:blipFill>
        <p:spPr>
          <a:xfrm>
            <a:off x="467899" y="454377"/>
            <a:ext cx="7625170" cy="4741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7C228E-5D1B-4419-8E0D-66FE5FE651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80" t="34807" r="11625" b="60658"/>
          <a:stretch/>
        </p:blipFill>
        <p:spPr>
          <a:xfrm>
            <a:off x="1501421" y="928510"/>
            <a:ext cx="5976000" cy="4628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B367A5-8E32-4E87-8264-54A1EF0EE7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510" t="39156" r="58846" b="57079"/>
          <a:stretch/>
        </p:blipFill>
        <p:spPr>
          <a:xfrm>
            <a:off x="7175560" y="945352"/>
            <a:ext cx="4672976" cy="3710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CD9297-373E-4C2C-A437-BC499BEF00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08" t="43618" r="42798" b="35309"/>
          <a:stretch/>
        </p:blipFill>
        <p:spPr>
          <a:xfrm>
            <a:off x="580328" y="1333266"/>
            <a:ext cx="7400312" cy="21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8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C4C449E-6AA1-4520-997A-D24EE0B36C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1" t="27325" r="78550" b="57038"/>
          <a:stretch/>
        </p:blipFill>
        <p:spPr>
          <a:xfrm>
            <a:off x="6096000" y="652982"/>
            <a:ext cx="1925256" cy="13205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F0E2951-AA84-485D-98D3-D70B6F719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1" t="50000" r="10906" b="21235"/>
          <a:stretch/>
        </p:blipFill>
        <p:spPr>
          <a:xfrm>
            <a:off x="482199" y="1973554"/>
            <a:ext cx="11227602" cy="24118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BE575C-1E50-4842-836B-B34EEE041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09" t="27325" r="12861" b="57038"/>
          <a:stretch/>
        </p:blipFill>
        <p:spPr>
          <a:xfrm>
            <a:off x="2602413" y="4648932"/>
            <a:ext cx="7594250" cy="1294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D2F4F2-BA32-463D-B4C2-45A2455B1944}"/>
              </a:ext>
            </a:extLst>
          </p:cNvPr>
          <p:cNvSpPr txBox="1"/>
          <p:nvPr/>
        </p:nvSpPr>
        <p:spPr>
          <a:xfrm>
            <a:off x="866421" y="914400"/>
            <a:ext cx="502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Базовий орнамент (мотив)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7B10513-0756-470B-85E0-1680FC522124}"/>
              </a:ext>
            </a:extLst>
          </p:cNvPr>
          <p:cNvSpPr/>
          <p:nvPr/>
        </p:nvSpPr>
        <p:spPr>
          <a:xfrm>
            <a:off x="9572263" y="4016415"/>
            <a:ext cx="1863524" cy="4398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309C7DA-53BF-4FF0-A3FB-C6FCDAB66387}"/>
              </a:ext>
            </a:extLst>
          </p:cNvPr>
          <p:cNvSpPr/>
          <p:nvPr/>
        </p:nvSpPr>
        <p:spPr>
          <a:xfrm>
            <a:off x="9572263" y="2455101"/>
            <a:ext cx="1626005" cy="3323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17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2">
            <a:extLst>
              <a:ext uri="{FF2B5EF4-FFF2-40B4-BE49-F238E27FC236}">
                <a16:creationId xmlns:a16="http://schemas.microsoft.com/office/drawing/2014/main" xmlns="" id="{6E3769F2-7EE7-45B5-BE78-3F52AEEC72FE}"/>
              </a:ext>
            </a:extLst>
          </p:cNvPr>
          <p:cNvSpPr/>
          <p:nvPr/>
        </p:nvSpPr>
        <p:spPr>
          <a:xfrm>
            <a:off x="796980" y="853729"/>
            <a:ext cx="2446020" cy="299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xmlns="" id="{FEF0BCE0-7202-4640-8AE0-7856BF85FF2B}"/>
              </a:ext>
            </a:extLst>
          </p:cNvPr>
          <p:cNvSpPr/>
          <p:nvPr/>
        </p:nvSpPr>
        <p:spPr>
          <a:xfrm>
            <a:off x="4263503" y="966534"/>
            <a:ext cx="2951479" cy="3093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68B0FD-7CCE-4EF9-83B6-033339868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98" t="41351" r="6821" b="37384"/>
          <a:stretch/>
        </p:blipFill>
        <p:spPr>
          <a:xfrm>
            <a:off x="7691475" y="1374108"/>
            <a:ext cx="3970488" cy="222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59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CC8A11-66B6-4D13-8BE4-22AF37DF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9" t="37299" r="13361" b="28776"/>
          <a:stretch/>
        </p:blipFill>
        <p:spPr>
          <a:xfrm>
            <a:off x="549985" y="379070"/>
            <a:ext cx="11092030" cy="3049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C5D3E0-63CE-419D-B893-85A7CDA0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5" t="34093" r="16315" b="37089"/>
          <a:stretch/>
        </p:blipFill>
        <p:spPr>
          <a:xfrm>
            <a:off x="1460807" y="3758977"/>
            <a:ext cx="9270385" cy="25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7CC8A11-66B6-4D13-8BE4-22AF37DF0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29" t="37299" r="13361" b="28776"/>
          <a:stretch/>
        </p:blipFill>
        <p:spPr>
          <a:xfrm>
            <a:off x="607029" y="869244"/>
            <a:ext cx="6322562" cy="17384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C5D3E0-63CE-419D-B893-85A7CDA07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5" t="34093" r="56177" b="37089"/>
          <a:stretch/>
        </p:blipFill>
        <p:spPr>
          <a:xfrm>
            <a:off x="6807251" y="977382"/>
            <a:ext cx="2397556" cy="1630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E9712B4-0A8A-4E00-AEE0-1F8CB6F381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5" t="22386" r="10905" b="53841"/>
          <a:stretch/>
        </p:blipFill>
        <p:spPr>
          <a:xfrm>
            <a:off x="447065" y="4250268"/>
            <a:ext cx="11297869" cy="20094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4ACDD1-45C0-4983-B495-7E810FF65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55" t="34094" r="15884" b="35316"/>
          <a:stretch/>
        </p:blipFill>
        <p:spPr>
          <a:xfrm>
            <a:off x="9204807" y="922591"/>
            <a:ext cx="2235200" cy="173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AA74D97-D37C-4C8D-AA49-10B782A5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43" t="23374" r="24279" b="46008"/>
          <a:stretch/>
        </p:blipFill>
        <p:spPr>
          <a:xfrm>
            <a:off x="569454" y="756355"/>
            <a:ext cx="11053092" cy="40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2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082A172-2938-4282-B1E2-CC2E603D8D7A}"/>
              </a:ext>
            </a:extLst>
          </p:cNvPr>
          <p:cNvSpPr/>
          <p:nvPr/>
        </p:nvSpPr>
        <p:spPr>
          <a:xfrm>
            <a:off x="1985765" y="402808"/>
            <a:ext cx="264320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Симетрія відносно точки</a:t>
            </a:r>
            <a:endParaRPr lang="ru-RU" sz="2000" b="1" dirty="0"/>
          </a:p>
        </p:txBody>
      </p:sp>
      <p:sp>
        <p:nvSpPr>
          <p:cNvPr id="3" name="Скругленный 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EBA8F43A-472E-4F6C-82A2-C8416C0D6C95}"/>
              </a:ext>
            </a:extLst>
          </p:cNvPr>
          <p:cNvSpPr/>
          <p:nvPr/>
        </p:nvSpPr>
        <p:spPr>
          <a:xfrm>
            <a:off x="7879400" y="402808"/>
            <a:ext cx="264320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Симетрія відносно прямої</a:t>
            </a:r>
            <a:endParaRPr lang="ru-RU" sz="2000" b="1" dirty="0"/>
          </a:p>
        </p:txBody>
      </p:sp>
      <p:sp>
        <p:nvSpPr>
          <p:cNvPr id="4" name="Скругленный прямоугольник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F0B6850-FB48-48A6-98C4-FC93E8DC42F9}"/>
              </a:ext>
            </a:extLst>
          </p:cNvPr>
          <p:cNvSpPr/>
          <p:nvPr/>
        </p:nvSpPr>
        <p:spPr>
          <a:xfrm>
            <a:off x="1971864" y="3408189"/>
            <a:ext cx="264320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Поворот </a:t>
            </a:r>
            <a:endParaRPr lang="ru-RU" sz="2000" b="1" dirty="0"/>
          </a:p>
        </p:txBody>
      </p:sp>
      <p:sp>
        <p:nvSpPr>
          <p:cNvPr id="5" name="Скругленный прямо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3F72078-944C-461F-8049-11E2766CA813}"/>
              </a:ext>
            </a:extLst>
          </p:cNvPr>
          <p:cNvSpPr/>
          <p:nvPr/>
        </p:nvSpPr>
        <p:spPr>
          <a:xfrm>
            <a:off x="7879400" y="3408189"/>
            <a:ext cx="264320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Паралельне перенесення </a:t>
            </a:r>
            <a:endParaRPr lang="ru-RU" sz="2000" b="1" dirty="0"/>
          </a:p>
        </p:txBody>
      </p:sp>
      <p:sp>
        <p:nvSpPr>
          <p:cNvPr id="6" name="Скругленный прямоугольник 7">
            <a:hlinkClick r:id="" action="ppaction://noaction"/>
            <a:extLst>
              <a:ext uri="{FF2B5EF4-FFF2-40B4-BE49-F238E27FC236}">
                <a16:creationId xmlns:a16="http://schemas.microsoft.com/office/drawing/2014/main" xmlns="" id="{464B10D4-5E17-4614-B2AB-03ABA7C4EA3F}"/>
              </a:ext>
            </a:extLst>
          </p:cNvPr>
          <p:cNvSpPr/>
          <p:nvPr/>
        </p:nvSpPr>
        <p:spPr>
          <a:xfrm>
            <a:off x="5008471" y="5137061"/>
            <a:ext cx="2643206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Перетворення подібності </a:t>
            </a:r>
            <a:endParaRPr lang="ru-RU" sz="20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3BDD5CA-8A66-4F1A-897F-9D0F289AD3C7}"/>
              </a:ext>
            </a:extLst>
          </p:cNvPr>
          <p:cNvSpPr/>
          <p:nvPr/>
        </p:nvSpPr>
        <p:spPr>
          <a:xfrm>
            <a:off x="5055149" y="1315841"/>
            <a:ext cx="2502450" cy="25171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10">
            <a:extLst>
              <a:ext uri="{FF2B5EF4-FFF2-40B4-BE49-F238E27FC236}">
                <a16:creationId xmlns:a16="http://schemas.microsoft.com/office/drawing/2014/main" xmlns="" id="{895C6C2B-C4C8-4766-96D8-8955E6AC57E0}"/>
              </a:ext>
            </a:extLst>
          </p:cNvPr>
          <p:cNvCxnSpPr/>
          <p:nvPr/>
        </p:nvCxnSpPr>
        <p:spPr>
          <a:xfrm flipH="1" flipV="1">
            <a:off x="4681917" y="1045751"/>
            <a:ext cx="918124" cy="43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12">
            <a:extLst>
              <a:ext uri="{FF2B5EF4-FFF2-40B4-BE49-F238E27FC236}">
                <a16:creationId xmlns:a16="http://schemas.microsoft.com/office/drawing/2014/main" xmlns="" id="{2B6A2C08-64F0-4F5C-AF01-E077074D3051}"/>
              </a:ext>
            </a:extLst>
          </p:cNvPr>
          <p:cNvCxnSpPr/>
          <p:nvPr/>
        </p:nvCxnSpPr>
        <p:spPr>
          <a:xfrm flipV="1">
            <a:off x="6921366" y="816390"/>
            <a:ext cx="904994" cy="663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14">
            <a:extLst>
              <a:ext uri="{FF2B5EF4-FFF2-40B4-BE49-F238E27FC236}">
                <a16:creationId xmlns:a16="http://schemas.microsoft.com/office/drawing/2014/main" xmlns="" id="{B873FE3D-D271-404C-B3C0-C6815D0B4CAD}"/>
              </a:ext>
            </a:extLst>
          </p:cNvPr>
          <p:cNvCxnSpPr/>
          <p:nvPr/>
        </p:nvCxnSpPr>
        <p:spPr>
          <a:xfrm flipH="1">
            <a:off x="4681917" y="3408189"/>
            <a:ext cx="690313" cy="799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6">
            <a:extLst>
              <a:ext uri="{FF2B5EF4-FFF2-40B4-BE49-F238E27FC236}">
                <a16:creationId xmlns:a16="http://schemas.microsoft.com/office/drawing/2014/main" xmlns="" id="{FBBBAA1D-2793-4B6D-941B-4F9A37B62F70}"/>
              </a:ext>
            </a:extLst>
          </p:cNvPr>
          <p:cNvCxnSpPr/>
          <p:nvPr/>
        </p:nvCxnSpPr>
        <p:spPr>
          <a:xfrm>
            <a:off x="7158568" y="3437401"/>
            <a:ext cx="639287" cy="847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8">
            <a:extLst>
              <a:ext uri="{FF2B5EF4-FFF2-40B4-BE49-F238E27FC236}">
                <a16:creationId xmlns:a16="http://schemas.microsoft.com/office/drawing/2014/main" xmlns="" id="{AFFAC50E-90CD-497A-B0B3-1E0CD222A5F4}"/>
              </a:ext>
            </a:extLst>
          </p:cNvPr>
          <p:cNvCxnSpPr>
            <a:stCxn id="7" idx="4"/>
            <a:endCxn id="6" idx="0"/>
          </p:cNvCxnSpPr>
          <p:nvPr/>
        </p:nvCxnSpPr>
        <p:spPr>
          <a:xfrm>
            <a:off x="6306374" y="3832956"/>
            <a:ext cx="23700" cy="130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8073C8-95EF-4296-86FA-864E71AF01F4}"/>
              </a:ext>
            </a:extLst>
          </p:cNvPr>
          <p:cNvSpPr txBox="1"/>
          <p:nvPr/>
        </p:nvSpPr>
        <p:spPr>
          <a:xfrm>
            <a:off x="5140979" y="2112733"/>
            <a:ext cx="229627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Геометричні перетворення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40241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7DE5365-C91C-4976-A80F-3B657E94C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31" t="32122" r="24897" b="36626"/>
          <a:stretch/>
        </p:blipFill>
        <p:spPr>
          <a:xfrm>
            <a:off x="530578" y="1524000"/>
            <a:ext cx="11150951" cy="41430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B78821-8173-46A0-80DE-EC4FEBD97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08" t="26677" r="51516" b="68810"/>
          <a:stretch/>
        </p:blipFill>
        <p:spPr>
          <a:xfrm>
            <a:off x="4312356" y="756355"/>
            <a:ext cx="3770489" cy="598311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xmlns="" id="{6389B426-C781-4591-928B-0E4BB3453573}"/>
              </a:ext>
            </a:extLst>
          </p:cNvPr>
          <p:cNvSpPr/>
          <p:nvPr/>
        </p:nvSpPr>
        <p:spPr>
          <a:xfrm>
            <a:off x="8184444" y="2822222"/>
            <a:ext cx="1749778" cy="440267"/>
          </a:xfrm>
          <a:prstGeom prst="rect">
            <a:avLst/>
          </a:prstGeom>
          <a:solidFill>
            <a:srgbClr val="F8CFD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5236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239A242-86D4-49A4-A7FA-8DAAE5578A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8" t="51193" r="30144" b="33663"/>
          <a:stretch/>
        </p:blipFill>
        <p:spPr>
          <a:xfrm>
            <a:off x="626227" y="1696156"/>
            <a:ext cx="10691189" cy="213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3ACE63-3432-47A6-9348-47FB7AE2F953}"/>
              </a:ext>
            </a:extLst>
          </p:cNvPr>
          <p:cNvSpPr txBox="1"/>
          <p:nvPr/>
        </p:nvSpPr>
        <p:spPr>
          <a:xfrm>
            <a:off x="626227" y="563419"/>
            <a:ext cx="11102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Властивості переміщення (руху)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D52462-A4C1-4D71-9A01-C468F191D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9" t="42469" r="26235" b="50000"/>
          <a:stretch/>
        </p:blipFill>
        <p:spPr>
          <a:xfrm>
            <a:off x="748409" y="4687710"/>
            <a:ext cx="10695181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1037"/>
      </p:ext>
    </p:extLst>
  </p:cSld>
  <p:clrMapOvr>
    <a:masterClrMapping/>
  </p:clrMapOvr>
</p:sld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2129_mwc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Аспект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6845B56-54AE-4308-A982-393D61C971AF}" vid="{4FF2A329-FB9E-420C-B120-E9C8C78DABDC}"/>
    </a:ext>
  </a:extLst>
</a:theme>
</file>

<file path=ppt/theme/theme22.xml><?xml version="1.0" encoding="utf-8"?>
<a:theme xmlns:a="http://schemas.openxmlformats.org/drawingml/2006/main" name="17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3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5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6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7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8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29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0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1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2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6845B56-54AE-4308-A982-393D61C971AF}" vid="{4FF2A329-FB9E-420C-B120-E9C8C78DABDC}"/>
    </a:ext>
  </a:extLst>
</a:theme>
</file>

<file path=ppt/theme/theme41.xml><?xml version="1.0" encoding="utf-8"?>
<a:theme xmlns:a="http://schemas.openxmlformats.org/drawingml/2006/main" name="34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5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36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41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2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43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4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45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46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47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48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49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50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Найпростіші тригонометричні рівнянн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Формули для знаходження площі трикутника</Template>
  <TotalTime>82</TotalTime>
  <Words>34</Words>
  <Application>Microsoft Office PowerPoint</Application>
  <PresentationFormat>Широкоэкранный</PresentationFormat>
  <Paragraphs>18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58</vt:i4>
      </vt:variant>
      <vt:variant>
        <vt:lpstr>Заголовки слайдов</vt:lpstr>
      </vt:variant>
      <vt:variant>
        <vt:i4>12</vt:i4>
      </vt:variant>
    </vt:vector>
  </HeadingPairs>
  <TitlesOfParts>
    <vt:vector size="74" baseType="lpstr">
      <vt:lpstr>Arial</vt:lpstr>
      <vt:lpstr>Calibri</vt:lpstr>
      <vt:lpstr>Verdana</vt:lpstr>
      <vt:lpstr>Wingdings 2</vt:lpstr>
      <vt:lpstr>32129_mwc</vt:lpstr>
      <vt:lpstr>Найпростіші тригонометричні рівняння</vt:lpstr>
      <vt:lpstr>1_Найпростіші тригонометричні рівняння</vt:lpstr>
      <vt:lpstr>2_Найпростіші тригонометричні рівняння</vt:lpstr>
      <vt:lpstr>3_Найпростіші тригонометричні рівняння</vt:lpstr>
      <vt:lpstr>4_Найпростіші тригонометричні рівняння</vt:lpstr>
      <vt:lpstr>5_Найпростіші тригонометричні рівняння</vt:lpstr>
      <vt:lpstr>6_Найпростіші тригонометричні рівняння</vt:lpstr>
      <vt:lpstr>7_Найпростіші тригонометричні рівняння</vt:lpstr>
      <vt:lpstr>8_Найпростіші тригонометричні рівняння</vt:lpstr>
      <vt:lpstr>9_Найпростіші тригонометричні рівняння</vt:lpstr>
      <vt:lpstr>10_Найпростіші тригонометричні рівняння</vt:lpstr>
      <vt:lpstr>2_Тема Office</vt:lpstr>
      <vt:lpstr>11_Найпростіші тригонометричні рівняння</vt:lpstr>
      <vt:lpstr>12_Найпростіші тригонометричні рівняння</vt:lpstr>
      <vt:lpstr>13_Найпростіші тригонометричні рівняння</vt:lpstr>
      <vt:lpstr>14_Найпростіші тригонометричні рівняння</vt:lpstr>
      <vt:lpstr>15_Найпростіші тригонометричні рівняння</vt:lpstr>
      <vt:lpstr>16_Найпростіші тригонометричні рівняння</vt:lpstr>
      <vt:lpstr>Аспект</vt:lpstr>
      <vt:lpstr>Тема1</vt:lpstr>
      <vt:lpstr>17_Найпростіші тригонометричні рівняння</vt:lpstr>
      <vt:lpstr>18_Найпростіші тригонометричні рівняння</vt:lpstr>
      <vt:lpstr>19_Найпростіші тригонометричні рівняння</vt:lpstr>
      <vt:lpstr>20_Найпростіші тригонометричні рівняння</vt:lpstr>
      <vt:lpstr>21_Найпростіші тригонометричні рівняння</vt:lpstr>
      <vt:lpstr>22_Найпростіші тригонометричні рівняння</vt:lpstr>
      <vt:lpstr>23_Найпростіші тригонометричні рівняння</vt:lpstr>
      <vt:lpstr>24_Найпростіші тригонометричні рівняння</vt:lpstr>
      <vt:lpstr>25_Найпростіші тригонометричні рівняння</vt:lpstr>
      <vt:lpstr>26_Найпростіші тригонометричні рівняння</vt:lpstr>
      <vt:lpstr>27_Найпростіші тригонометричні рівняння</vt:lpstr>
      <vt:lpstr>3_Тема Office</vt:lpstr>
      <vt:lpstr>28_Найпростіші тригонометричні рівняння</vt:lpstr>
      <vt:lpstr>29_Найпростіші тригонометричні рівняння</vt:lpstr>
      <vt:lpstr>30_Найпростіші тригонометричні рівняння</vt:lpstr>
      <vt:lpstr>31_Найпростіші тригонометричні рівняння</vt:lpstr>
      <vt:lpstr>32_Найпростіші тригонометричні рівняння</vt:lpstr>
      <vt:lpstr>33_Найпростіші тригонометричні рівняння</vt:lpstr>
      <vt:lpstr>1_Тема1</vt:lpstr>
      <vt:lpstr>34_Найпростіші тригонометричні рівняння</vt:lpstr>
      <vt:lpstr>35_Найпростіші тригонометричні рівняння</vt:lpstr>
      <vt:lpstr>36_Найпростіші тригонометричні рівняння</vt:lpstr>
      <vt:lpstr>37_Найпростіші тригонометричні рівняння</vt:lpstr>
      <vt:lpstr>38_Найпростіші тригонометричні рівняння</vt:lpstr>
      <vt:lpstr>39_Найпростіші тригонометричні рівняння</vt:lpstr>
      <vt:lpstr>40_Найпростіші тригонометричні рівняння</vt:lpstr>
      <vt:lpstr>41_Найпростіші тригонометричні рівняння</vt:lpstr>
      <vt:lpstr>42_Найпростіші тригонометричні рівняння</vt:lpstr>
      <vt:lpstr>43_Найпростіші тригонометричні рівняння</vt:lpstr>
      <vt:lpstr>44_Найпростіші тригонометричні рівняння</vt:lpstr>
      <vt:lpstr>4_Тема Office</vt:lpstr>
      <vt:lpstr>45_Найпростіші тригонометричні рівняння</vt:lpstr>
      <vt:lpstr>46_Найпростіші тригонометричні рівняння</vt:lpstr>
      <vt:lpstr>47_Найпростіші тригонометричні рівняння</vt:lpstr>
      <vt:lpstr>48_Найпростіші тригонометричні рівняння</vt:lpstr>
      <vt:lpstr>49_Найпростіші тригонометричні рівняння</vt:lpstr>
      <vt:lpstr>50_Найпростіші тригонометричні рівняння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Nataly</dc:creator>
  <cp:lastModifiedBy>Пользователь</cp:lastModifiedBy>
  <cp:revision>12</cp:revision>
  <dcterms:created xsi:type="dcterms:W3CDTF">2021-03-31T19:13:23Z</dcterms:created>
  <dcterms:modified xsi:type="dcterms:W3CDTF">2022-03-27T19:28:00Z</dcterms:modified>
</cp:coreProperties>
</file>