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6" r:id="rId3"/>
    <p:sldId id="257" r:id="rId4"/>
    <p:sldId id="258" r:id="rId5"/>
    <p:sldId id="262" r:id="rId6"/>
    <p:sldId id="259" r:id="rId7"/>
    <p:sldId id="260" r:id="rId8"/>
    <p:sldId id="261" r:id="rId9"/>
    <p:sldId id="265" r:id="rId10"/>
    <p:sldId id="263" r:id="rId11"/>
    <p:sldId id="264" r:id="rId12"/>
    <p:sldId id="266" r:id="rId13"/>
    <p:sldId id="267" r:id="rId14"/>
    <p:sldId id="268" r:id="rId15"/>
    <p:sldId id="269" r:id="rId16"/>
    <p:sldId id="280" r:id="rId17"/>
    <p:sldId id="279" r:id="rId18"/>
    <p:sldId id="278" r:id="rId19"/>
    <p:sldId id="277" r:id="rId20"/>
    <p:sldId id="276" r:id="rId21"/>
    <p:sldId id="275" r:id="rId22"/>
    <p:sldId id="282" r:id="rId23"/>
    <p:sldId id="281" r:id="rId24"/>
    <p:sldId id="283" r:id="rId25"/>
    <p:sldId id="284" r:id="rId26"/>
    <p:sldId id="285" r:id="rId27"/>
    <p:sldId id="287" r:id="rId28"/>
    <p:sldId id="286" r:id="rId29"/>
    <p:sldId id="288" r:id="rId30"/>
    <p:sldId id="289" r:id="rId31"/>
    <p:sldId id="290" r:id="rId32"/>
    <p:sldId id="291" r:id="rId33"/>
    <p:sldId id="271" r:id="rId34"/>
    <p:sldId id="293" r:id="rId35"/>
    <p:sldId id="292" r:id="rId36"/>
    <p:sldId id="294" r:id="rId37"/>
    <p:sldId id="27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96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65DC8-6661-4EB6-B867-DA183EE61F4E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4C00-8026-464D-A1BC-632AE2E3699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059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65DC8-6661-4EB6-B867-DA183EE61F4E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4C00-8026-464D-A1BC-632AE2E36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28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65DC8-6661-4EB6-B867-DA183EE61F4E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4C00-8026-464D-A1BC-632AE2E36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842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65DC8-6661-4EB6-B867-DA183EE61F4E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4C00-8026-464D-A1BC-632AE2E36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0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65DC8-6661-4EB6-B867-DA183EE61F4E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4C00-8026-464D-A1BC-632AE2E3699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891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65DC8-6661-4EB6-B867-DA183EE61F4E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4C00-8026-464D-A1BC-632AE2E36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6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65DC8-6661-4EB6-B867-DA183EE61F4E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4C00-8026-464D-A1BC-632AE2E36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91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65DC8-6661-4EB6-B867-DA183EE61F4E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4C00-8026-464D-A1BC-632AE2E36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89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65DC8-6661-4EB6-B867-DA183EE61F4E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4C00-8026-464D-A1BC-632AE2E36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36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CB65DC8-6661-4EB6-B867-DA183EE61F4E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534C00-8026-464D-A1BC-632AE2E36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106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65DC8-6661-4EB6-B867-DA183EE61F4E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4C00-8026-464D-A1BC-632AE2E36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18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CB65DC8-6661-4EB6-B867-DA183EE61F4E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534C00-8026-464D-A1BC-632AE2E3699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329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123" y="451104"/>
            <a:ext cx="9668256" cy="3566160"/>
          </a:xfrm>
        </p:spPr>
        <p:txBody>
          <a:bodyPr>
            <a:noAutofit/>
          </a:bodyPr>
          <a:lstStyle/>
          <a:p>
            <a:pPr algn="ctr"/>
            <a:r>
              <a:rPr lang="uk-UA" sz="9600" b="1" dirty="0" smtClean="0">
                <a:solidFill>
                  <a:schemeClr val="accent1">
                    <a:lumMod val="50000"/>
                  </a:schemeClr>
                </a:solidFill>
              </a:rPr>
              <a:t>Центральна та осьова симетрія</a:t>
            </a:r>
            <a:endParaRPr lang="en-US" sz="9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uk-UA" sz="4000" b="1" dirty="0" smtClean="0"/>
              <a:t>Геометрія, 9 клас</a:t>
            </a:r>
          </a:p>
          <a:p>
            <a:endParaRPr lang="en-US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60248" y="5268298"/>
            <a:ext cx="10058400" cy="1077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800" dirty="0" smtClean="0"/>
              <a:t>Презентацію складено за підручником </a:t>
            </a:r>
          </a:p>
          <a:p>
            <a:r>
              <a:rPr lang="uk-UA" sz="1800" b="1" dirty="0" smtClean="0"/>
              <a:t>Геометрія, 9 клас, </a:t>
            </a:r>
            <a:r>
              <a:rPr lang="uk-UA" sz="1800" b="1" dirty="0" err="1" smtClean="0"/>
              <a:t>Істер</a:t>
            </a:r>
            <a:r>
              <a:rPr lang="uk-UA" sz="1800" b="1" dirty="0" smtClean="0"/>
              <a:t> О.С</a:t>
            </a:r>
            <a:endParaRPr lang="en-US" sz="1800" b="1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95379" y="451104"/>
            <a:ext cx="10058400" cy="4267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Дистанційне навчання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90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56" y="497780"/>
            <a:ext cx="11701533" cy="157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0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24" y="620396"/>
            <a:ext cx="10768182" cy="106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53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47" y="645244"/>
            <a:ext cx="11174016" cy="104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51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24" y="365125"/>
            <a:ext cx="11715743" cy="169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44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26" y="365125"/>
            <a:ext cx="11057724" cy="451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04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39" y="365125"/>
            <a:ext cx="10176902" cy="161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63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005" y="-75347"/>
            <a:ext cx="9580245" cy="56236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584" y="5548324"/>
            <a:ext cx="8175791" cy="115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33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69" y="724722"/>
            <a:ext cx="11325115" cy="23899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6726" y="2920567"/>
            <a:ext cx="3181350" cy="339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390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05" y="621596"/>
            <a:ext cx="10495076" cy="516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359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765" y="0"/>
            <a:ext cx="10849003" cy="27536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733" y="2597976"/>
            <a:ext cx="8084267" cy="27327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575" y="5173726"/>
            <a:ext cx="9679105" cy="160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632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95" y="348758"/>
            <a:ext cx="10176455" cy="34863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221" y="3835135"/>
            <a:ext cx="8825558" cy="291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4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79" y="286603"/>
            <a:ext cx="10861691" cy="11707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471" y="1457325"/>
            <a:ext cx="9264954" cy="518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271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89" y="286602"/>
            <a:ext cx="10516291" cy="620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83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34" y="286603"/>
            <a:ext cx="11293824" cy="45044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998" y="4922574"/>
            <a:ext cx="10716171" cy="105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238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70" y="1451933"/>
            <a:ext cx="11244620" cy="346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83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21" y="734241"/>
            <a:ext cx="11301875" cy="480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267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11" y="493900"/>
            <a:ext cx="11613383" cy="143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7749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89" y="517247"/>
            <a:ext cx="11324913" cy="86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1919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30" y="452227"/>
            <a:ext cx="11215138" cy="94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11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46" y="411640"/>
            <a:ext cx="11035396" cy="196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23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593" y="395746"/>
            <a:ext cx="11391087" cy="169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52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87" y="473752"/>
            <a:ext cx="11172438" cy="562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6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49" y="442703"/>
            <a:ext cx="11750545" cy="9955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1764" y="2122047"/>
            <a:ext cx="5528236" cy="347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160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21" y="435504"/>
            <a:ext cx="11481323" cy="157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3479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465" y="286602"/>
            <a:ext cx="10677060" cy="145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806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88" y="173130"/>
            <a:ext cx="11761433" cy="23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7519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01" y="286603"/>
            <a:ext cx="11175488" cy="111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552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40" y="286602"/>
            <a:ext cx="11166830" cy="145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4133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06" y="286602"/>
            <a:ext cx="10769795" cy="155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1869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41" y="685002"/>
            <a:ext cx="11182731" cy="91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53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193" y="889544"/>
            <a:ext cx="11307072" cy="31776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324475"/>
            <a:ext cx="10436701" cy="987425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22251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14" y="1593152"/>
            <a:ext cx="11786622" cy="313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1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09" y="577696"/>
            <a:ext cx="10845691" cy="600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2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24" y="556106"/>
            <a:ext cx="10683351" cy="562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8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42" y="365125"/>
            <a:ext cx="11427957" cy="27967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8918" y="3644868"/>
            <a:ext cx="6816307" cy="20491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9558" y="3953867"/>
            <a:ext cx="5479041" cy="185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7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91028"/>
            <a:ext cx="10977116" cy="4466822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51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89</TotalTime>
  <Words>21</Words>
  <Application>Microsoft Office PowerPoint</Application>
  <PresentationFormat>Широкоэкранный</PresentationFormat>
  <Paragraphs>5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0" baseType="lpstr">
      <vt:lpstr>Calibri</vt:lpstr>
      <vt:lpstr>Calibri Light</vt:lpstr>
      <vt:lpstr>Ретро</vt:lpstr>
      <vt:lpstr>Центральна та осьова симетрія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</dc:creator>
  <cp:lastModifiedBy>Пользователь</cp:lastModifiedBy>
  <cp:revision>7</cp:revision>
  <dcterms:created xsi:type="dcterms:W3CDTF">2021-03-05T09:27:12Z</dcterms:created>
  <dcterms:modified xsi:type="dcterms:W3CDTF">2022-03-27T19:26:31Z</dcterms:modified>
</cp:coreProperties>
</file>