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3" r:id="rId6"/>
    <p:sldMasterId id="2147483656" r:id="rId7"/>
    <p:sldMasterId id="2147483658" r:id="rId8"/>
    <p:sldMasterId id="2147483659" r:id="rId9"/>
    <p:sldMasterId id="2147483661" r:id="rId10"/>
    <p:sldMasterId id="2147483663" r:id="rId11"/>
    <p:sldMasterId id="2147483665" r:id="rId12"/>
    <p:sldMasterId id="2147483667" r:id="rId13"/>
    <p:sldMasterId id="2147483669" r:id="rId14"/>
    <p:sldMasterId id="2147483671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</p:sldIdLst>
  <p:sldSz cy="6858000" cx="9144000"/>
  <p:notesSz cx="6858000" cy="9144000"/>
  <p:embeddedFontLst>
    <p:embeddedFont>
      <p:font typeface="Tahom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456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0" roundtripDataSignature="AMtx7mh3Q13kc3CBD0nBHPyu8JKv/7wW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56" orient="horz"/>
        <p:guide pos="31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4.xml"/><Relationship Id="rId22" Type="http://schemas.openxmlformats.org/officeDocument/2006/relationships/slide" Target="slides/slide6.xml"/><Relationship Id="rId21" Type="http://schemas.openxmlformats.org/officeDocument/2006/relationships/slide" Target="slides/slide5.xml"/><Relationship Id="rId24" Type="http://schemas.openxmlformats.org/officeDocument/2006/relationships/slide" Target="slides/slide8.xml"/><Relationship Id="rId23" Type="http://schemas.openxmlformats.org/officeDocument/2006/relationships/slide" Target="slides/slide7.xml"/><Relationship Id="rId1" Type="http://schemas.openxmlformats.org/officeDocument/2006/relationships/theme" Target="theme/theme1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8" Type="http://schemas.openxmlformats.org/officeDocument/2006/relationships/font" Target="fonts/Tahoma-regular.fntdata"/><Relationship Id="rId27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Tahoma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0" Type="http://customschemas.google.com/relationships/presentationmetadata" Target="metadata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9" Type="http://schemas.openxmlformats.org/officeDocument/2006/relationships/slide" Target="slides/slide3.xml"/><Relationship Id="rId1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ctrTitle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Rectangle: Click to edit Master text styles&#10;Second level&#10;Third level&#10;Fourth level&#10;Fifth level" id="82" name="Google Shape;82;p13"/>
          <p:cNvSpPr txBox="1"/>
          <p:nvPr>
            <p:ph idx="1" type="subTitle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352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710"/>
              <a:buChar char="⬥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showMasterSp="0" type="titleOnly">
  <p:cSld name="TITLE_ONLY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algn="l">
              <a:spcBef>
                <a:spcPts val="640"/>
              </a:spcBef>
              <a:spcAft>
                <a:spcPts val="0"/>
              </a:spcAft>
              <a:buSzPts val="3520"/>
              <a:buChar char="•"/>
              <a:defRPr sz="3200"/>
            </a:lvl1pPr>
            <a:lvl2pPr indent="-335280" lvl="1" marL="91440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2pPr>
            <a:lvl3pPr indent="-373380" lvl="2" marL="1371600" algn="l">
              <a:spcBef>
                <a:spcPts val="480"/>
              </a:spcBef>
              <a:spcAft>
                <a:spcPts val="0"/>
              </a:spcAft>
              <a:buSzPts val="2280"/>
              <a:buChar char="⬥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5pPr>
            <a:lvl6pPr indent="-304800" lvl="5" marL="27432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6pPr>
            <a:lvl7pPr indent="-304800" lvl="6" marL="32004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7pPr>
            <a:lvl8pPr indent="-304800" lvl="7" marL="36576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8pPr>
            <a:lvl9pPr indent="-304800" lvl="8" marL="411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/>
        </p:txBody>
      </p:sp>
      <p:sp>
        <p:nvSpPr>
          <p:cNvPr id="258" name="Google Shape;258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54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/>
        </p:txBody>
      </p:sp>
      <p:sp>
        <p:nvSpPr>
          <p:cNvPr id="259" name="Google Shape;259;p3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3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showMasterSp="0" type="vertTx">
  <p:cSld name="VERTICAL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32"/>
          <p:cNvSpPr txBox="1"/>
          <p:nvPr>
            <p:ph idx="1" type="body"/>
          </p:nvPr>
        </p:nvSpPr>
        <p:spPr>
          <a:xfrm rot="5400000">
            <a:off x="2667000" y="762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⬥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271" name="Google Shape;271;p3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3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/>
          <p:nvPr>
            <p:ph type="title"/>
          </p:nvPr>
        </p:nvSpPr>
        <p:spPr>
          <a:xfrm rot="5400000">
            <a:off x="4752975" y="2162175"/>
            <a:ext cx="57150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34"/>
          <p:cNvSpPr txBox="1"/>
          <p:nvPr>
            <p:ph idx="1" type="body"/>
          </p:nvPr>
        </p:nvSpPr>
        <p:spPr>
          <a:xfrm rot="5400000">
            <a:off x="676275" y="238125"/>
            <a:ext cx="571500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⬥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283" name="Google Shape;283;p3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3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3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BLANK 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_6s7qp11j1f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_6s7qp11j1f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_6s7qp11j1f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showMasterSp="0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⬥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OBJECT 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_gbucrtf400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_gbucrtf400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⬥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115" name="Google Shape;115;p17_gbucrtf40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7_gbucrtf40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_gbucrtf40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54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/>
        </p:txBody>
      </p:sp>
      <p:sp>
        <p:nvSpPr>
          <p:cNvPr id="128" name="Google Shape;128;p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2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/>
        </p:txBody>
      </p:sp>
      <p:sp>
        <p:nvSpPr>
          <p:cNvPr id="207" name="Google Shape;207;p2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2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showMasterSp="0" type="twoObj">
  <p:cSld name="TWO_OBJECTS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4"/>
          <p:cNvSpPr txBox="1"/>
          <p:nvPr>
            <p:ph idx="1" type="body"/>
          </p:nvPr>
        </p:nvSpPr>
        <p:spPr>
          <a:xfrm>
            <a:off x="838200" y="1905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4180" lvl="0" marL="457200" algn="l">
              <a:spcBef>
                <a:spcPts val="560"/>
              </a:spcBef>
              <a:spcAft>
                <a:spcPts val="0"/>
              </a:spcAft>
              <a:buSzPts val="3080"/>
              <a:buChar char="•"/>
              <a:defRPr sz="2800"/>
            </a:lvl1pPr>
            <a:lvl2pPr indent="-320040" lvl="1" marL="91440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⬥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/>
        </p:txBody>
      </p:sp>
      <p:sp>
        <p:nvSpPr>
          <p:cNvPr id="219" name="Google Shape;219;p24"/>
          <p:cNvSpPr txBox="1"/>
          <p:nvPr>
            <p:ph idx="2" type="body"/>
          </p:nvPr>
        </p:nvSpPr>
        <p:spPr>
          <a:xfrm>
            <a:off x="4800600" y="1905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4180" lvl="0" marL="457200" algn="l">
              <a:spcBef>
                <a:spcPts val="560"/>
              </a:spcBef>
              <a:spcAft>
                <a:spcPts val="0"/>
              </a:spcAft>
              <a:buSzPts val="3080"/>
              <a:buChar char="•"/>
              <a:defRPr sz="2800"/>
            </a:lvl1pPr>
            <a:lvl2pPr indent="-320040" lvl="1" marL="91440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⬥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/>
        </p:txBody>
      </p:sp>
      <p:sp>
        <p:nvSpPr>
          <p:cNvPr id="220" name="Google Shape;220;p2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showMasterSp="0" type="twoTxTwoObj">
  <p:cSld name="TWO_OBJECTS_WITH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64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9pPr>
          </a:lstStyle>
          <a:p/>
        </p:txBody>
      </p:sp>
      <p:sp>
        <p:nvSpPr>
          <p:cNvPr id="232" name="Google Shape;232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6240" lvl="0" marL="457200" algn="l">
              <a:spcBef>
                <a:spcPts val="480"/>
              </a:spcBef>
              <a:spcAft>
                <a:spcPts val="0"/>
              </a:spcAft>
              <a:buSzPts val="2640"/>
              <a:buChar char="•"/>
              <a:defRPr sz="2400"/>
            </a:lvl1pPr>
            <a:lvl2pPr indent="-304800" lvl="1" marL="9144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⬥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indent="-289560" lvl="5" marL="27432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indent="-289560" lvl="6" marL="32004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indent="-289559" lvl="7" marL="36576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indent="-289559" lvl="8" marL="41148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/>
        </p:txBody>
      </p:sp>
      <p:sp>
        <p:nvSpPr>
          <p:cNvPr id="233" name="Google Shape;233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64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9pPr>
          </a:lstStyle>
          <a:p/>
        </p:txBody>
      </p:sp>
      <p:sp>
        <p:nvSpPr>
          <p:cNvPr id="234" name="Google Shape;234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6240" lvl="0" marL="457200" algn="l">
              <a:spcBef>
                <a:spcPts val="480"/>
              </a:spcBef>
              <a:spcAft>
                <a:spcPts val="0"/>
              </a:spcAft>
              <a:buSzPts val="2640"/>
              <a:buChar char="•"/>
              <a:defRPr sz="2400"/>
            </a:lvl1pPr>
            <a:lvl2pPr indent="-304800" lvl="1" marL="9144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⬥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indent="-289560" lvl="5" marL="27432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indent="-289560" lvl="6" marL="32004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indent="-289559" lvl="7" marL="36576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indent="-289559" lvl="8" marL="41148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/>
        </p:txBody>
      </p:sp>
      <p:sp>
        <p:nvSpPr>
          <p:cNvPr id="235" name="Google Shape;235;p2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2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4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7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1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theme" Target="../theme/theme5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9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3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" name="Google Shape;11;p12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2" name="Google Shape;12;p12"/>
              <p:cNvSpPr txBox="1"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3" name="Google Shape;13;p12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cxnSp>
              <p:nvCxnSpPr>
                <p:cNvPr id="14" name="Google Shape;14;p12"/>
                <p:cNvCxnSpPr/>
                <p:nvPr/>
              </p:nvCxnSpPr>
              <p:spPr>
                <a:xfrm>
                  <a:off x="0" y="19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" name="Google Shape;15;p12"/>
                <p:cNvCxnSpPr/>
                <p:nvPr/>
              </p:nvCxnSpPr>
              <p:spPr>
                <a:xfrm>
                  <a:off x="0" y="38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" name="Google Shape;16;p12"/>
                <p:cNvCxnSpPr/>
                <p:nvPr/>
              </p:nvCxnSpPr>
              <p:spPr>
                <a:xfrm>
                  <a:off x="0" y="57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" name="Google Shape;17;p12"/>
                <p:cNvCxnSpPr/>
                <p:nvPr/>
              </p:nvCxnSpPr>
              <p:spPr>
                <a:xfrm>
                  <a:off x="0" y="76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" name="Google Shape;18;p12"/>
                <p:cNvCxnSpPr/>
                <p:nvPr/>
              </p:nvCxnSpPr>
              <p:spPr>
                <a:xfrm>
                  <a:off x="0" y="96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9" name="Google Shape;19;p12"/>
                <p:cNvCxnSpPr/>
                <p:nvPr/>
              </p:nvCxnSpPr>
              <p:spPr>
                <a:xfrm>
                  <a:off x="0" y="115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" name="Google Shape;20;p12"/>
                <p:cNvCxnSpPr/>
                <p:nvPr/>
              </p:nvCxnSpPr>
              <p:spPr>
                <a:xfrm>
                  <a:off x="0" y="134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1" name="Google Shape;21;p12"/>
                <p:cNvCxnSpPr/>
                <p:nvPr/>
              </p:nvCxnSpPr>
              <p:spPr>
                <a:xfrm>
                  <a:off x="0" y="153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2" name="Google Shape;22;p12"/>
                <p:cNvCxnSpPr/>
                <p:nvPr/>
              </p:nvCxnSpPr>
              <p:spPr>
                <a:xfrm>
                  <a:off x="0" y="172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3" name="Google Shape;23;p12"/>
                <p:cNvCxnSpPr/>
                <p:nvPr/>
              </p:nvCxnSpPr>
              <p:spPr>
                <a:xfrm>
                  <a:off x="0" y="192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4" name="Google Shape;24;p12"/>
                <p:cNvCxnSpPr/>
                <p:nvPr/>
              </p:nvCxnSpPr>
              <p:spPr>
                <a:xfrm>
                  <a:off x="0" y="211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5" name="Google Shape;25;p12"/>
                <p:cNvCxnSpPr/>
                <p:nvPr/>
              </p:nvCxnSpPr>
              <p:spPr>
                <a:xfrm>
                  <a:off x="0" y="230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6" name="Google Shape;26;p12"/>
                <p:cNvCxnSpPr/>
                <p:nvPr/>
              </p:nvCxnSpPr>
              <p:spPr>
                <a:xfrm>
                  <a:off x="0" y="249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7" name="Google Shape;27;p12"/>
                <p:cNvCxnSpPr/>
                <p:nvPr/>
              </p:nvCxnSpPr>
              <p:spPr>
                <a:xfrm>
                  <a:off x="0" y="268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8" name="Google Shape;28;p12"/>
                <p:cNvCxnSpPr/>
                <p:nvPr/>
              </p:nvCxnSpPr>
              <p:spPr>
                <a:xfrm>
                  <a:off x="0" y="288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9" name="Google Shape;29;p12"/>
                <p:cNvCxnSpPr/>
                <p:nvPr/>
              </p:nvCxnSpPr>
              <p:spPr>
                <a:xfrm>
                  <a:off x="0" y="307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0" name="Google Shape;30;p12"/>
                <p:cNvCxnSpPr/>
                <p:nvPr/>
              </p:nvCxnSpPr>
              <p:spPr>
                <a:xfrm>
                  <a:off x="0" y="326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1" name="Google Shape;31;p12"/>
                <p:cNvCxnSpPr/>
                <p:nvPr/>
              </p:nvCxnSpPr>
              <p:spPr>
                <a:xfrm>
                  <a:off x="0" y="345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2" name="Google Shape;32;p12"/>
                <p:cNvCxnSpPr/>
                <p:nvPr/>
              </p:nvCxnSpPr>
              <p:spPr>
                <a:xfrm>
                  <a:off x="0" y="364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3" name="Google Shape;33;p12"/>
                <p:cNvCxnSpPr/>
                <p:nvPr/>
              </p:nvCxnSpPr>
              <p:spPr>
                <a:xfrm>
                  <a:off x="0" y="384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4" name="Google Shape;34;p12"/>
                <p:cNvCxnSpPr/>
                <p:nvPr/>
              </p:nvCxnSpPr>
              <p:spPr>
                <a:xfrm>
                  <a:off x="0" y="403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5" name="Google Shape;35;p12"/>
                <p:cNvCxnSpPr/>
                <p:nvPr/>
              </p:nvCxnSpPr>
              <p:spPr>
                <a:xfrm>
                  <a:off x="0" y="422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6" name="Google Shape;36;p12"/>
                <p:cNvCxnSpPr/>
                <p:nvPr/>
              </p:nvCxnSpPr>
              <p:spPr>
                <a:xfrm>
                  <a:off x="19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7" name="Google Shape;37;p12"/>
                <p:cNvCxnSpPr/>
                <p:nvPr/>
              </p:nvCxnSpPr>
              <p:spPr>
                <a:xfrm>
                  <a:off x="38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8" name="Google Shape;38;p12"/>
                <p:cNvCxnSpPr/>
                <p:nvPr/>
              </p:nvCxnSpPr>
              <p:spPr>
                <a:xfrm>
                  <a:off x="57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9" name="Google Shape;39;p12"/>
                <p:cNvCxnSpPr/>
                <p:nvPr/>
              </p:nvCxnSpPr>
              <p:spPr>
                <a:xfrm>
                  <a:off x="76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0" name="Google Shape;40;p12"/>
                <p:cNvCxnSpPr/>
                <p:nvPr/>
              </p:nvCxnSpPr>
              <p:spPr>
                <a:xfrm>
                  <a:off x="96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1" name="Google Shape;41;p12"/>
                <p:cNvCxnSpPr/>
                <p:nvPr/>
              </p:nvCxnSpPr>
              <p:spPr>
                <a:xfrm>
                  <a:off x="115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2" name="Google Shape;42;p12"/>
                <p:cNvCxnSpPr/>
                <p:nvPr/>
              </p:nvCxnSpPr>
              <p:spPr>
                <a:xfrm>
                  <a:off x="134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3" name="Google Shape;43;p12"/>
                <p:cNvCxnSpPr/>
                <p:nvPr/>
              </p:nvCxnSpPr>
              <p:spPr>
                <a:xfrm>
                  <a:off x="153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4" name="Google Shape;44;p12"/>
                <p:cNvCxnSpPr/>
                <p:nvPr/>
              </p:nvCxnSpPr>
              <p:spPr>
                <a:xfrm>
                  <a:off x="172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5" name="Google Shape;45;p12"/>
                <p:cNvCxnSpPr/>
                <p:nvPr/>
              </p:nvCxnSpPr>
              <p:spPr>
                <a:xfrm>
                  <a:off x="192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6" name="Google Shape;46;p12"/>
                <p:cNvCxnSpPr/>
                <p:nvPr/>
              </p:nvCxnSpPr>
              <p:spPr>
                <a:xfrm>
                  <a:off x="211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7" name="Google Shape;47;p12"/>
                <p:cNvCxnSpPr/>
                <p:nvPr/>
              </p:nvCxnSpPr>
              <p:spPr>
                <a:xfrm>
                  <a:off x="230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8" name="Google Shape;48;p12"/>
                <p:cNvCxnSpPr/>
                <p:nvPr/>
              </p:nvCxnSpPr>
              <p:spPr>
                <a:xfrm>
                  <a:off x="249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9" name="Google Shape;49;p12"/>
                <p:cNvCxnSpPr/>
                <p:nvPr/>
              </p:nvCxnSpPr>
              <p:spPr>
                <a:xfrm>
                  <a:off x="268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0" name="Google Shape;50;p12"/>
                <p:cNvCxnSpPr/>
                <p:nvPr/>
              </p:nvCxnSpPr>
              <p:spPr>
                <a:xfrm>
                  <a:off x="288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1" name="Google Shape;51;p12"/>
                <p:cNvCxnSpPr/>
                <p:nvPr/>
              </p:nvCxnSpPr>
              <p:spPr>
                <a:xfrm>
                  <a:off x="307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2" name="Google Shape;52;p12"/>
                <p:cNvCxnSpPr/>
                <p:nvPr/>
              </p:nvCxnSpPr>
              <p:spPr>
                <a:xfrm>
                  <a:off x="326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3" name="Google Shape;53;p12"/>
                <p:cNvCxnSpPr/>
                <p:nvPr/>
              </p:nvCxnSpPr>
              <p:spPr>
                <a:xfrm>
                  <a:off x="345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4" name="Google Shape;54;p12"/>
                <p:cNvCxnSpPr/>
                <p:nvPr/>
              </p:nvCxnSpPr>
              <p:spPr>
                <a:xfrm>
                  <a:off x="364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5" name="Google Shape;55;p12"/>
                <p:cNvCxnSpPr/>
                <p:nvPr/>
              </p:nvCxnSpPr>
              <p:spPr>
                <a:xfrm>
                  <a:off x="384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6" name="Google Shape;56;p12"/>
                <p:cNvCxnSpPr/>
                <p:nvPr/>
              </p:nvCxnSpPr>
              <p:spPr>
                <a:xfrm>
                  <a:off x="403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7" name="Google Shape;57;p12"/>
                <p:cNvCxnSpPr/>
                <p:nvPr/>
              </p:nvCxnSpPr>
              <p:spPr>
                <a:xfrm>
                  <a:off x="422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8" name="Google Shape;58;p12"/>
                <p:cNvCxnSpPr/>
                <p:nvPr/>
              </p:nvCxnSpPr>
              <p:spPr>
                <a:xfrm>
                  <a:off x="441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9" name="Google Shape;59;p12"/>
                <p:cNvCxnSpPr/>
                <p:nvPr/>
              </p:nvCxnSpPr>
              <p:spPr>
                <a:xfrm>
                  <a:off x="460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0" name="Google Shape;60;p12"/>
                <p:cNvCxnSpPr/>
                <p:nvPr/>
              </p:nvCxnSpPr>
              <p:spPr>
                <a:xfrm>
                  <a:off x="480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1" name="Google Shape;61;p12"/>
                <p:cNvCxnSpPr/>
                <p:nvPr/>
              </p:nvCxnSpPr>
              <p:spPr>
                <a:xfrm>
                  <a:off x="499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2" name="Google Shape;62;p12"/>
                <p:cNvCxnSpPr/>
                <p:nvPr/>
              </p:nvCxnSpPr>
              <p:spPr>
                <a:xfrm>
                  <a:off x="518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3" name="Google Shape;63;p12"/>
                <p:cNvCxnSpPr/>
                <p:nvPr/>
              </p:nvCxnSpPr>
              <p:spPr>
                <a:xfrm>
                  <a:off x="537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4" name="Google Shape;64;p12"/>
                <p:cNvCxnSpPr/>
                <p:nvPr/>
              </p:nvCxnSpPr>
              <p:spPr>
                <a:xfrm>
                  <a:off x="556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65" name="Google Shape;65;p12"/>
              <p:cNvCxnSpPr/>
              <p:nvPr/>
            </p:nvCxnSpPr>
            <p:spPr>
              <a:xfrm>
                <a:off x="5568" y="0"/>
                <a:ext cx="0" cy="148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66" name="Google Shape;66;p12"/>
            <p:cNvGrpSpPr/>
            <p:nvPr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cxnSp>
            <p:nvCxnSpPr>
              <p:cNvPr id="67" name="Google Shape;67;p12"/>
              <p:cNvCxnSpPr/>
              <p:nvPr/>
            </p:nvCxnSpPr>
            <p:spPr>
              <a:xfrm>
                <a:off x="506" y="559"/>
                <a:ext cx="0" cy="179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8" name="Google Shape;68;p12"/>
              <p:cNvCxnSpPr/>
              <p:nvPr/>
            </p:nvCxnSpPr>
            <p:spPr>
              <a:xfrm rot="10800000">
                <a:off x="3" y="1924"/>
                <a:ext cx="3211" cy="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9" name="Google Shape;69;p12"/>
              <p:cNvCxnSpPr/>
              <p:nvPr/>
            </p:nvCxnSpPr>
            <p:spPr>
              <a:xfrm rot="10800000">
                <a:off x="384" y="938"/>
                <a:ext cx="3811" cy="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70" name="Google Shape;70;p12"/>
              <p:cNvSpPr/>
              <p:nvPr/>
            </p:nvSpPr>
            <p:spPr>
              <a:xfrm flipH="1" rot="-5400000">
                <a:off x="425" y="860"/>
                <a:ext cx="156" cy="157"/>
              </a:xfrm>
              <a:custGeom>
                <a:rect b="b" l="l" r="r" t="t"/>
                <a:pathLst>
                  <a:path extrusionOk="0" fill="none" h="43200" w="43195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extrusionOk="0" h="43200" w="43195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71" name="Google Shape;71;p12"/>
            <p:cNvGrpSpPr/>
            <p:nvPr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cxnSp>
            <p:nvCxnSpPr>
              <p:cNvPr id="72" name="Google Shape;72;p12"/>
              <p:cNvCxnSpPr/>
              <p:nvPr/>
            </p:nvCxnSpPr>
            <p:spPr>
              <a:xfrm>
                <a:off x="1480" y="3442"/>
                <a:ext cx="380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12"/>
              <p:cNvCxnSpPr/>
              <p:nvPr/>
            </p:nvCxnSpPr>
            <p:spPr>
              <a:xfrm>
                <a:off x="5172" y="1952"/>
                <a:ext cx="0" cy="181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74" name="Google Shape;74;p12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rect b="b" l="l" r="r" t="t"/>
                <a:pathLst>
                  <a:path extrusionOk="0" fill="none" h="43200" w="43195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extrusionOk="0" h="43200" w="43195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75" name="Google Shape;75;p12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&#10;Second level &#10;Third level &#10;Fourth level &#10;Fifth level" id="76" name="Google Shape;76;p12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⬥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&#10;Second level &#10;Third level &#10;Fourth level &#10;Fifth level" id="251" name="Google Shape;251;p29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⬥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2" name="Google Shape;252;p2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3" name="Google Shape;253;p2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4" name="Google Shape;254;p2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&#10;Second level &#10;Third level &#10;Fourth level &#10;Fifth level" id="264" name="Google Shape;264;p31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⬥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65" name="Google Shape;265;p3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66" name="Google Shape;266;p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67" name="Google Shape;267;p3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&#10;Second level &#10;Third level &#10;Fourth level &#10;Fifth level" id="276" name="Google Shape;276;p33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⬥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7" name="Google Shape;277;p3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8" name="Google Shape;278;p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9" name="Google Shape;279;p3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&#10;Second level &#10;Third level &#10;Fourth level &#10;Fifth level" id="88" name="Google Shape;88;p14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⬥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&#10;Second level &#10;Third level &#10;Fourth level &#10;Fifth level" id="102" name="Google Shape;102;p16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⬥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&#10;Second level &#10;Third level &#10;Fourth level &#10;Fifth level" id="120" name="Google Shape;120;p18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⬥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0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33" name="Google Shape;133;p20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34" name="Google Shape;134;p20"/>
              <p:cNvGrpSpPr/>
              <p:nvPr/>
            </p:nvGrpSpPr>
            <p:grpSpPr>
              <a:xfrm>
                <a:off x="0" y="192"/>
                <a:ext cx="5760" cy="4032"/>
                <a:chOff x="0" y="192"/>
                <a:chExt cx="5760" cy="4032"/>
              </a:xfrm>
            </p:grpSpPr>
            <p:cxnSp>
              <p:nvCxnSpPr>
                <p:cNvPr id="135" name="Google Shape;135;p20"/>
                <p:cNvCxnSpPr/>
                <p:nvPr/>
              </p:nvCxnSpPr>
              <p:spPr>
                <a:xfrm>
                  <a:off x="0" y="19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36" name="Google Shape;136;p20"/>
                <p:cNvCxnSpPr/>
                <p:nvPr/>
              </p:nvCxnSpPr>
              <p:spPr>
                <a:xfrm>
                  <a:off x="0" y="38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37" name="Google Shape;137;p20"/>
                <p:cNvCxnSpPr/>
                <p:nvPr/>
              </p:nvCxnSpPr>
              <p:spPr>
                <a:xfrm>
                  <a:off x="0" y="57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38" name="Google Shape;138;p20"/>
                <p:cNvCxnSpPr/>
                <p:nvPr/>
              </p:nvCxnSpPr>
              <p:spPr>
                <a:xfrm>
                  <a:off x="0" y="76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39" name="Google Shape;139;p20"/>
                <p:cNvCxnSpPr/>
                <p:nvPr/>
              </p:nvCxnSpPr>
              <p:spPr>
                <a:xfrm>
                  <a:off x="0" y="96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40" name="Google Shape;140;p20"/>
                <p:cNvCxnSpPr/>
                <p:nvPr/>
              </p:nvCxnSpPr>
              <p:spPr>
                <a:xfrm>
                  <a:off x="0" y="115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41" name="Google Shape;141;p20"/>
                <p:cNvCxnSpPr/>
                <p:nvPr/>
              </p:nvCxnSpPr>
              <p:spPr>
                <a:xfrm>
                  <a:off x="0" y="134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42" name="Google Shape;142;p20"/>
                <p:cNvCxnSpPr/>
                <p:nvPr/>
              </p:nvCxnSpPr>
              <p:spPr>
                <a:xfrm>
                  <a:off x="0" y="153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43" name="Google Shape;143;p20"/>
                <p:cNvCxnSpPr/>
                <p:nvPr/>
              </p:nvCxnSpPr>
              <p:spPr>
                <a:xfrm>
                  <a:off x="0" y="172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44" name="Google Shape;144;p20"/>
                <p:cNvCxnSpPr/>
                <p:nvPr/>
              </p:nvCxnSpPr>
              <p:spPr>
                <a:xfrm>
                  <a:off x="0" y="192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45" name="Google Shape;145;p20"/>
                <p:cNvCxnSpPr/>
                <p:nvPr/>
              </p:nvCxnSpPr>
              <p:spPr>
                <a:xfrm>
                  <a:off x="0" y="211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46" name="Google Shape;146;p20"/>
                <p:cNvCxnSpPr/>
                <p:nvPr/>
              </p:nvCxnSpPr>
              <p:spPr>
                <a:xfrm>
                  <a:off x="0" y="230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47" name="Google Shape;147;p20"/>
                <p:cNvCxnSpPr/>
                <p:nvPr/>
              </p:nvCxnSpPr>
              <p:spPr>
                <a:xfrm>
                  <a:off x="0" y="249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48" name="Google Shape;148;p20"/>
                <p:cNvCxnSpPr/>
                <p:nvPr/>
              </p:nvCxnSpPr>
              <p:spPr>
                <a:xfrm>
                  <a:off x="0" y="268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49" name="Google Shape;149;p20"/>
                <p:cNvCxnSpPr/>
                <p:nvPr/>
              </p:nvCxnSpPr>
              <p:spPr>
                <a:xfrm>
                  <a:off x="0" y="288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0" name="Google Shape;150;p20"/>
                <p:cNvCxnSpPr/>
                <p:nvPr/>
              </p:nvCxnSpPr>
              <p:spPr>
                <a:xfrm>
                  <a:off x="0" y="307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1" name="Google Shape;151;p20"/>
                <p:cNvCxnSpPr/>
                <p:nvPr/>
              </p:nvCxnSpPr>
              <p:spPr>
                <a:xfrm>
                  <a:off x="0" y="326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2" name="Google Shape;152;p20"/>
                <p:cNvCxnSpPr/>
                <p:nvPr/>
              </p:nvCxnSpPr>
              <p:spPr>
                <a:xfrm>
                  <a:off x="0" y="345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3" name="Google Shape;153;p20"/>
                <p:cNvCxnSpPr/>
                <p:nvPr/>
              </p:nvCxnSpPr>
              <p:spPr>
                <a:xfrm>
                  <a:off x="0" y="364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4" name="Google Shape;154;p20"/>
                <p:cNvCxnSpPr/>
                <p:nvPr/>
              </p:nvCxnSpPr>
              <p:spPr>
                <a:xfrm>
                  <a:off x="0" y="384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5" name="Google Shape;155;p20"/>
                <p:cNvCxnSpPr/>
                <p:nvPr/>
              </p:nvCxnSpPr>
              <p:spPr>
                <a:xfrm>
                  <a:off x="0" y="403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6" name="Google Shape;156;p20"/>
                <p:cNvCxnSpPr/>
                <p:nvPr/>
              </p:nvCxnSpPr>
              <p:spPr>
                <a:xfrm>
                  <a:off x="0" y="422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57" name="Google Shape;157;p20"/>
              <p:cNvGrpSpPr/>
              <p:nvPr/>
            </p:nvGrpSpPr>
            <p:grpSpPr>
              <a:xfrm>
                <a:off x="192" y="0"/>
                <a:ext cx="5376" cy="4320"/>
                <a:chOff x="192" y="0"/>
                <a:chExt cx="5376" cy="4320"/>
              </a:xfrm>
            </p:grpSpPr>
            <p:cxnSp>
              <p:nvCxnSpPr>
                <p:cNvPr id="158" name="Google Shape;158;p20"/>
                <p:cNvCxnSpPr/>
                <p:nvPr/>
              </p:nvCxnSpPr>
              <p:spPr>
                <a:xfrm>
                  <a:off x="19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9" name="Google Shape;159;p20"/>
                <p:cNvCxnSpPr/>
                <p:nvPr/>
              </p:nvCxnSpPr>
              <p:spPr>
                <a:xfrm>
                  <a:off x="38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0" name="Google Shape;160;p20"/>
                <p:cNvCxnSpPr/>
                <p:nvPr/>
              </p:nvCxnSpPr>
              <p:spPr>
                <a:xfrm>
                  <a:off x="57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1" name="Google Shape;161;p20"/>
                <p:cNvCxnSpPr/>
                <p:nvPr/>
              </p:nvCxnSpPr>
              <p:spPr>
                <a:xfrm>
                  <a:off x="76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2" name="Google Shape;162;p20"/>
                <p:cNvCxnSpPr/>
                <p:nvPr/>
              </p:nvCxnSpPr>
              <p:spPr>
                <a:xfrm>
                  <a:off x="96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3" name="Google Shape;163;p20"/>
                <p:cNvCxnSpPr/>
                <p:nvPr/>
              </p:nvCxnSpPr>
              <p:spPr>
                <a:xfrm>
                  <a:off x="115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4" name="Google Shape;164;p20"/>
                <p:cNvCxnSpPr/>
                <p:nvPr/>
              </p:nvCxnSpPr>
              <p:spPr>
                <a:xfrm>
                  <a:off x="134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5" name="Google Shape;165;p20"/>
                <p:cNvCxnSpPr/>
                <p:nvPr/>
              </p:nvCxnSpPr>
              <p:spPr>
                <a:xfrm>
                  <a:off x="153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6" name="Google Shape;166;p20"/>
                <p:cNvCxnSpPr/>
                <p:nvPr/>
              </p:nvCxnSpPr>
              <p:spPr>
                <a:xfrm>
                  <a:off x="172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7" name="Google Shape;167;p20"/>
                <p:cNvCxnSpPr/>
                <p:nvPr/>
              </p:nvCxnSpPr>
              <p:spPr>
                <a:xfrm>
                  <a:off x="192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8" name="Google Shape;168;p20"/>
                <p:cNvCxnSpPr/>
                <p:nvPr/>
              </p:nvCxnSpPr>
              <p:spPr>
                <a:xfrm>
                  <a:off x="211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9" name="Google Shape;169;p20"/>
                <p:cNvCxnSpPr/>
                <p:nvPr/>
              </p:nvCxnSpPr>
              <p:spPr>
                <a:xfrm>
                  <a:off x="230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0" name="Google Shape;170;p20"/>
                <p:cNvCxnSpPr/>
                <p:nvPr/>
              </p:nvCxnSpPr>
              <p:spPr>
                <a:xfrm>
                  <a:off x="249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1" name="Google Shape;171;p20"/>
                <p:cNvCxnSpPr/>
                <p:nvPr/>
              </p:nvCxnSpPr>
              <p:spPr>
                <a:xfrm>
                  <a:off x="268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2" name="Google Shape;172;p20"/>
                <p:cNvCxnSpPr/>
                <p:nvPr/>
              </p:nvCxnSpPr>
              <p:spPr>
                <a:xfrm>
                  <a:off x="288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3" name="Google Shape;173;p20"/>
                <p:cNvCxnSpPr/>
                <p:nvPr/>
              </p:nvCxnSpPr>
              <p:spPr>
                <a:xfrm>
                  <a:off x="307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4" name="Google Shape;174;p20"/>
                <p:cNvCxnSpPr/>
                <p:nvPr/>
              </p:nvCxnSpPr>
              <p:spPr>
                <a:xfrm>
                  <a:off x="326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5" name="Google Shape;175;p20"/>
                <p:cNvCxnSpPr/>
                <p:nvPr/>
              </p:nvCxnSpPr>
              <p:spPr>
                <a:xfrm>
                  <a:off x="345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6" name="Google Shape;176;p20"/>
                <p:cNvCxnSpPr/>
                <p:nvPr/>
              </p:nvCxnSpPr>
              <p:spPr>
                <a:xfrm>
                  <a:off x="364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7" name="Google Shape;177;p20"/>
                <p:cNvCxnSpPr/>
                <p:nvPr/>
              </p:nvCxnSpPr>
              <p:spPr>
                <a:xfrm>
                  <a:off x="384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8" name="Google Shape;178;p20"/>
                <p:cNvCxnSpPr/>
                <p:nvPr/>
              </p:nvCxnSpPr>
              <p:spPr>
                <a:xfrm>
                  <a:off x="403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9" name="Google Shape;179;p20"/>
                <p:cNvCxnSpPr/>
                <p:nvPr/>
              </p:nvCxnSpPr>
              <p:spPr>
                <a:xfrm>
                  <a:off x="422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0" name="Google Shape;180;p20"/>
                <p:cNvCxnSpPr/>
                <p:nvPr/>
              </p:nvCxnSpPr>
              <p:spPr>
                <a:xfrm>
                  <a:off x="441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1" name="Google Shape;181;p20"/>
                <p:cNvCxnSpPr/>
                <p:nvPr/>
              </p:nvCxnSpPr>
              <p:spPr>
                <a:xfrm>
                  <a:off x="460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2" name="Google Shape;182;p20"/>
                <p:cNvCxnSpPr/>
                <p:nvPr/>
              </p:nvCxnSpPr>
              <p:spPr>
                <a:xfrm>
                  <a:off x="480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3" name="Google Shape;183;p20"/>
                <p:cNvCxnSpPr/>
                <p:nvPr/>
              </p:nvCxnSpPr>
              <p:spPr>
                <a:xfrm>
                  <a:off x="499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4" name="Google Shape;184;p20"/>
                <p:cNvCxnSpPr/>
                <p:nvPr/>
              </p:nvCxnSpPr>
              <p:spPr>
                <a:xfrm>
                  <a:off x="518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5" name="Google Shape;185;p20"/>
                <p:cNvCxnSpPr/>
                <p:nvPr/>
              </p:nvCxnSpPr>
              <p:spPr>
                <a:xfrm>
                  <a:off x="537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6" name="Google Shape;186;p20"/>
                <p:cNvCxnSpPr/>
                <p:nvPr/>
              </p:nvCxnSpPr>
              <p:spPr>
                <a:xfrm>
                  <a:off x="556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descr="60%" id="187" name="Google Shape;187;p20"/>
            <p:cNvSpPr txBox="1"/>
            <p:nvPr/>
          </p:nvSpPr>
          <p:spPr>
            <a:xfrm>
              <a:off x="2112" y="0"/>
              <a:ext cx="3648" cy="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88" name="Google Shape;188;p20"/>
            <p:cNvCxnSpPr/>
            <p:nvPr/>
          </p:nvCxnSpPr>
          <p:spPr>
            <a:xfrm>
              <a:off x="5568" y="0"/>
              <a:ext cx="0" cy="1488"/>
            </a:xfrm>
            <a:prstGeom prst="straightConnector1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189" name="Google Shape;189;p20"/>
            <p:cNvGrpSpPr/>
            <p:nvPr/>
          </p:nvGrpSpPr>
          <p:grpSpPr>
            <a:xfrm>
              <a:off x="261" y="892"/>
              <a:ext cx="1124" cy="1464"/>
              <a:chOff x="96" y="916"/>
              <a:chExt cx="2208" cy="2876"/>
            </a:xfrm>
          </p:grpSpPr>
          <p:cxnSp>
            <p:nvCxnSpPr>
              <p:cNvPr id="190" name="Google Shape;190;p20"/>
              <p:cNvCxnSpPr/>
              <p:nvPr/>
            </p:nvCxnSpPr>
            <p:spPr>
              <a:xfrm rot="10800000">
                <a:off x="96" y="1037"/>
                <a:ext cx="220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91" name="Google Shape;191;p20"/>
              <p:cNvCxnSpPr/>
              <p:nvPr/>
            </p:nvCxnSpPr>
            <p:spPr>
              <a:xfrm>
                <a:off x="336" y="920"/>
                <a:ext cx="0" cy="287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192" name="Google Shape;192;p20"/>
              <p:cNvSpPr/>
              <p:nvPr/>
            </p:nvSpPr>
            <p:spPr>
              <a:xfrm flipH="1">
                <a:off x="217" y="916"/>
                <a:ext cx="239" cy="239"/>
              </a:xfrm>
              <a:custGeom>
                <a:rect b="b" l="l" r="r" t="t"/>
                <a:pathLst>
                  <a:path extrusionOk="0" fill="none" h="43200" w="43195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extrusionOk="0" h="43200" w="43195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193" name="Google Shape;193;p20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&#10;Second level &#10;Third level &#10;Fourth level &#10;Fifth level" id="194" name="Google Shape;194;p20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⬥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5" name="Google Shape;195;p2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6" name="Google Shape;196;p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7" name="Google Shape;197;p2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&#10;Second level &#10;Third level &#10;Fourth level &#10;Fifth level" id="200" name="Google Shape;200;p21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⬥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1" name="Google Shape;201;p2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2" name="Google Shape;202;p2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3" name="Google Shape;203;p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&#10;Second level &#10;Third level &#10;Fourth level &#10;Fifth level" id="212" name="Google Shape;212;p23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⬥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3" name="Google Shape;213;p2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4" name="Google Shape;214;p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5" name="Google Shape;215;p2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&#10;Second level &#10;Third level &#10;Fourth level &#10;Fifth level" id="225" name="Google Shape;225;p25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⬥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6" name="Google Shape;226;p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7" name="Google Shape;227;p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8" name="Google Shape;228;p2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&#10;Second level &#10;Third level &#10;Fourth level &#10;Fifth level" id="240" name="Google Shape;240;p27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⬥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1" name="Google Shape;241;p2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2" name="Google Shape;242;p2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3" name="Google Shape;243;p2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"/>
          <p:cNvSpPr txBox="1"/>
          <p:nvPr>
            <p:ph type="ctrTitle"/>
          </p:nvPr>
        </p:nvSpPr>
        <p:spPr>
          <a:xfrm>
            <a:off x="900112" y="549275"/>
            <a:ext cx="7772400" cy="1143000"/>
          </a:xfrm>
          <a:prstGeom prst="rect">
            <a:avLst/>
          </a:prstGeom>
          <a:gradFill>
            <a:gsLst>
              <a:gs pos="0">
                <a:srgbClr val="8186C5"/>
              </a:gs>
              <a:gs pos="60827">
                <a:srgbClr val="E1DBC7"/>
              </a:gs>
              <a:gs pos="74000">
                <a:srgbClr val="F6EDC7"/>
              </a:gs>
              <a:gs pos="83000">
                <a:srgbClr val="F6EDC7"/>
              </a:gs>
              <a:gs pos="100000">
                <a:srgbClr val="F9F3D9"/>
              </a:gs>
            </a:gsLst>
            <a:lin ang="5400000" scaled="0"/>
          </a:gra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1" lang="uk-UA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Геометрія 7 клас</a:t>
            </a:r>
            <a:endParaRPr/>
          </a:p>
        </p:txBody>
      </p:sp>
      <p:sp>
        <p:nvSpPr>
          <p:cNvPr descr="Rectangle: Click to edit Master text styles &#10;Second level &#10;Third level &#10;Fourth level &#10;Fifth level" id="291" name="Google Shape;291;p1"/>
          <p:cNvSpPr txBox="1"/>
          <p:nvPr>
            <p:ph idx="1" type="subTitle"/>
          </p:nvPr>
        </p:nvSpPr>
        <p:spPr>
          <a:xfrm>
            <a:off x="900112" y="2276475"/>
            <a:ext cx="7397750" cy="1008062"/>
          </a:xfrm>
          <a:prstGeom prst="rect">
            <a:avLst/>
          </a:prstGeom>
          <a:gradFill>
            <a:gsLst>
              <a:gs pos="0">
                <a:srgbClr val="8186C5"/>
              </a:gs>
              <a:gs pos="74000">
                <a:srgbClr val="F6EDC7"/>
              </a:gs>
              <a:gs pos="83000">
                <a:srgbClr val="F6EDC7"/>
              </a:gs>
              <a:gs pos="100000">
                <a:srgbClr val="F9F3D9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60"/>
              <a:buNone/>
            </a:pPr>
            <a:r>
              <a:rPr b="1" i="1" lang="uk-UA" sz="3600" u="none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rPr>
              <a:t>Коло  вписане  в трикутник</a:t>
            </a:r>
            <a:endParaRPr/>
          </a:p>
        </p:txBody>
      </p:sp>
      <p:pic>
        <p:nvPicPr>
          <p:cNvPr descr="Вписанная и описанная окружность – презентация, 7 – 8 класс Погорелов" id="292" name="Google Shape;292;p1"/>
          <p:cNvPicPr preferRelativeResize="0"/>
          <p:nvPr/>
        </p:nvPicPr>
        <p:blipFill rotWithShape="1">
          <a:blip r:embed="rId3">
            <a:alphaModFix/>
          </a:blip>
          <a:srcRect b="27764" l="1617" r="66630" t="19678"/>
          <a:stretch/>
        </p:blipFill>
        <p:spPr>
          <a:xfrm>
            <a:off x="3203575" y="3429000"/>
            <a:ext cx="2520950" cy="31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"/>
          <p:cNvSpPr txBox="1"/>
          <p:nvPr/>
        </p:nvSpPr>
        <p:spPr>
          <a:xfrm>
            <a:off x="539750" y="2205037"/>
            <a:ext cx="7848600" cy="1754187"/>
          </a:xfrm>
          <a:prstGeom prst="rect">
            <a:avLst/>
          </a:prstGeom>
          <a:gradFill>
            <a:gsLst>
              <a:gs pos="0">
                <a:srgbClr val="FFADFF"/>
              </a:gs>
              <a:gs pos="27999">
                <a:srgbClr val="F6EDC7"/>
              </a:gs>
              <a:gs pos="83000">
                <a:srgbClr val="F6EDC7"/>
              </a:gs>
              <a:gs pos="100000">
                <a:srgbClr val="F9F3D9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C59"/>
              </a:buClr>
              <a:buSzPts val="1800"/>
              <a:buFont typeface="Tahoma"/>
              <a:buNone/>
            </a:pPr>
            <a:r>
              <a:rPr b="1" i="1" lang="uk-UA" sz="1800" u="none">
                <a:solidFill>
                  <a:srgbClr val="282C59"/>
                </a:solidFill>
                <a:latin typeface="Tahoma"/>
                <a:ea typeface="Tahoma"/>
                <a:cs typeface="Tahoma"/>
                <a:sym typeface="Tahoma"/>
              </a:rPr>
              <a:t> 1) Яке коло називають вписаним в коло?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C59"/>
              </a:buClr>
              <a:buSzPts val="1800"/>
              <a:buFont typeface="Tahoma"/>
              <a:buNone/>
            </a:pPr>
            <a:r>
              <a:rPr b="1" i="1" lang="uk-UA" sz="1800" u="none">
                <a:solidFill>
                  <a:srgbClr val="282C59"/>
                </a:solidFill>
                <a:latin typeface="Tahoma"/>
                <a:ea typeface="Tahoma"/>
                <a:cs typeface="Tahoma"/>
                <a:sym typeface="Tahoma"/>
              </a:rPr>
              <a:t>2) Який трикутник називають описаним навколо кола?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C59"/>
              </a:buClr>
              <a:buSzPts val="1800"/>
              <a:buFont typeface="Tahoma"/>
              <a:buNone/>
            </a:pPr>
            <a:r>
              <a:rPr b="1" i="1" lang="uk-UA" sz="1800" u="none">
                <a:solidFill>
                  <a:srgbClr val="282C59"/>
                </a:solidFill>
                <a:latin typeface="Tahoma"/>
                <a:ea typeface="Tahoma"/>
                <a:cs typeface="Tahoma"/>
                <a:sym typeface="Tahoma"/>
              </a:rPr>
              <a:t>3) В який трикутник можна вписати коло?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C59"/>
              </a:buClr>
              <a:buSzPts val="1800"/>
              <a:buFont typeface="Tahoma"/>
              <a:buNone/>
            </a:pPr>
            <a:r>
              <a:rPr b="1" i="1" lang="uk-UA" sz="1800" u="none">
                <a:solidFill>
                  <a:srgbClr val="282C59"/>
                </a:solidFill>
                <a:latin typeface="Tahoma"/>
                <a:ea typeface="Tahoma"/>
                <a:cs typeface="Tahoma"/>
                <a:sym typeface="Tahoma"/>
              </a:rPr>
              <a:t>4) Яка точка є центром кола, вписаним в трикутник?</a:t>
            </a:r>
            <a:endParaRPr/>
          </a:p>
        </p:txBody>
      </p:sp>
      <p:sp>
        <p:nvSpPr>
          <p:cNvPr id="370" name="Google Shape;370;p10"/>
          <p:cNvSpPr txBox="1"/>
          <p:nvPr/>
        </p:nvSpPr>
        <p:spPr>
          <a:xfrm>
            <a:off x="395536" y="620688"/>
            <a:ext cx="5365260" cy="646331"/>
          </a:xfrm>
          <a:prstGeom prst="rect">
            <a:avLst/>
          </a:prstGeom>
          <a:gradFill>
            <a:gsLst>
              <a:gs pos="0">
                <a:srgbClr val="FEADFF"/>
              </a:gs>
              <a:gs pos="28000">
                <a:srgbClr val="F6EDC5"/>
              </a:gs>
              <a:gs pos="83000">
                <a:srgbClr val="F6EDC5"/>
              </a:gs>
              <a:gs pos="100000">
                <a:srgbClr val="F9F3D8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ahoma"/>
              <a:buNone/>
            </a:pPr>
            <a:r>
              <a:rPr b="1" i="0" lang="uk-UA" sz="3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Сьогодні ви вивчили: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1"/>
          <p:cNvSpPr txBox="1"/>
          <p:nvPr>
            <p:ph type="title"/>
          </p:nvPr>
        </p:nvSpPr>
        <p:spPr>
          <a:xfrm>
            <a:off x="571500" y="211137"/>
            <a:ext cx="5440362" cy="679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600"/>
              <a:buFont typeface="Tahoma"/>
              <a:buNone/>
            </a:pPr>
            <a:r>
              <a:rPr b="1" i="0" lang="uk-UA" sz="3600" u="none">
                <a:solidFill>
                  <a:srgbClr val="0033CC"/>
                </a:solidFill>
                <a:latin typeface="Tahoma"/>
                <a:ea typeface="Tahoma"/>
                <a:cs typeface="Tahoma"/>
                <a:sym typeface="Tahoma"/>
              </a:rPr>
              <a:t>Домашнє завдання:</a:t>
            </a:r>
            <a:endParaRPr/>
          </a:p>
        </p:txBody>
      </p:sp>
      <p:sp>
        <p:nvSpPr>
          <p:cNvPr id="376" name="Google Shape;376;p11"/>
          <p:cNvSpPr txBox="1"/>
          <p:nvPr/>
        </p:nvSpPr>
        <p:spPr>
          <a:xfrm>
            <a:off x="366712" y="1090612"/>
            <a:ext cx="8569325" cy="1079500"/>
          </a:xfrm>
          <a:prstGeom prst="rect">
            <a:avLst/>
          </a:prstGeom>
          <a:noFill/>
          <a:ln cap="flat" cmpd="sng" w="9525">
            <a:solidFill>
              <a:srgbClr val="99C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b="0" i="0" lang="uk-UA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1" lang="uk-UA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 Опрацювати §23 № 624, 626, 634 (за підручником О.Істера 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9450" y="3365500"/>
            <a:ext cx="5284787" cy="27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"/>
          <p:cNvSpPr txBox="1"/>
          <p:nvPr/>
        </p:nvSpPr>
        <p:spPr>
          <a:xfrm>
            <a:off x="0" y="1170063"/>
            <a:ext cx="9144000" cy="1569660"/>
          </a:xfrm>
          <a:prstGeom prst="rect">
            <a:avLst/>
          </a:prstGeom>
          <a:gradFill>
            <a:gsLst>
              <a:gs pos="0">
                <a:srgbClr val="FEADFF"/>
              </a:gs>
              <a:gs pos="28000">
                <a:srgbClr val="F6EDC5"/>
              </a:gs>
              <a:gs pos="83000">
                <a:srgbClr val="F6EDC5"/>
              </a:gs>
              <a:gs pos="100000">
                <a:srgbClr val="F9F3D8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ahoma"/>
              <a:buNone/>
            </a:pPr>
            <a:r>
              <a:rPr b="0" i="0" lang="uk-UA" sz="3200" u="none" cap="none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Коло називається вписаним у трикутник, якщо вони дотикається до всіх сторін цього трикутника</a:t>
            </a:r>
            <a:endParaRPr/>
          </a:p>
        </p:txBody>
      </p:sp>
      <p:sp>
        <p:nvSpPr>
          <p:cNvPr id="299" name="Google Shape;299;p2"/>
          <p:cNvSpPr txBox="1"/>
          <p:nvPr/>
        </p:nvSpPr>
        <p:spPr>
          <a:xfrm>
            <a:off x="272095" y="313164"/>
            <a:ext cx="2850460" cy="646331"/>
          </a:xfrm>
          <a:prstGeom prst="rect">
            <a:avLst/>
          </a:prstGeom>
          <a:gradFill>
            <a:gsLst>
              <a:gs pos="0">
                <a:srgbClr val="FEADFF"/>
              </a:gs>
              <a:gs pos="28000">
                <a:srgbClr val="F6EDC5"/>
              </a:gs>
              <a:gs pos="83000">
                <a:srgbClr val="F6EDC5"/>
              </a:gs>
              <a:gs pos="100000">
                <a:srgbClr val="F9F3D8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Tahoma"/>
              <a:buNone/>
            </a:pPr>
            <a:r>
              <a:rPr b="0" i="0" lang="uk-UA" sz="36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Визначення:</a:t>
            </a: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271462" y="3403600"/>
            <a:ext cx="2592387" cy="5048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uk-UA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Коло вписане</a:t>
            </a: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274637" y="5076825"/>
            <a:ext cx="3111500" cy="5048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uk-UA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Трикутник описаний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387" y="1500187"/>
            <a:ext cx="2481262" cy="162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3162" y="1749425"/>
            <a:ext cx="250507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"/>
          <p:cNvSpPr/>
          <p:nvPr/>
        </p:nvSpPr>
        <p:spPr>
          <a:xfrm>
            <a:off x="6746875" y="1214437"/>
            <a:ext cx="2209800" cy="1620837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FFADFF"/>
              </a:gs>
              <a:gs pos="27999">
                <a:srgbClr val="F6EDC7"/>
              </a:gs>
              <a:gs pos="83000">
                <a:srgbClr val="F6EDC7"/>
              </a:gs>
              <a:gs pos="100000">
                <a:srgbClr val="F9F3D9"/>
              </a:gs>
            </a:gsLst>
            <a:lin ang="5400000" scaled="0"/>
          </a:gradFill>
          <a:ln cap="flat" cmpd="sng" w="2857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9" name="Google Shape;309;p3"/>
          <p:cNvSpPr/>
          <p:nvPr/>
        </p:nvSpPr>
        <p:spPr>
          <a:xfrm>
            <a:off x="7983537" y="2125662"/>
            <a:ext cx="628650" cy="642937"/>
          </a:xfrm>
          <a:prstGeom prst="ellipse">
            <a:avLst/>
          </a:prstGeom>
          <a:gradFill>
            <a:gsLst>
              <a:gs pos="0">
                <a:srgbClr val="FFADFF"/>
              </a:gs>
              <a:gs pos="27999">
                <a:srgbClr val="F6EDC7"/>
              </a:gs>
              <a:gs pos="83000">
                <a:srgbClr val="F6EDC7"/>
              </a:gs>
              <a:gs pos="100000">
                <a:srgbClr val="F9F3D9"/>
              </a:gs>
            </a:gsLst>
            <a:lin ang="5400000" scaled="0"/>
          </a:gradFill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10" name="Google Shape;310;p3"/>
          <p:cNvGrpSpPr/>
          <p:nvPr/>
        </p:nvGrpSpPr>
        <p:grpSpPr>
          <a:xfrm>
            <a:off x="701675" y="3919537"/>
            <a:ext cx="2736850" cy="1295400"/>
            <a:chOff x="655646" y="3457623"/>
            <a:chExt cx="2736858" cy="1295400"/>
          </a:xfrm>
        </p:grpSpPr>
        <p:sp>
          <p:nvSpPr>
            <p:cNvPr id="311" name="Google Shape;311;p3"/>
            <p:cNvSpPr/>
            <p:nvPr/>
          </p:nvSpPr>
          <p:spPr>
            <a:xfrm>
              <a:off x="2478101" y="3543348"/>
              <a:ext cx="914403" cy="914400"/>
            </a:xfrm>
            <a:prstGeom prst="ellipse">
              <a:avLst/>
            </a:prstGeom>
            <a:gradFill>
              <a:gsLst>
                <a:gs pos="0">
                  <a:srgbClr val="FFADFF"/>
                </a:gs>
                <a:gs pos="27999">
                  <a:srgbClr val="F6EDC7"/>
                </a:gs>
                <a:gs pos="83000">
                  <a:srgbClr val="F6EDC7"/>
                </a:gs>
                <a:gs pos="100000">
                  <a:srgbClr val="F9F3D9"/>
                </a:gs>
              </a:gsLst>
              <a:lin ang="5400000" scaled="0"/>
            </a:gradFill>
            <a:ln cap="flat" cmpd="sng" w="28575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655646" y="3457623"/>
              <a:ext cx="2316170" cy="12954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FADFF"/>
                </a:gs>
                <a:gs pos="27999">
                  <a:srgbClr val="F6EDC7"/>
                </a:gs>
                <a:gs pos="83000">
                  <a:srgbClr val="F6EDC7"/>
                </a:gs>
                <a:gs pos="100000">
                  <a:srgbClr val="F9F3D9"/>
                </a:gs>
              </a:gsLst>
              <a:lin ang="5400000" scaled="0"/>
            </a:gradFill>
            <a:ln cap="flat" cmpd="sng" w="28575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13" name="Google Shape;313;p3"/>
          <p:cNvSpPr txBox="1"/>
          <p:nvPr/>
        </p:nvSpPr>
        <p:spPr>
          <a:xfrm>
            <a:off x="139700" y="493712"/>
            <a:ext cx="8472487" cy="523875"/>
          </a:xfrm>
          <a:prstGeom prst="rect">
            <a:avLst/>
          </a:prstGeom>
          <a:gradFill>
            <a:gsLst>
              <a:gs pos="0">
                <a:srgbClr val="FFADFF"/>
              </a:gs>
              <a:gs pos="27999">
                <a:srgbClr val="F6EDC7"/>
              </a:gs>
              <a:gs pos="83000">
                <a:srgbClr val="F6EDC7"/>
              </a:gs>
              <a:gs pos="100000">
                <a:srgbClr val="F9F3D9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uk-UA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якому рисунку коло вписане в трикутник</a:t>
            </a:r>
            <a:r>
              <a:rPr b="0" i="0" lang="uk-UA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314" name="Google Shape;314;p3"/>
          <p:cNvSpPr txBox="1"/>
          <p:nvPr/>
        </p:nvSpPr>
        <p:spPr>
          <a:xfrm>
            <a:off x="673100" y="1474787"/>
            <a:ext cx="312737" cy="369887"/>
          </a:xfrm>
          <a:prstGeom prst="rect">
            <a:avLst/>
          </a:prstGeom>
          <a:gradFill>
            <a:gsLst>
              <a:gs pos="0">
                <a:srgbClr val="FFADFF"/>
              </a:gs>
              <a:gs pos="27999">
                <a:srgbClr val="F6EDC7"/>
              </a:gs>
              <a:gs pos="83000">
                <a:srgbClr val="F6EDC7"/>
              </a:gs>
              <a:gs pos="100000">
                <a:srgbClr val="F9F3D9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uk-U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15" name="Google Shape;315;p3"/>
          <p:cNvSpPr txBox="1"/>
          <p:nvPr/>
        </p:nvSpPr>
        <p:spPr>
          <a:xfrm>
            <a:off x="6746875" y="1443037"/>
            <a:ext cx="312737" cy="369887"/>
          </a:xfrm>
          <a:prstGeom prst="rect">
            <a:avLst/>
          </a:prstGeom>
          <a:gradFill>
            <a:gsLst>
              <a:gs pos="0">
                <a:srgbClr val="FFADFF"/>
              </a:gs>
              <a:gs pos="27999">
                <a:srgbClr val="F6EDC7"/>
              </a:gs>
              <a:gs pos="83000">
                <a:srgbClr val="F6EDC7"/>
              </a:gs>
              <a:gs pos="100000">
                <a:srgbClr val="F9F3D9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uk-U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16" name="Google Shape;316;p3"/>
          <p:cNvSpPr txBox="1"/>
          <p:nvPr/>
        </p:nvSpPr>
        <p:spPr>
          <a:xfrm>
            <a:off x="468312" y="3789362"/>
            <a:ext cx="312737" cy="369887"/>
          </a:xfrm>
          <a:prstGeom prst="rect">
            <a:avLst/>
          </a:prstGeom>
          <a:gradFill>
            <a:gsLst>
              <a:gs pos="0">
                <a:srgbClr val="FFADFF"/>
              </a:gs>
              <a:gs pos="27999">
                <a:srgbClr val="F6EDC7"/>
              </a:gs>
              <a:gs pos="83000">
                <a:srgbClr val="F6EDC7"/>
              </a:gs>
              <a:gs pos="100000">
                <a:srgbClr val="F9F3D9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uk-U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pic>
        <p:nvPicPr>
          <p:cNvPr id="317" name="Google Shape;31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1600" y="3328987"/>
            <a:ext cx="2767012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"/>
          <p:cNvSpPr txBox="1"/>
          <p:nvPr/>
        </p:nvSpPr>
        <p:spPr>
          <a:xfrm>
            <a:off x="0" y="5697537"/>
            <a:ext cx="8956675" cy="4603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i="0" lang="uk-UA" sz="24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Якщо коло вписане, то трикутник описаний навколо кола</a:t>
            </a:r>
            <a:endParaRPr/>
          </a:p>
        </p:txBody>
      </p:sp>
      <p:sp>
        <p:nvSpPr>
          <p:cNvPr id="319" name="Google Shape;319;p3"/>
          <p:cNvSpPr txBox="1"/>
          <p:nvPr/>
        </p:nvSpPr>
        <p:spPr>
          <a:xfrm>
            <a:off x="3351212" y="1373187"/>
            <a:ext cx="312737" cy="369887"/>
          </a:xfrm>
          <a:prstGeom prst="rect">
            <a:avLst/>
          </a:prstGeom>
          <a:gradFill>
            <a:gsLst>
              <a:gs pos="0">
                <a:srgbClr val="FFADFF"/>
              </a:gs>
              <a:gs pos="27999">
                <a:srgbClr val="F6EDC7"/>
              </a:gs>
              <a:gs pos="83000">
                <a:srgbClr val="F6EDC7"/>
              </a:gs>
              <a:gs pos="100000">
                <a:srgbClr val="F9F3D9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uk-U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20" name="Google Shape;320;p3"/>
          <p:cNvSpPr txBox="1"/>
          <p:nvPr/>
        </p:nvSpPr>
        <p:spPr>
          <a:xfrm>
            <a:off x="5014912" y="3357562"/>
            <a:ext cx="312737" cy="369887"/>
          </a:xfrm>
          <a:prstGeom prst="rect">
            <a:avLst/>
          </a:prstGeom>
          <a:gradFill>
            <a:gsLst>
              <a:gs pos="0">
                <a:srgbClr val="FFADFF"/>
              </a:gs>
              <a:gs pos="27999">
                <a:srgbClr val="F6EDC7"/>
              </a:gs>
              <a:gs pos="83000">
                <a:srgbClr val="F6EDC7"/>
              </a:gs>
              <a:gs pos="100000">
                <a:srgbClr val="F9F3D9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uk-U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"/>
          <p:cNvSpPr txBox="1"/>
          <p:nvPr/>
        </p:nvSpPr>
        <p:spPr>
          <a:xfrm>
            <a:off x="468312" y="476250"/>
            <a:ext cx="2232025" cy="571500"/>
          </a:xfrm>
          <a:prstGeom prst="rect">
            <a:avLst/>
          </a:prstGeom>
          <a:gradFill>
            <a:gsLst>
              <a:gs pos="0">
                <a:srgbClr val="FFADFF"/>
              </a:gs>
              <a:gs pos="27999">
                <a:srgbClr val="F6EDC7"/>
              </a:gs>
              <a:gs pos="83000">
                <a:srgbClr val="F6EDC7"/>
              </a:gs>
              <a:gs pos="100000">
                <a:srgbClr val="F9F3D9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ahoma"/>
              <a:buNone/>
            </a:pPr>
            <a:r>
              <a:rPr b="1" i="0" lang="uk-UA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Наслідок 1. </a:t>
            </a:r>
            <a:endParaRPr/>
          </a:p>
        </p:txBody>
      </p:sp>
      <p:pic>
        <p:nvPicPr>
          <p:cNvPr descr="Формулы для радиуса  окружности вписанной в треугольник" id="326" name="Google Shape;3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2137" y="2349500"/>
            <a:ext cx="4281487" cy="428148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"/>
          <p:cNvSpPr txBox="1"/>
          <p:nvPr/>
        </p:nvSpPr>
        <p:spPr>
          <a:xfrm>
            <a:off x="3000375" y="346075"/>
            <a:ext cx="6049962" cy="831850"/>
          </a:xfrm>
          <a:prstGeom prst="rect">
            <a:avLst/>
          </a:prstGeom>
          <a:gradFill>
            <a:gsLst>
              <a:gs pos="0">
                <a:srgbClr val="FFADFF"/>
              </a:gs>
              <a:gs pos="27999">
                <a:srgbClr val="F6EDC7"/>
              </a:gs>
              <a:gs pos="83000">
                <a:srgbClr val="F6EDC7"/>
              </a:gs>
              <a:gs pos="100000">
                <a:srgbClr val="F9F3D9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C59"/>
              </a:buClr>
              <a:buSzPts val="2400"/>
              <a:buFont typeface="Tahoma"/>
              <a:buNone/>
            </a:pPr>
            <a:r>
              <a:rPr b="1" i="0" lang="uk-UA" sz="2400" u="none">
                <a:solidFill>
                  <a:srgbClr val="282C59"/>
                </a:solidFill>
                <a:latin typeface="Tahoma"/>
                <a:ea typeface="Tahoma"/>
                <a:cs typeface="Tahoma"/>
                <a:sym typeface="Tahoma"/>
              </a:rPr>
              <a:t>Бісектриси кутів трикутника перетинаються в одній точці.</a:t>
            </a:r>
            <a:endParaRPr/>
          </a:p>
        </p:txBody>
      </p:sp>
      <p:sp>
        <p:nvSpPr>
          <p:cNvPr id="328" name="Google Shape;328;p4"/>
          <p:cNvSpPr txBox="1"/>
          <p:nvPr/>
        </p:nvSpPr>
        <p:spPr>
          <a:xfrm>
            <a:off x="539750" y="1412875"/>
            <a:ext cx="2232025" cy="571500"/>
          </a:xfrm>
          <a:prstGeom prst="rect">
            <a:avLst/>
          </a:prstGeom>
          <a:gradFill>
            <a:gsLst>
              <a:gs pos="0">
                <a:srgbClr val="FFADFF"/>
              </a:gs>
              <a:gs pos="27999">
                <a:srgbClr val="F6EDC7"/>
              </a:gs>
              <a:gs pos="83000">
                <a:srgbClr val="F6EDC7"/>
              </a:gs>
              <a:gs pos="100000">
                <a:srgbClr val="F9F3D9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ahoma"/>
              <a:buNone/>
            </a:pPr>
            <a:r>
              <a:rPr b="1" i="0" lang="uk-UA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Наслідок 2. </a:t>
            </a:r>
            <a:endParaRPr/>
          </a:p>
        </p:txBody>
      </p:sp>
      <p:sp>
        <p:nvSpPr>
          <p:cNvPr id="329" name="Google Shape;329;p4"/>
          <p:cNvSpPr txBox="1"/>
          <p:nvPr/>
        </p:nvSpPr>
        <p:spPr>
          <a:xfrm>
            <a:off x="2989262" y="1397000"/>
            <a:ext cx="6048375" cy="1200150"/>
          </a:xfrm>
          <a:prstGeom prst="rect">
            <a:avLst/>
          </a:prstGeom>
          <a:gradFill>
            <a:gsLst>
              <a:gs pos="0">
                <a:srgbClr val="FFADFF"/>
              </a:gs>
              <a:gs pos="27999">
                <a:srgbClr val="F6EDC7"/>
              </a:gs>
              <a:gs pos="83000">
                <a:srgbClr val="F6EDC7"/>
              </a:gs>
              <a:gs pos="100000">
                <a:srgbClr val="F9F3D9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C59"/>
              </a:buClr>
              <a:buSzPts val="2400"/>
              <a:buFont typeface="Tahoma"/>
              <a:buNone/>
            </a:pPr>
            <a:r>
              <a:rPr b="1" i="0" lang="uk-UA" sz="2400" u="none">
                <a:solidFill>
                  <a:srgbClr val="282C59"/>
                </a:solidFill>
                <a:latin typeface="Tahoma"/>
                <a:ea typeface="Tahoma"/>
                <a:cs typeface="Tahoma"/>
                <a:sym typeface="Tahoma"/>
              </a:rPr>
              <a:t>Центром кола, вписаного у трикутник, є точка перетину бісектрис цього трикутника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"/>
          <p:cNvSpPr txBox="1"/>
          <p:nvPr/>
        </p:nvSpPr>
        <p:spPr>
          <a:xfrm>
            <a:off x="1468437" y="33337"/>
            <a:ext cx="6010275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ahoma"/>
              <a:buNone/>
            </a:pPr>
            <a:r>
              <a:rPr b="0" i="0" lang="uk-UA" sz="5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Практична робота</a:t>
            </a:r>
            <a:endParaRPr/>
          </a:p>
        </p:txBody>
      </p:sp>
      <p:sp>
        <p:nvSpPr>
          <p:cNvPr id="335" name="Google Shape;335;p5"/>
          <p:cNvSpPr/>
          <p:nvPr/>
        </p:nvSpPr>
        <p:spPr>
          <a:xfrm>
            <a:off x="2268537" y="1033462"/>
            <a:ext cx="4040187" cy="83661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ADFF"/>
              </a:gs>
              <a:gs pos="27999">
                <a:srgbClr val="F6EDC7"/>
              </a:gs>
              <a:gs pos="83000">
                <a:srgbClr val="F6EDC7"/>
              </a:gs>
              <a:gs pos="100000">
                <a:srgbClr val="F9F3D9"/>
              </a:gs>
            </a:gsLst>
            <a:lin ang="5400000" scaled="0"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uk-UA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Вписати коло у трикутник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0" lang="uk-UA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№ 623</a:t>
            </a:r>
            <a:endParaRPr/>
          </a:p>
        </p:txBody>
      </p:sp>
      <p:sp>
        <p:nvSpPr>
          <p:cNvPr id="336" name="Google Shape;336;p5"/>
          <p:cNvSpPr txBox="1"/>
          <p:nvPr/>
        </p:nvSpPr>
        <p:spPr>
          <a:xfrm>
            <a:off x="360362" y="1914525"/>
            <a:ext cx="8774112" cy="4894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C59"/>
              </a:buClr>
              <a:buSzPts val="2000"/>
              <a:buFont typeface="Tahoma"/>
              <a:buAutoNum type="arabicPeriod"/>
            </a:pPr>
            <a:r>
              <a:rPr b="1" i="0" lang="uk-UA" sz="2000" u="none">
                <a:solidFill>
                  <a:srgbClr val="282C59"/>
                </a:solidFill>
                <a:latin typeface="Tahoma"/>
                <a:ea typeface="Tahoma"/>
                <a:cs typeface="Tahoma"/>
                <a:sym typeface="Tahoma"/>
              </a:rPr>
              <a:t>Побудувати гострокутний ∆ АВС.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C59"/>
              </a:buClr>
              <a:buSzPts val="2000"/>
              <a:buFont typeface="Tahoma"/>
              <a:buAutoNum type="arabicPeriod"/>
            </a:pPr>
            <a:r>
              <a:rPr b="1" i="0" lang="uk-UA" sz="2000" u="none">
                <a:solidFill>
                  <a:srgbClr val="282C59"/>
                </a:solidFill>
                <a:latin typeface="Tahoma"/>
                <a:ea typeface="Tahoma"/>
                <a:cs typeface="Tahoma"/>
                <a:sym typeface="Tahoma"/>
              </a:rPr>
              <a:t>Побудувати бісектриси кутів, точку їх перетину позначити буквою О. M, N,P- точки дотику кола до сторін відповідно АВ, ВС, АС.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C59"/>
              </a:buClr>
              <a:buSzPts val="2000"/>
              <a:buFont typeface="Tahoma"/>
              <a:buAutoNum type="arabicPeriod"/>
            </a:pPr>
            <a:r>
              <a:rPr b="1" i="0" lang="uk-UA" sz="2000" u="none">
                <a:solidFill>
                  <a:srgbClr val="282C59"/>
                </a:solidFill>
                <a:latin typeface="Tahoma"/>
                <a:ea typeface="Tahoma"/>
                <a:cs typeface="Tahoma"/>
                <a:sym typeface="Tahoma"/>
              </a:rPr>
              <a:t>Через точку перетину  бісектрис О, як центру кола, побудуйте вписане коло.</a:t>
            </a:r>
            <a:endParaRPr b="0" i="0" sz="2000" u="none">
              <a:solidFill>
                <a:srgbClr val="282C5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b="1" i="0" lang="uk-UA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r>
              <a:rPr b="1" i="0" lang="uk-UA" sz="2000" u="none">
                <a:solidFill>
                  <a:srgbClr val="282C59"/>
                </a:solidFill>
                <a:latin typeface="Tahoma"/>
                <a:ea typeface="Tahoma"/>
                <a:cs typeface="Tahoma"/>
                <a:sym typeface="Tahoma"/>
              </a:rPr>
              <a:t>4. Порівняйте ОM, ОN, ОP.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C59"/>
              </a:buClr>
              <a:buSzPts val="2000"/>
              <a:buFont typeface="Tahoma"/>
              <a:buNone/>
            </a:pPr>
            <a:r>
              <a:rPr b="1" i="0" lang="uk-UA" sz="2000" u="none">
                <a:solidFill>
                  <a:srgbClr val="282C59"/>
                </a:solidFill>
                <a:latin typeface="Tahoma"/>
                <a:ea typeface="Tahoma"/>
                <a:cs typeface="Tahoma"/>
                <a:sym typeface="Tahoma"/>
              </a:rPr>
              <a:t>Чим є дані відрізки?</a:t>
            </a:r>
            <a:endParaRPr b="0" i="0" sz="2000" u="none">
              <a:solidFill>
                <a:srgbClr val="282C5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C59"/>
              </a:buClr>
              <a:buSzPts val="2400"/>
              <a:buFont typeface="Tahoma"/>
              <a:buNone/>
            </a:pPr>
            <a:r>
              <a:rPr b="1" i="0" lang="uk-UA" sz="2400" u="none">
                <a:solidFill>
                  <a:srgbClr val="282C5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400" u="none">
              <a:solidFill>
                <a:srgbClr val="282C5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282C5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37" name="Google Shape;337;p5"/>
          <p:cNvGrpSpPr/>
          <p:nvPr/>
        </p:nvGrpSpPr>
        <p:grpSpPr>
          <a:xfrm>
            <a:off x="5724525" y="4394200"/>
            <a:ext cx="2997200" cy="2241550"/>
            <a:chOff x="5994400" y="4319588"/>
            <a:chExt cx="3455988" cy="2562225"/>
          </a:xfrm>
        </p:grpSpPr>
        <p:pic>
          <p:nvPicPr>
            <p:cNvPr id="338" name="Google Shape;338;p5"/>
            <p:cNvPicPr preferRelativeResize="0"/>
            <p:nvPr/>
          </p:nvPicPr>
          <p:blipFill rotWithShape="1">
            <a:blip r:embed="rId3">
              <a:alphaModFix/>
            </a:blip>
            <a:srcRect b="0" l="0" r="0" t="15123"/>
            <a:stretch/>
          </p:blipFill>
          <p:spPr>
            <a:xfrm>
              <a:off x="5994400" y="4319588"/>
              <a:ext cx="3455988" cy="25622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9" name="Google Shape;339;p5"/>
            <p:cNvCxnSpPr/>
            <p:nvPr/>
          </p:nvCxnSpPr>
          <p:spPr>
            <a:xfrm>
              <a:off x="7143750" y="4645025"/>
              <a:ext cx="288925" cy="129698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0" name="Google Shape;340;p5"/>
            <p:cNvCxnSpPr/>
            <p:nvPr/>
          </p:nvCxnSpPr>
          <p:spPr>
            <a:xfrm flipH="1" rot="10800000">
              <a:off x="6332538" y="5364163"/>
              <a:ext cx="1366837" cy="76517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41" name="Google Shape;341;p5"/>
            <p:cNvCxnSpPr/>
            <p:nvPr/>
          </p:nvCxnSpPr>
          <p:spPr>
            <a:xfrm rot="10800000">
              <a:off x="7100888" y="5445125"/>
              <a:ext cx="1979612" cy="69532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0350"/>
            <a:ext cx="9144000" cy="7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50" y="1196975"/>
            <a:ext cx="2595850" cy="379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5" y="0"/>
            <a:ext cx="91090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25" y="1143000"/>
            <a:ext cx="2967148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9525"/>
            <a:ext cx="9140825" cy="105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86862" cy="105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96975"/>
            <a:ext cx="3203575" cy="3411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7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6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9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8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1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0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Натали</dc:creator>
</cp:coreProperties>
</file>