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74" r:id="rId4"/>
    <p:sldId id="303" r:id="rId5"/>
    <p:sldId id="317" r:id="rId6"/>
    <p:sldId id="316" r:id="rId7"/>
    <p:sldId id="306" r:id="rId8"/>
    <p:sldId id="315" r:id="rId9"/>
    <p:sldId id="318" r:id="rId10"/>
    <p:sldId id="308" r:id="rId11"/>
    <p:sldId id="263" r:id="rId12"/>
    <p:sldId id="271" r:id="rId13"/>
    <p:sldId id="30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132A"/>
    <a:srgbClr val="51A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25" autoAdjust="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3.bp.blogspot.com/-p8iTbd5ivt0/Wv2O6BBiguI/AAAAAAAAH_o/4fV72Pj9vb4Yd8C5FcE4aYjMFQtfhDgxwCLcBGAs/s1600/1000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rive.google.com/open?id=1DVsZHI7vqS-krTSXA68sciNAVQZR6itP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nzbrbopk2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3.bp.blogspot.com/-p8iTbd5ivt0/Wv2O6BBiguI/AAAAAAAAH_o/4fV72Pj9vb4Yd8C5FcE4aYjMFQtfhDgxwCLcBGAs/s1600/1000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rive.google.com/open?id=1DVsZHI7vqS-krTSXA68sciNAVQZR6it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Arial Narrow" pitchFamily="34" charset="0"/>
              </a:rPr>
              <a:t>Математика 5 клас</a:t>
            </a:r>
            <a:endParaRPr lang="uk-UA" sz="4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6114214"/>
            <a:ext cx="5732587" cy="718394"/>
          </a:xfrm>
        </p:spPr>
        <p:txBody>
          <a:bodyPr>
            <a:normAutofit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Урок 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102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06699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45720" rIns="15870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rgbClr val="040450"/>
                </a:solidFill>
                <a:effectLst/>
                <a:latin typeface="Verdana" pitchFamily="34" charset="0"/>
                <a:cs typeface="Arial" pitchFamily="34" charset="0"/>
              </a:rPr>
              <a:t>Шаблон презентації з математики до теми "Дії. Обчислення"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rgbClr val="1F0081"/>
                </a:solidFill>
                <a:effectLst/>
                <a:latin typeface="Verdana" pitchFamily="34" charset="0"/>
                <a:cs typeface="Arial" pitchFamily="34" charset="0"/>
                <a:hlinkClick r:id="rId3"/>
              </a:rPr>
              <a:t>  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rgbClr val="1F0081"/>
                </a:solidFill>
                <a:effectLst/>
                <a:latin typeface="Verdana" pitchFamily="34" charset="0"/>
                <a:cs typeface="Arial" pitchFamily="34" charset="0"/>
                <a:hlinkClick r:id="rId4"/>
              </a:rPr>
              <a:t>Завантажити шаблон презентації</a:t>
            </a:r>
            <a:endParaRPr kumimoji="0" lang="uk-UA" sz="14300" b="0" i="0" u="none" strike="noStrike" cap="none" normalizeH="0" baseline="0" dirty="0" smtClean="0">
              <a:ln>
                <a:noFill/>
              </a:ln>
              <a:solidFill>
                <a:srgbClr val="1F008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33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95629" y="209867"/>
            <a:ext cx="569877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Інтерактивна вправа</a:t>
            </a:r>
            <a:endParaRPr lang="uk-UA" sz="3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8" t="17980" r="15739" b="14077"/>
          <a:stretch/>
        </p:blipFill>
        <p:spPr bwMode="auto">
          <a:xfrm>
            <a:off x="755576" y="980728"/>
            <a:ext cx="7548234" cy="409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0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984776" cy="129614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800" b="1" dirty="0" smtClean="0">
                <a:solidFill>
                  <a:srgbClr val="002060"/>
                </a:solidFill>
                <a:latin typeface="Arial Narrow" pitchFamily="34" charset="0"/>
              </a:rPr>
              <a:t>Домашнє завдання: </a:t>
            </a:r>
            <a:endParaRPr lang="uk-UA" sz="4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05970" y="6597352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Двойная волна 4"/>
          <p:cNvSpPr/>
          <p:nvPr/>
        </p:nvSpPr>
        <p:spPr>
          <a:xfrm>
            <a:off x="2123728" y="1844824"/>
            <a:ext cx="6408712" cy="2481845"/>
          </a:xfrm>
          <a:prstGeom prst="doubleWav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Yu Gothic UI Semilight" panose="020B0400000000000000" pitchFamily="34" charset="-128"/>
              </a:rPr>
              <a:t>§ 40</a:t>
            </a:r>
          </a:p>
          <a:p>
            <a:pPr algn="ctr"/>
            <a:r>
              <a:rPr lang="uk-UA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Yu Gothic UI Semilight" panose="020B0400000000000000" pitchFamily="34" charset="-128"/>
              </a:rPr>
              <a:t>№ 1377(7-12), 1382, 1385</a:t>
            </a:r>
            <a:endParaRPr lang="uk-UA" sz="40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ea typeface="Yu Gothic UI Semilight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3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31317"/>
            <a:ext cx="7632848" cy="72494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altLang="uk-UA" sz="4800" b="1" dirty="0" smtClean="0">
                <a:solidFill>
                  <a:srgbClr val="002060"/>
                </a:solidFill>
                <a:latin typeface="Arial Narrow" pitchFamily="34" charset="0"/>
              </a:rPr>
              <a:t>Сьогодні на уроці я</a:t>
            </a:r>
            <a:endParaRPr lang="uk-UA" sz="4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6631468"/>
            <a:ext cx="233910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69232" y="1842218"/>
            <a:ext cx="60115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sz="4000" b="1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Дізнався …</a:t>
            </a:r>
          </a:p>
          <a:p>
            <a:r>
              <a:rPr lang="uk-UA" altLang="uk-UA" sz="4000" b="1" dirty="0" smtClean="0">
                <a:solidFill>
                  <a:srgbClr val="00B050"/>
                </a:solidFill>
                <a:latin typeface="Arial Narrow" pitchFamily="34" charset="0"/>
                <a:ea typeface="+mj-ea"/>
                <a:cs typeface="+mj-cs"/>
              </a:rPr>
              <a:t>Зрозумів …</a:t>
            </a:r>
          </a:p>
          <a:p>
            <a:r>
              <a:rPr lang="uk-UA" altLang="uk-UA" sz="4000" b="1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Навчився …</a:t>
            </a:r>
          </a:p>
          <a:p>
            <a:r>
              <a:rPr lang="uk-UA" altLang="uk-UA" sz="4000" b="1" dirty="0" smtClean="0">
                <a:solidFill>
                  <a:srgbClr val="00B050"/>
                </a:solidFill>
                <a:latin typeface="Arial Narrow" pitchFamily="34" charset="0"/>
                <a:ea typeface="+mj-ea"/>
                <a:cs typeface="+mj-cs"/>
              </a:rPr>
              <a:t>Я не вмів, а тепер умію …</a:t>
            </a:r>
          </a:p>
          <a:p>
            <a:r>
              <a:rPr lang="uk-UA" altLang="uk-UA" sz="4000" b="1" dirty="0" smtClean="0">
                <a:solidFill>
                  <a:srgbClr val="0070C0"/>
                </a:solidFill>
                <a:latin typeface="Arial Narrow" pitchFamily="34" charset="0"/>
                <a:ea typeface="+mj-ea"/>
                <a:cs typeface="+mj-cs"/>
              </a:rPr>
              <a:t>Мені сподобалося …</a:t>
            </a:r>
            <a:endParaRPr lang="uk-UA" altLang="uk-UA" sz="4000" b="1" dirty="0">
              <a:solidFill>
                <a:srgbClr val="0070C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5" name="Улыбающееся лицо 14"/>
          <p:cNvSpPr/>
          <p:nvPr/>
        </p:nvSpPr>
        <p:spPr>
          <a:xfrm>
            <a:off x="6533639" y="5499159"/>
            <a:ext cx="918681" cy="79208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605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7632848" cy="2808312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altLang="uk-UA" sz="4000" b="1" dirty="0" smtClean="0">
                <a:solidFill>
                  <a:srgbClr val="002060"/>
                </a:solidFill>
                <a:latin typeface="Arial Narrow" pitchFamily="34" charset="0"/>
              </a:rPr>
              <a:t>Автор презентації</a:t>
            </a:r>
            <a:br>
              <a:rPr lang="uk-UA" altLang="uk-UA" sz="40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uk-UA" altLang="uk-UA" sz="4000" b="1" dirty="0" smtClean="0">
                <a:solidFill>
                  <a:srgbClr val="002060"/>
                </a:solidFill>
                <a:latin typeface="Arial Narrow" pitchFamily="34" charset="0"/>
              </a:rPr>
              <a:t>Коваленко О.І.</a:t>
            </a:r>
            <a:br>
              <a:rPr lang="uk-UA" altLang="uk-UA" sz="40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uk-UA" altLang="uk-UA" sz="4000" b="1" dirty="0" smtClean="0">
                <a:solidFill>
                  <a:srgbClr val="002060"/>
                </a:solidFill>
                <a:latin typeface="Arial Narrow" pitchFamily="34" charset="0"/>
              </a:rPr>
              <a:t>СЗОШ №2</a:t>
            </a:r>
            <a:br>
              <a:rPr lang="uk-UA" altLang="uk-UA" sz="40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uk-UA" altLang="uk-UA" sz="4000" b="1" dirty="0" smtClean="0">
                <a:solidFill>
                  <a:srgbClr val="002060"/>
                </a:solidFill>
                <a:latin typeface="Arial Narrow" pitchFamily="34" charset="0"/>
              </a:rPr>
              <a:t>Чернігів</a:t>
            </a:r>
            <a:br>
              <a:rPr lang="uk-UA" altLang="uk-UA" sz="4000" b="1" dirty="0" smtClean="0">
                <a:solidFill>
                  <a:srgbClr val="002060"/>
                </a:solidFill>
                <a:latin typeface="Arial Narrow" pitchFamily="34" charset="0"/>
              </a:rPr>
            </a:br>
            <a:r>
              <a:rPr lang="uk-UA" altLang="uk-UA" sz="4000" b="1" dirty="0" smtClean="0">
                <a:solidFill>
                  <a:srgbClr val="002060"/>
                </a:solidFill>
                <a:latin typeface="Arial Narrow" pitchFamily="34" charset="0"/>
              </a:rPr>
              <a:t>2019</a:t>
            </a:r>
            <a:endParaRPr lang="uk-UA" sz="4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6631468"/>
            <a:ext cx="233910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20947" y="5377570"/>
            <a:ext cx="6502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latin typeface="Arial Narrow" pitchFamily="34" charset="0"/>
                <a:ea typeface="+mj-ea"/>
                <a:cs typeface="+mj-cs"/>
              </a:rPr>
              <a:t>https://oksanakovalenko.blogspot.com/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11232" y="5966047"/>
            <a:ext cx="532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Arial Narrow" pitchFamily="34" charset="0"/>
                <a:ea typeface="+mj-ea"/>
                <a:cs typeface="+mj-cs"/>
              </a:rPr>
              <a:t>https://www.mathsisfun.com/rounding-numbers.html</a:t>
            </a:r>
          </a:p>
        </p:txBody>
      </p:sp>
    </p:spTree>
    <p:extLst>
      <p:ext uri="{BB962C8B-B14F-4D97-AF65-F5344CB8AC3E}">
        <p14:creationId xmlns:p14="http://schemas.microsoft.com/office/powerpoint/2010/main" val="409034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7"/>
            <a:ext cx="6984776" cy="86409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800" b="1" dirty="0" smtClean="0">
                <a:solidFill>
                  <a:srgbClr val="002060"/>
                </a:solidFill>
                <a:latin typeface="Arial Narrow" pitchFamily="34" charset="0"/>
              </a:rPr>
              <a:t>Усний рахунок:</a:t>
            </a:r>
            <a:endParaRPr lang="uk-UA" sz="4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05970" y="6597352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1628800"/>
            <a:ext cx="7200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uk-UA" sz="2800" dirty="0" smtClean="0"/>
              <a:t>3,6:3</a:t>
            </a:r>
            <a:r>
              <a:rPr lang="uk-UA" sz="2800" dirty="0" smtClean="0"/>
              <a:t>;		2) </a:t>
            </a:r>
            <a:r>
              <a:rPr lang="uk-UA" sz="2800" dirty="0" smtClean="0"/>
              <a:t>3,6:2</a:t>
            </a:r>
            <a:r>
              <a:rPr lang="uk-UA" sz="2800" dirty="0" smtClean="0"/>
              <a:t>;		3) </a:t>
            </a:r>
            <a:r>
              <a:rPr lang="uk-UA" sz="2800" dirty="0" smtClean="0"/>
              <a:t>4,5:5</a:t>
            </a:r>
            <a:r>
              <a:rPr lang="uk-UA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uk-UA" sz="2800" dirty="0" smtClean="0"/>
              <a:t>4) </a:t>
            </a:r>
            <a:r>
              <a:rPr lang="uk-UA" sz="2800" dirty="0" smtClean="0"/>
              <a:t>7,2:2</a:t>
            </a:r>
            <a:r>
              <a:rPr lang="uk-UA" sz="2800" dirty="0" smtClean="0"/>
              <a:t>; 		5) </a:t>
            </a:r>
            <a:r>
              <a:rPr lang="uk-UA" sz="2800" dirty="0" smtClean="0"/>
              <a:t>7,2:3</a:t>
            </a:r>
            <a:r>
              <a:rPr lang="uk-UA" sz="2800" dirty="0" smtClean="0"/>
              <a:t>;		6) </a:t>
            </a:r>
            <a:r>
              <a:rPr lang="uk-UA" sz="2800" dirty="0" smtClean="0"/>
              <a:t>7,2:8</a:t>
            </a:r>
            <a:r>
              <a:rPr lang="uk-UA" sz="2800" dirty="0" smtClean="0"/>
              <a:t>; </a:t>
            </a:r>
          </a:p>
          <a:p>
            <a:pPr>
              <a:lnSpc>
                <a:spcPct val="150000"/>
              </a:lnSpc>
            </a:pPr>
            <a:r>
              <a:rPr lang="uk-UA" sz="2800" dirty="0" smtClean="0"/>
              <a:t>7) </a:t>
            </a:r>
            <a:r>
              <a:rPr lang="uk-UA" sz="2800" dirty="0" smtClean="0"/>
              <a:t>7,2:12</a:t>
            </a:r>
            <a:r>
              <a:rPr lang="uk-UA" sz="2800" dirty="0"/>
              <a:t>; </a:t>
            </a:r>
            <a:r>
              <a:rPr lang="uk-UA" sz="2800" dirty="0" smtClean="0"/>
              <a:t>		8) </a:t>
            </a:r>
            <a:r>
              <a:rPr lang="uk-UA" sz="2800" dirty="0" smtClean="0"/>
              <a:t>4,2:2</a:t>
            </a:r>
            <a:r>
              <a:rPr lang="uk-UA" sz="2800" dirty="0"/>
              <a:t>; </a:t>
            </a:r>
            <a:r>
              <a:rPr lang="uk-UA" sz="2800" dirty="0" smtClean="0"/>
              <a:t>		9) </a:t>
            </a:r>
            <a:r>
              <a:rPr lang="uk-UA" sz="2800" dirty="0" smtClean="0"/>
              <a:t>4,2:3</a:t>
            </a:r>
            <a:r>
              <a:rPr lang="uk-UA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uk-UA" sz="2800" dirty="0" smtClean="0"/>
              <a:t>10) </a:t>
            </a:r>
            <a:r>
              <a:rPr lang="uk-UA" sz="2800" dirty="0" smtClean="0"/>
              <a:t>10,8:3</a:t>
            </a:r>
            <a:r>
              <a:rPr lang="uk-UA" sz="2800" dirty="0" smtClean="0"/>
              <a:t>;		11) </a:t>
            </a:r>
            <a:r>
              <a:rPr lang="uk-UA" sz="2800" dirty="0" smtClean="0"/>
              <a:t>10,8:2</a:t>
            </a:r>
            <a:r>
              <a:rPr lang="uk-UA" sz="2800" dirty="0" smtClean="0"/>
              <a:t>;		12) </a:t>
            </a:r>
            <a:r>
              <a:rPr lang="uk-UA" sz="2800" dirty="0" smtClean="0"/>
              <a:t>4,8:3</a:t>
            </a:r>
            <a:r>
              <a:rPr lang="uk-UA" sz="2800" dirty="0" smtClean="0"/>
              <a:t>. </a:t>
            </a:r>
            <a:endParaRPr lang="uk-UA" sz="2800" dirty="0"/>
          </a:p>
          <a:p>
            <a:pPr>
              <a:lnSpc>
                <a:spcPct val="150000"/>
              </a:lnSpc>
            </a:pP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4378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5556" y="465305"/>
            <a:ext cx="7992888" cy="147002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800" b="1" dirty="0" smtClean="0">
                <a:solidFill>
                  <a:srgbClr val="002060"/>
                </a:solidFill>
                <a:latin typeface="Arial Narrow" pitchFamily="34" charset="0"/>
              </a:rPr>
              <a:t>Ділення десяткових дробів на натуральне число</a:t>
            </a:r>
            <a:endParaRPr lang="uk-UA" sz="4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06699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8700" tIns="45720" rIns="15870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rgbClr val="040450"/>
                </a:solidFill>
                <a:effectLst/>
                <a:latin typeface="Verdana" pitchFamily="34" charset="0"/>
                <a:cs typeface="Arial" pitchFamily="34" charset="0"/>
              </a:rPr>
              <a:t>Шаблон презентації з математики до теми "Дії. Обчислення"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rgbClr val="1F0081"/>
                </a:solidFill>
                <a:effectLst/>
                <a:latin typeface="Verdana" pitchFamily="34" charset="0"/>
                <a:cs typeface="Arial" pitchFamily="34" charset="0"/>
                <a:hlinkClick r:id="rId3"/>
              </a:rPr>
              <a:t>  </a:t>
            </a:r>
            <a:endParaRPr kumimoji="0" lang="uk-UA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000" b="0" i="0" u="none" strike="noStrike" cap="none" normalizeH="0" baseline="0" dirty="0" smtClean="0">
                <a:ln>
                  <a:noFill/>
                </a:ln>
                <a:solidFill>
                  <a:srgbClr val="1F0081"/>
                </a:solidFill>
                <a:effectLst/>
                <a:latin typeface="Verdana" pitchFamily="34" charset="0"/>
                <a:cs typeface="Arial" pitchFamily="34" charset="0"/>
                <a:hlinkClick r:id="rId4"/>
              </a:rPr>
              <a:t>Завантажити шаблон презентації</a:t>
            </a:r>
            <a:endParaRPr kumimoji="0" lang="uk-UA" sz="14300" b="0" i="0" u="none" strike="noStrike" cap="none" normalizeH="0" baseline="0" dirty="0" smtClean="0">
              <a:ln>
                <a:noFill/>
              </a:ln>
              <a:solidFill>
                <a:srgbClr val="1F0081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86931" y="6375866"/>
            <a:ext cx="97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Урок 102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12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73" y="2371636"/>
            <a:ext cx="7010400" cy="4467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16824" cy="72494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4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06699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85913" y="930659"/>
            <a:ext cx="8280920" cy="75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500" b="1" dirty="0">
                <a:solidFill>
                  <a:srgbClr val="C00000"/>
                </a:solidFill>
                <a:latin typeface="Arial Narrow" pitchFamily="34" charset="0"/>
              </a:rPr>
              <a:t>№ 1376 (7-12), 1382, 1385, 1396   </a:t>
            </a:r>
            <a:endParaRPr lang="uk-UA" sz="25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3" name="Управляющая кнопка: сведения 12">
            <a:hlinkClick r:id="" action="ppaction://noaction" highlightClick="1"/>
          </p:cNvPr>
          <p:cNvSpPr/>
          <p:nvPr/>
        </p:nvSpPr>
        <p:spPr>
          <a:xfrm>
            <a:off x="8045585" y="5651249"/>
            <a:ext cx="360040" cy="40275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971599" y="5675777"/>
            <a:ext cx="7560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7,15   	2) 6,73   		3) 78,3  		4) 19,32 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8,43  		6) 3,92   		7) 0,35 		8)  0,475  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9) 45,6    	10) 0,0075   	11) 0,00025   	12) 0,32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658" y="1335079"/>
            <a:ext cx="7241947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1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73" y="2371636"/>
            <a:ext cx="7010400" cy="4467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16824" cy="72494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4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06699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85913" y="930659"/>
            <a:ext cx="8280920" cy="75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500" b="1" dirty="0">
                <a:solidFill>
                  <a:srgbClr val="C00000"/>
                </a:solidFill>
                <a:latin typeface="Arial Narrow" pitchFamily="34" charset="0"/>
              </a:rPr>
              <a:t>№ 1376 (7-12), 1382, 1385, 1396   </a:t>
            </a:r>
            <a:endParaRPr lang="uk-UA" sz="25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3" name="Управляющая кнопка: сведения 12">
            <a:hlinkClick r:id="" action="ppaction://noaction" highlightClick="1"/>
          </p:cNvPr>
          <p:cNvSpPr/>
          <p:nvPr/>
        </p:nvSpPr>
        <p:spPr>
          <a:xfrm>
            <a:off x="8045585" y="5651249"/>
            <a:ext cx="360040" cy="40275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971599" y="5675777"/>
            <a:ext cx="7560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7,15   	2) 6,73   		3) 78,3  		4) 19,32 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8,43  		6) 3,92   		7) 0,35 		8)  0,475  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9) 45,6    	10) 0,0075   	11) 0,00025   	12) 0,32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658" y="1335079"/>
            <a:ext cx="7241947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73" y="2371636"/>
            <a:ext cx="7010400" cy="44672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16824" cy="72494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4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06699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85913" y="930659"/>
            <a:ext cx="8280920" cy="75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500" b="1" dirty="0">
                <a:solidFill>
                  <a:srgbClr val="C00000"/>
                </a:solidFill>
                <a:latin typeface="Arial Narrow" pitchFamily="34" charset="0"/>
              </a:rPr>
              <a:t>№ 1376 (7-12), 1382, 1385, 1396   </a:t>
            </a:r>
            <a:endParaRPr lang="uk-UA" sz="25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3" name="Управляющая кнопка: сведения 12">
            <a:hlinkClick r:id="" action="ppaction://noaction" highlightClick="1"/>
          </p:cNvPr>
          <p:cNvSpPr/>
          <p:nvPr/>
        </p:nvSpPr>
        <p:spPr>
          <a:xfrm>
            <a:off x="8045585" y="5651249"/>
            <a:ext cx="360040" cy="40275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971599" y="5675777"/>
            <a:ext cx="7560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7,15   	2) 6,73   		3) 78,3  		4) 19,32 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8,43  		6) 3,92   		7) 0,35 		8)  0,475  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9) 45,6    	10) 0,0075   	11) 0,00025   	12) 0,32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658" y="1335079"/>
            <a:ext cx="7241947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9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16824" cy="72494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4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06699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85913" y="930659"/>
            <a:ext cx="8280920" cy="75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500" b="1" dirty="0">
                <a:solidFill>
                  <a:srgbClr val="C00000"/>
                </a:solidFill>
                <a:latin typeface="Arial Narrow" pitchFamily="34" charset="0"/>
              </a:rPr>
              <a:t>№ 1376 (7-12), 1382, 1385, 1396   </a:t>
            </a:r>
            <a:endParaRPr lang="uk-UA" sz="25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3" t="51584" r="33953" b="36393"/>
          <a:stretch/>
        </p:blipFill>
        <p:spPr bwMode="auto">
          <a:xfrm>
            <a:off x="755576" y="1412776"/>
            <a:ext cx="7135821" cy="8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97" y="2004737"/>
            <a:ext cx="7168952" cy="456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2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16824" cy="72494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4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06699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85913" y="930659"/>
            <a:ext cx="8280920" cy="75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500" b="1" dirty="0">
                <a:solidFill>
                  <a:srgbClr val="C00000"/>
                </a:solidFill>
                <a:latin typeface="Arial Narrow" pitchFamily="34" charset="0"/>
              </a:rPr>
              <a:t>№ 1376 (7-12), 1382, 1385, 1396   </a:t>
            </a:r>
            <a:endParaRPr lang="uk-UA" sz="25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97" y="2004737"/>
            <a:ext cx="7168952" cy="456825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8" t="57021" r="33347" b="33824"/>
          <a:stretch/>
        </p:blipFill>
        <p:spPr bwMode="auto">
          <a:xfrm>
            <a:off x="913897" y="1484784"/>
            <a:ext cx="7353281" cy="66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00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16824" cy="72494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4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06699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85913" y="930659"/>
            <a:ext cx="8280920" cy="75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500" b="1" dirty="0">
                <a:solidFill>
                  <a:srgbClr val="C00000"/>
                </a:solidFill>
                <a:latin typeface="Arial Narrow" pitchFamily="34" charset="0"/>
              </a:rPr>
              <a:t>№ </a:t>
            </a:r>
            <a:r>
              <a:rPr lang="uk-UA" sz="2500" b="1" dirty="0" smtClean="0">
                <a:solidFill>
                  <a:srgbClr val="C00000"/>
                </a:solidFill>
                <a:latin typeface="Arial Narrow" pitchFamily="34" charset="0"/>
              </a:rPr>
              <a:t>1376 (7-12), 1382, 1385, 1396   </a:t>
            </a:r>
            <a:endParaRPr lang="uk-UA" sz="25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97" y="2004737"/>
            <a:ext cx="7168952" cy="456825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3" t="42124" r="33884" b="45687"/>
          <a:stretch/>
        </p:blipFill>
        <p:spPr bwMode="auto">
          <a:xfrm>
            <a:off x="1043609" y="1338027"/>
            <a:ext cx="6840760" cy="85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4141</TotalTime>
  <Words>202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Математика 5 клас</vt:lpstr>
      <vt:lpstr>Усний рахунок:</vt:lpstr>
      <vt:lpstr>Ділення десяткових дробів на натуральне число</vt:lpstr>
      <vt:lpstr>Розв'язування вправ</vt:lpstr>
      <vt:lpstr>Розв'язування вправ</vt:lpstr>
      <vt:lpstr>Розв'язування вправ</vt:lpstr>
      <vt:lpstr>Розв'язування вправ</vt:lpstr>
      <vt:lpstr>Розв'язування вправ</vt:lpstr>
      <vt:lpstr>Розв'язування вправ</vt:lpstr>
      <vt:lpstr>Презентация PowerPoint</vt:lpstr>
      <vt:lpstr>Домашнє завдання: </vt:lpstr>
      <vt:lpstr>Сьогодні на уроці я</vt:lpstr>
      <vt:lpstr>Автор презентації Коваленко О.І. СЗОШ №2 Чернігів 2019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TEST</cp:lastModifiedBy>
  <cp:revision>213</cp:revision>
  <dcterms:created xsi:type="dcterms:W3CDTF">2018-06-09T07:17:16Z</dcterms:created>
  <dcterms:modified xsi:type="dcterms:W3CDTF">2022-03-22T20:31:32Z</dcterms:modified>
</cp:coreProperties>
</file>