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4" r:id="rId4"/>
    <p:sldId id="296" r:id="rId5"/>
    <p:sldId id="298" r:id="rId6"/>
    <p:sldId id="309" r:id="rId7"/>
    <p:sldId id="287" r:id="rId8"/>
    <p:sldId id="303" r:id="rId9"/>
    <p:sldId id="311" r:id="rId10"/>
    <p:sldId id="312" r:id="rId11"/>
    <p:sldId id="310" r:id="rId12"/>
    <p:sldId id="313" r:id="rId13"/>
    <p:sldId id="314" r:id="rId14"/>
    <p:sldId id="305" r:id="rId15"/>
    <p:sldId id="306" r:id="rId16"/>
    <p:sldId id="308" r:id="rId17"/>
    <p:sldId id="263" r:id="rId18"/>
    <p:sldId id="271" r:id="rId19"/>
    <p:sldId id="30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32A"/>
    <a:srgbClr val="51A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25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3.bp.blogspot.com/-p8iTbd5ivt0/Wv2O6BBiguI/AAAAAAAAH_o/4fV72Pj9vb4Yd8C5FcE4aYjMFQtfhDgxwCLcBGAs/s1600/1000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DVsZHI7vqS-krTSXA68sciNAVQZR6it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nzbrbopk2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3.bp.blogspot.com/-p8iTbd5ivt0/Wv2O6BBiguI/AAAAAAAAH_o/4fV72Pj9vb4Yd8C5FcE4aYjMFQtfhDgxwCLcBGAs/s1600/1000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DVsZHI7vqS-krTSXA68sciNAVQZR6it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</a:rPr>
              <a:t>Математика 5 клас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6114214"/>
            <a:ext cx="5732587" cy="718394"/>
          </a:xfrm>
        </p:spPr>
        <p:txBody>
          <a:bodyPr>
            <a:norm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Урок 101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45720" rIns="1587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040450"/>
                </a:solidFill>
                <a:effectLst/>
                <a:latin typeface="Verdana" pitchFamily="34" charset="0"/>
                <a:cs typeface="Arial" pitchFamily="34" charset="0"/>
              </a:rPr>
              <a:t>Шаблон презентації з математики до теми "Дії. Обчислення"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1F0081"/>
                </a:solidFill>
                <a:effectLst/>
                <a:latin typeface="Verdana" pitchFamily="34" charset="0"/>
                <a:cs typeface="Arial" pitchFamily="34" charset="0"/>
                <a:hlinkClick r:id="rId3"/>
              </a:rPr>
              <a:t>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1F0081"/>
                </a:solidFill>
                <a:effectLst/>
                <a:latin typeface="Verdana" pitchFamily="34" charset="0"/>
                <a:cs typeface="Arial" pitchFamily="34" charset="0"/>
                <a:hlinkClick r:id="rId4"/>
              </a:rPr>
              <a:t>Завантажити шаблон презентації</a:t>
            </a:r>
            <a:endParaRPr kumimoji="0" lang="uk-UA" sz="14300" b="0" i="0" u="none" strike="noStrike" cap="none" normalizeH="0" baseline="0" dirty="0" smtClean="0">
              <a:ln>
                <a:noFill/>
              </a:ln>
              <a:solidFill>
                <a:srgbClr val="1F008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3" y="2371636"/>
            <a:ext cx="7010400" cy="4467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</a:t>
            </a:r>
            <a:r>
              <a:rPr lang="en-US" sz="2500" b="1" dirty="0">
                <a:solidFill>
                  <a:srgbClr val="C00000"/>
                </a:solidFill>
                <a:latin typeface="Arial Narrow" pitchFamily="34" charset="0"/>
              </a:rPr>
              <a:t>1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374 (усно), 1375 (усно), 1376, 1380, 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1382   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Управляющая кнопка: сведения 12">
            <a:hlinkClick r:id="" action="ppaction://noaction" highlightClick="1"/>
          </p:cNvPr>
          <p:cNvSpPr/>
          <p:nvPr/>
        </p:nvSpPr>
        <p:spPr>
          <a:xfrm>
            <a:off x="8045585" y="5651249"/>
            <a:ext cx="360040" cy="40275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971599" y="5675777"/>
            <a:ext cx="7560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7,15   	2) 6,73   		3) 78,3  		4) 19,32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8,43  		6) 3,92   		7) 0,35 		8)  0,475 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45,6    	10) 0,0075   	11) 0,00025   	12) 0,32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58" y="1335079"/>
            <a:ext cx="724194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3" y="2371636"/>
            <a:ext cx="7010400" cy="4467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</a:t>
            </a:r>
            <a:r>
              <a:rPr lang="en-US" sz="2500" b="1" dirty="0">
                <a:solidFill>
                  <a:srgbClr val="C00000"/>
                </a:solidFill>
                <a:latin typeface="Arial Narrow" pitchFamily="34" charset="0"/>
              </a:rPr>
              <a:t>1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374 (усно), 1375 (усно), 1376, 1380, 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1382   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Управляющая кнопка: сведения 12">
            <a:hlinkClick r:id="" action="ppaction://noaction" highlightClick="1"/>
          </p:cNvPr>
          <p:cNvSpPr/>
          <p:nvPr/>
        </p:nvSpPr>
        <p:spPr>
          <a:xfrm>
            <a:off x="8045585" y="5651249"/>
            <a:ext cx="360040" cy="40275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971599" y="5675777"/>
            <a:ext cx="7560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7,15   	2) 6,73   		3) 78,3  		4) 19,32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8,43  		6) 3,92   		7) 0,35 		8)  0,475 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45,6    	10) 0,0075   	11) 0,00025   	12) 0,32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58" y="1335079"/>
            <a:ext cx="724194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3" y="2371636"/>
            <a:ext cx="7010400" cy="4467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</a:t>
            </a:r>
            <a:r>
              <a:rPr lang="en-US" sz="2500" b="1" dirty="0">
                <a:solidFill>
                  <a:srgbClr val="C00000"/>
                </a:solidFill>
                <a:latin typeface="Arial Narrow" pitchFamily="34" charset="0"/>
              </a:rPr>
              <a:t>1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374 (усно), 1375 (усно), 1376, 1380, 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1382   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Управляющая кнопка: сведения 12">
            <a:hlinkClick r:id="" action="ppaction://noaction" highlightClick="1"/>
          </p:cNvPr>
          <p:cNvSpPr/>
          <p:nvPr/>
        </p:nvSpPr>
        <p:spPr>
          <a:xfrm>
            <a:off x="8045585" y="5651249"/>
            <a:ext cx="360040" cy="40275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971599" y="5675777"/>
            <a:ext cx="7560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7,15   	2) 6,73   		3) 78,3  		4) 19,32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8,43  		6) 3,92   		7) 0,35 		8)  0,475 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45,6    	10) 0,0075   	11) 0,00025   	12) 0,32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58" y="1335079"/>
            <a:ext cx="724194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9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3" y="2371636"/>
            <a:ext cx="7010400" cy="4467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</a:t>
            </a:r>
            <a:r>
              <a:rPr lang="en-US" sz="2500" b="1" dirty="0">
                <a:solidFill>
                  <a:srgbClr val="C00000"/>
                </a:solidFill>
                <a:latin typeface="Arial Narrow" pitchFamily="34" charset="0"/>
              </a:rPr>
              <a:t>1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374 (усно), 1375 (усно), 1376, 1380, 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1382   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Управляющая кнопка: сведения 12">
            <a:hlinkClick r:id="" action="ppaction://noaction" highlightClick="1"/>
          </p:cNvPr>
          <p:cNvSpPr/>
          <p:nvPr/>
        </p:nvSpPr>
        <p:spPr>
          <a:xfrm>
            <a:off x="8045585" y="5651249"/>
            <a:ext cx="360040" cy="40275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971599" y="5675777"/>
            <a:ext cx="7560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7,15   	2) 6,73   		3) 78,3  		4) 19,32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8,43  		6) 3,92   		7) 0,35 		8)  0,475 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45,6    	10) 0,0075   	11) 0,00025   	12) 0,32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58" y="1335079"/>
            <a:ext cx="724194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</a:t>
            </a:r>
            <a:r>
              <a:rPr lang="en-US" sz="2500" b="1" dirty="0">
                <a:solidFill>
                  <a:srgbClr val="C00000"/>
                </a:solidFill>
                <a:latin typeface="Arial Narrow" pitchFamily="34" charset="0"/>
              </a:rPr>
              <a:t>1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374 (усно), 1375 (усно), 1376, 1380, 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1382   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33904" r="33286" b="58140"/>
          <a:stretch/>
        </p:blipFill>
        <p:spPr bwMode="auto">
          <a:xfrm>
            <a:off x="817728" y="1391828"/>
            <a:ext cx="7361290" cy="58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7" y="2004737"/>
            <a:ext cx="7168952" cy="45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1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</a:t>
            </a:r>
            <a:r>
              <a:rPr lang="en-US" sz="2500" b="1" dirty="0">
                <a:solidFill>
                  <a:srgbClr val="C00000"/>
                </a:solidFill>
                <a:latin typeface="Arial Narrow" pitchFamily="34" charset="0"/>
              </a:rPr>
              <a:t>1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374 (усно), 1375 (усно), 1376, 1380, 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1382   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3" t="51584" r="33953" b="36393"/>
          <a:stretch/>
        </p:blipFill>
        <p:spPr bwMode="auto">
          <a:xfrm>
            <a:off x="755576" y="1412776"/>
            <a:ext cx="7135821" cy="8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7" y="2004737"/>
            <a:ext cx="7168952" cy="45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95629" y="209867"/>
            <a:ext cx="569877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Інтерактивна вправа</a:t>
            </a:r>
            <a:endParaRPr lang="uk-UA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8" t="17980" r="15739" b="14077"/>
          <a:stretch/>
        </p:blipFill>
        <p:spPr bwMode="auto">
          <a:xfrm>
            <a:off x="755576" y="980728"/>
            <a:ext cx="7548234" cy="409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0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984776" cy="129614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Домашнє завдання: 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5970" y="6597352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2123728" y="1844824"/>
            <a:ext cx="6408712" cy="2481845"/>
          </a:xfrm>
          <a:prstGeom prst="doubleWav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§ 40</a:t>
            </a:r>
          </a:p>
          <a:p>
            <a:pPr algn="ctr"/>
            <a:r>
              <a:rPr lang="uk-UA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№ 1377, 1381, 1383</a:t>
            </a:r>
          </a:p>
        </p:txBody>
      </p:sp>
    </p:spTree>
    <p:extLst>
      <p:ext uri="{BB962C8B-B14F-4D97-AF65-F5344CB8AC3E}">
        <p14:creationId xmlns:p14="http://schemas.microsoft.com/office/powerpoint/2010/main" val="3653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31317"/>
            <a:ext cx="7632848" cy="724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alt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Сьогодні на уроці я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6631468"/>
            <a:ext cx="2339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69232" y="1842218"/>
            <a:ext cx="60115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4000" b="1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Дізнався …</a:t>
            </a:r>
          </a:p>
          <a:p>
            <a:r>
              <a:rPr lang="uk-UA" altLang="uk-UA" sz="4000" b="1" dirty="0" smtClean="0">
                <a:solidFill>
                  <a:srgbClr val="00B050"/>
                </a:solidFill>
                <a:latin typeface="Arial Narrow" pitchFamily="34" charset="0"/>
                <a:ea typeface="+mj-ea"/>
                <a:cs typeface="+mj-cs"/>
              </a:rPr>
              <a:t>Зрозумів …</a:t>
            </a:r>
          </a:p>
          <a:p>
            <a:r>
              <a:rPr lang="uk-UA" altLang="uk-UA" sz="4000" b="1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Навчився …</a:t>
            </a:r>
          </a:p>
          <a:p>
            <a:r>
              <a:rPr lang="uk-UA" altLang="uk-UA" sz="4000" b="1" dirty="0" smtClean="0">
                <a:solidFill>
                  <a:srgbClr val="00B050"/>
                </a:solidFill>
                <a:latin typeface="Arial Narrow" pitchFamily="34" charset="0"/>
                <a:ea typeface="+mj-ea"/>
                <a:cs typeface="+mj-cs"/>
              </a:rPr>
              <a:t>Я не вмів, а тепер умію …</a:t>
            </a:r>
          </a:p>
          <a:p>
            <a:r>
              <a:rPr lang="uk-UA" altLang="uk-UA" sz="4000" b="1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Мені сподобалося …</a:t>
            </a:r>
            <a:endParaRPr lang="uk-UA" altLang="uk-UA" sz="4000" b="1" dirty="0">
              <a:solidFill>
                <a:srgbClr val="0070C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5" name="Улыбающееся лицо 14"/>
          <p:cNvSpPr/>
          <p:nvPr/>
        </p:nvSpPr>
        <p:spPr>
          <a:xfrm>
            <a:off x="6533639" y="5499159"/>
            <a:ext cx="918681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0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632848" cy="280831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Автор презентації</a:t>
            </a:r>
            <a:b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Коваленко О.І.</a:t>
            </a:r>
            <a:b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СЗОШ №2</a:t>
            </a:r>
            <a:b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Чернігів</a:t>
            </a:r>
            <a:b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2019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6631468"/>
            <a:ext cx="2339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20947" y="5377570"/>
            <a:ext cx="6502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https://oksanakovalenko.blogspot.com/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1232" y="5966047"/>
            <a:ext cx="532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https://www.mathsisfun.com/rounding-numbers.html</a:t>
            </a:r>
          </a:p>
        </p:txBody>
      </p:sp>
    </p:spTree>
    <p:extLst>
      <p:ext uri="{BB962C8B-B14F-4D97-AF65-F5344CB8AC3E}">
        <p14:creationId xmlns:p14="http://schemas.microsoft.com/office/powerpoint/2010/main" val="40903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7"/>
            <a:ext cx="6984776" cy="8640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Усний рахунок: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5970" y="6597352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628800"/>
            <a:ext cx="6984776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uk-UA" sz="2800" dirty="0" smtClean="0"/>
              <a:t>36:3;		2) 36:2;		3) 45:5;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4) 72:2; 		5) 72:3;		6) 72:8; 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7) 72:12</a:t>
            </a:r>
            <a:r>
              <a:rPr lang="uk-UA" sz="2800" dirty="0"/>
              <a:t>; </a:t>
            </a:r>
            <a:r>
              <a:rPr lang="uk-UA" sz="2800" dirty="0" smtClean="0"/>
              <a:t>		8) 42:2</a:t>
            </a:r>
            <a:r>
              <a:rPr lang="uk-UA" sz="2800" dirty="0"/>
              <a:t>; </a:t>
            </a:r>
            <a:r>
              <a:rPr lang="uk-UA" sz="2800" dirty="0" smtClean="0"/>
              <a:t>		9) 42:3;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10) 108:3;		11) 108:2;		12) 48:3. </a:t>
            </a:r>
            <a:endParaRPr lang="uk-UA" sz="2800" dirty="0"/>
          </a:p>
          <a:p>
            <a:pPr>
              <a:lnSpc>
                <a:spcPct val="150000"/>
              </a:lnSpc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437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556" y="465305"/>
            <a:ext cx="7992888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Ділення десяткових дробів на натуральне число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45720" rIns="1587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040450"/>
                </a:solidFill>
                <a:effectLst/>
                <a:latin typeface="Verdana" pitchFamily="34" charset="0"/>
                <a:cs typeface="Arial" pitchFamily="34" charset="0"/>
              </a:rPr>
              <a:t>Шаблон презентації з математики до теми "Дії. Обчислення"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1F0081"/>
                </a:solidFill>
                <a:effectLst/>
                <a:latin typeface="Verdana" pitchFamily="34" charset="0"/>
                <a:cs typeface="Arial" pitchFamily="34" charset="0"/>
                <a:hlinkClick r:id="rId3"/>
              </a:rPr>
              <a:t>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1F0081"/>
                </a:solidFill>
                <a:effectLst/>
                <a:latin typeface="Verdana" pitchFamily="34" charset="0"/>
                <a:cs typeface="Arial" pitchFamily="34" charset="0"/>
                <a:hlinkClick r:id="rId4"/>
              </a:rPr>
              <a:t>Завантажити шаблон презентації</a:t>
            </a:r>
            <a:endParaRPr kumimoji="0" lang="uk-UA" sz="14300" b="0" i="0" u="none" strike="noStrike" cap="none" normalizeH="0" baseline="0" dirty="0" smtClean="0">
              <a:ln>
                <a:noFill/>
              </a:ln>
              <a:solidFill>
                <a:srgbClr val="1F008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7" y="2004737"/>
            <a:ext cx="7168952" cy="45682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2925" y="285077"/>
            <a:ext cx="7157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Задача</a:t>
            </a:r>
            <a:endParaRPr lang="uk-UA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31864" y="2193317"/>
            <a:ext cx="171348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 = S : t</a:t>
            </a:r>
            <a:endParaRPr lang="uk-UA" sz="32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r="17751"/>
          <a:stretch/>
        </p:blipFill>
        <p:spPr>
          <a:xfrm>
            <a:off x="7527417" y="4726770"/>
            <a:ext cx="744253" cy="17907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91621" y="2984080"/>
            <a:ext cx="2468805" cy="830997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347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4 = 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sz="3200" b="1" dirty="0">
              <a:solidFill>
                <a:srgbClr val="FF0000"/>
              </a:solidFill>
            </a:endParaRPr>
          </a:p>
          <a:p>
            <a:pPr algn="ctr"/>
            <a:endParaRPr lang="uk-UA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11507" y="1556155"/>
            <a:ext cx="1782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Роз</a:t>
            </a:r>
            <a:r>
              <a:rPr lang="uk-UA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в'язання </a:t>
            </a:r>
            <a:endParaRPr lang="uk-UA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Ð°Ð²ÑÐ¾Ð¼Ð¾Ð±ÑÐ»Ñ ÐºÐ»Ð¸Ð¿Ð°ÑÑ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19" y="1622094"/>
            <a:ext cx="2642877" cy="142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2925" y="740833"/>
            <a:ext cx="7445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Автомобіль проїхав 347,2 км за 4 години. Знайдіть швидкість автомобіля.</a:t>
            </a:r>
            <a:endParaRPr lang="uk-UA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925" y="3408773"/>
            <a:ext cx="2365000" cy="309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9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9853" y="181531"/>
            <a:ext cx="7691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Щоб поділити десятковий дріб на натуральне число потрібно:</a:t>
            </a:r>
            <a:endParaRPr lang="uk-UA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7663" y="957860"/>
            <a:ext cx="739590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AutoNum type="arabicParenR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 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поділити дріб на це число;</a:t>
            </a:r>
          </a:p>
          <a:p>
            <a:pPr algn="just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2) в частці поставити кому, коли закінчиться ділення цілої частини;</a:t>
            </a:r>
          </a:p>
          <a:p>
            <a:pPr algn="just"/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3)  за потреби приписати справа після коми нулі, щоб завершити ділення.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r="17751"/>
          <a:stretch/>
        </p:blipFill>
        <p:spPr>
          <a:xfrm>
            <a:off x="3939557" y="4352812"/>
            <a:ext cx="744253" cy="17907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46506" y="4003060"/>
            <a:ext cx="147668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Приклад 1</a:t>
            </a:r>
            <a:endParaRPr lang="uk-UA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4036195"/>
            <a:ext cx="147668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Приклад 2</a:t>
            </a:r>
            <a:endParaRPr lang="uk-UA" sz="24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6341" y="3096907"/>
            <a:ext cx="7058545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Якщо ціла частина діленого менша від дільника, то в частці ставимо 0 цілих.</a:t>
            </a:r>
            <a:endParaRPr lang="uk-UA" sz="22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736" y="4670064"/>
            <a:ext cx="1476686" cy="156004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158" y="4652055"/>
            <a:ext cx="1673126" cy="156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4" y="2111102"/>
            <a:ext cx="7119118" cy="45365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4" y="116632"/>
            <a:ext cx="7119119" cy="4536503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23727" y="-162353"/>
            <a:ext cx="3843776" cy="135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9580" tIns="431664" rIns="539580" bIns="5395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Приклад 1. </a:t>
            </a: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8,68:7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98555" y="3356992"/>
            <a:ext cx="27849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Приклад 3. </a:t>
            </a: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2,52:5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7743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09585" y="243925"/>
            <a:ext cx="2784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Приклад 2</a:t>
            </a:r>
            <a:r>
              <a:rPr lang="uk-UA" altLang="ru-RU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uk-UA" alt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2,16:4 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0" y="2533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uk-UA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34370" y="3541658"/>
            <a:ext cx="2356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Приклад </a:t>
            </a:r>
            <a:r>
              <a:rPr lang="uk-UA" altLang="ru-RU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lang="uk-UA" altLang="ru-RU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uk-UA" alt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:8 </a:t>
            </a:r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№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5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374 (усно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), 1375 (усно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), 1376, 1380, 1382   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Управляющая кнопка: сведения 9">
            <a:hlinkClick r:id="" action="ppaction://noaction" highlightClick="1"/>
          </p:cNvPr>
          <p:cNvSpPr/>
          <p:nvPr/>
        </p:nvSpPr>
        <p:spPr>
          <a:xfrm>
            <a:off x="7819391" y="3695201"/>
            <a:ext cx="360040" cy="40275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1135770" y="3695201"/>
            <a:ext cx="668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0,8 2) 3,4  3) 0,1  4) 0,12 5) 3,21 6) 1,001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27" y="1489936"/>
            <a:ext cx="7488712" cy="22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3" y="2371636"/>
            <a:ext cx="7010400" cy="4467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</a:t>
            </a:r>
            <a:r>
              <a:rPr lang="en-US" sz="2500" b="1" dirty="0">
                <a:solidFill>
                  <a:srgbClr val="C00000"/>
                </a:solidFill>
                <a:latin typeface="Arial Narrow" pitchFamily="34" charset="0"/>
              </a:rPr>
              <a:t>1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374 (усно), 1375 (усно), 1376, 1380, 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1382   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Управляющая кнопка: сведения 12">
            <a:hlinkClick r:id="" action="ppaction://noaction" highlightClick="1"/>
          </p:cNvPr>
          <p:cNvSpPr/>
          <p:nvPr/>
        </p:nvSpPr>
        <p:spPr>
          <a:xfrm>
            <a:off x="8045585" y="5651249"/>
            <a:ext cx="360040" cy="40275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971599" y="5675777"/>
            <a:ext cx="7560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7,15   	2) 6,73   		3) 78,3  		4) 19,32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8,43  		6) 3,92   		7) 0,35 		8)  0,475 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45,6    	10) 0,0075   	11) 0,00025   	12) 0,32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58" y="1335079"/>
            <a:ext cx="724194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3" y="2371636"/>
            <a:ext cx="7010400" cy="4467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</a:t>
            </a:r>
            <a:r>
              <a:rPr lang="en-US" sz="2500" b="1" dirty="0">
                <a:solidFill>
                  <a:srgbClr val="C00000"/>
                </a:solidFill>
                <a:latin typeface="Arial Narrow" pitchFamily="34" charset="0"/>
              </a:rPr>
              <a:t>1</a:t>
            </a: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374 (усно), 1375 (усно), 1376, 1380, 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1382   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Управляющая кнопка: сведения 12">
            <a:hlinkClick r:id="" action="ppaction://noaction" highlightClick="1"/>
          </p:cNvPr>
          <p:cNvSpPr/>
          <p:nvPr/>
        </p:nvSpPr>
        <p:spPr>
          <a:xfrm>
            <a:off x="8045585" y="5651249"/>
            <a:ext cx="360040" cy="40275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971599" y="5675777"/>
            <a:ext cx="7560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7,15   	2) 6,73   		3) 78,3  		4) 19,32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8,43  		6) 3,92   		7) 0,35 		8)  0,475 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45,6    	10) 0,0075   	11) 0,00025   	12) 0,32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58" y="1335079"/>
            <a:ext cx="724194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9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4038</TotalTime>
  <Words>419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Математика 5 клас</vt:lpstr>
      <vt:lpstr>Усний рахунок:</vt:lpstr>
      <vt:lpstr>Ділення десяткових дробів на натуральне число</vt:lpstr>
      <vt:lpstr>Презентация PowerPoint</vt:lpstr>
      <vt:lpstr>Презентация PowerPoint</vt:lpstr>
      <vt:lpstr>Презентация PowerPoint</vt:lpstr>
      <vt:lpstr>Розв'язування вправ</vt:lpstr>
      <vt:lpstr>Розв'язування вправ</vt:lpstr>
      <vt:lpstr>Розв'язування вправ</vt:lpstr>
      <vt:lpstr>Розв'язування вправ</vt:lpstr>
      <vt:lpstr>Розв'язування вправ</vt:lpstr>
      <vt:lpstr>Розв'язування вправ</vt:lpstr>
      <vt:lpstr>Розв'язування вправ</vt:lpstr>
      <vt:lpstr>Розв'язування вправ</vt:lpstr>
      <vt:lpstr>Розв'язування вправ</vt:lpstr>
      <vt:lpstr>Презентация PowerPoint</vt:lpstr>
      <vt:lpstr>Домашнє завдання: </vt:lpstr>
      <vt:lpstr>Сьогодні на уроці я</vt:lpstr>
      <vt:lpstr>Автор презентації Коваленко О.І. СЗОШ №2 Чернігів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TEST</cp:lastModifiedBy>
  <cp:revision>208</cp:revision>
  <dcterms:created xsi:type="dcterms:W3CDTF">2018-06-09T07:17:16Z</dcterms:created>
  <dcterms:modified xsi:type="dcterms:W3CDTF">2022-03-21T20:14:35Z</dcterms:modified>
</cp:coreProperties>
</file>